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68" r:id="rId2"/>
    <p:sldId id="438" r:id="rId3"/>
    <p:sldId id="439" r:id="rId4"/>
    <p:sldId id="469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54" r:id="rId19"/>
    <p:sldId id="455" r:id="rId20"/>
    <p:sldId id="4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67064E-4B90-4744-B65C-40CCA19272C7}" v="4" dt="2024-07-22T04:27:20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83852" autoAdjust="0"/>
  </p:normalViewPr>
  <p:slideViewPr>
    <p:cSldViewPr snapToGrid="0">
      <p:cViewPr varScale="1">
        <p:scale>
          <a:sx n="74" d="100"/>
          <a:sy n="74" d="100"/>
        </p:scale>
        <p:origin x="80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92D572E3-BE37-4980-B279-237C4B5F0194}"/>
    <pc:docChg chg="modSld">
      <pc:chgData name="Leonie Smith" userId="fed1330f33f5650e" providerId="LiveId" clId="{92D572E3-BE37-4980-B279-237C4B5F0194}" dt="2023-12-16T02:50:38.648" v="42" actId="20577"/>
      <pc:docMkLst>
        <pc:docMk/>
      </pc:docMkLst>
      <pc:sldChg chg="addSp delSp modSp mod modTransition modAnim">
        <pc:chgData name="Leonie Smith" userId="fed1330f33f5650e" providerId="LiveId" clId="{92D572E3-BE37-4980-B279-237C4B5F0194}" dt="2023-12-15T03:37:29.859" v="5"/>
        <pc:sldMkLst>
          <pc:docMk/>
          <pc:sldMk cId="3759221820" sldId="439"/>
        </pc:sldMkLst>
        <pc:picChg chg="del">
          <ac:chgData name="Leonie Smith" userId="fed1330f33f5650e" providerId="LiveId" clId="{92D572E3-BE37-4980-B279-237C4B5F0194}" dt="2023-12-15T03:37:24.059" v="4"/>
          <ac:picMkLst>
            <pc:docMk/>
            <pc:sldMk cId="3759221820" sldId="439"/>
            <ac:picMk id="2" creationId="{9BB7C38B-B5FD-B083-DF11-69E38D6CEE3B}"/>
          </ac:picMkLst>
        </pc:picChg>
        <pc:picChg chg="add del mod">
          <ac:chgData name="Leonie Smith" userId="fed1330f33f5650e" providerId="LiveId" clId="{92D572E3-BE37-4980-B279-237C4B5F0194}" dt="2023-12-15T03:37:29.859" v="5"/>
          <ac:picMkLst>
            <pc:docMk/>
            <pc:sldMk cId="3759221820" sldId="439"/>
            <ac:picMk id="5" creationId="{7FFE55D4-E5D3-C28B-4367-FD25512650F9}"/>
          </ac:picMkLst>
        </pc:picChg>
        <pc:picChg chg="add mod">
          <ac:chgData name="Leonie Smith" userId="fed1330f33f5650e" providerId="LiveId" clId="{92D572E3-BE37-4980-B279-237C4B5F0194}" dt="2023-12-15T03:37:29.859" v="5"/>
          <ac:picMkLst>
            <pc:docMk/>
            <pc:sldMk cId="3759221820" sldId="439"/>
            <ac:picMk id="7" creationId="{ED9E71C4-8356-A8A5-A524-47320EA7D386}"/>
          </ac:picMkLst>
        </pc:picChg>
      </pc:sldChg>
      <pc:sldChg chg="addSp delSp modSp mod modTransition modAnim">
        <pc:chgData name="Leonie Smith" userId="fed1330f33f5650e" providerId="LiveId" clId="{92D572E3-BE37-4980-B279-237C4B5F0194}" dt="2023-12-15T03:37:56.779" v="8"/>
        <pc:sldMkLst>
          <pc:docMk/>
          <pc:sldMk cId="3676245138" sldId="441"/>
        </pc:sldMkLst>
        <pc:picChg chg="add del mod">
          <ac:chgData name="Leonie Smith" userId="fed1330f33f5650e" providerId="LiveId" clId="{92D572E3-BE37-4980-B279-237C4B5F0194}" dt="2023-12-15T03:37:56.779" v="8"/>
          <ac:picMkLst>
            <pc:docMk/>
            <pc:sldMk cId="3676245138" sldId="441"/>
            <ac:picMk id="4" creationId="{270753F0-BDA5-4675-9E70-9EAD49DD0D8D}"/>
          </ac:picMkLst>
        </pc:picChg>
        <pc:picChg chg="add mod">
          <ac:chgData name="Leonie Smith" userId="fed1330f33f5650e" providerId="LiveId" clId="{92D572E3-BE37-4980-B279-237C4B5F0194}" dt="2023-12-15T03:37:56.779" v="8"/>
          <ac:picMkLst>
            <pc:docMk/>
            <pc:sldMk cId="3676245138" sldId="441"/>
            <ac:picMk id="5" creationId="{B370BA2C-28C6-A95A-AF33-E587102358A8}"/>
          </ac:picMkLst>
        </pc:picChg>
        <pc:picChg chg="del">
          <ac:chgData name="Leonie Smith" userId="fed1330f33f5650e" providerId="LiveId" clId="{92D572E3-BE37-4980-B279-237C4B5F0194}" dt="2023-12-15T03:37:35.587" v="7"/>
          <ac:picMkLst>
            <pc:docMk/>
            <pc:sldMk cId="3676245138" sldId="441"/>
            <ac:picMk id="8" creationId="{60EA3925-765B-B1E7-C387-9D8BE7B27716}"/>
          </ac:picMkLst>
        </pc:picChg>
      </pc:sldChg>
      <pc:sldChg chg="addSp delSp modSp mod modTransition modAnim">
        <pc:chgData name="Leonie Smith" userId="fed1330f33f5650e" providerId="LiveId" clId="{92D572E3-BE37-4980-B279-237C4B5F0194}" dt="2023-12-15T03:38:20.420" v="11"/>
        <pc:sldMkLst>
          <pc:docMk/>
          <pc:sldMk cId="3095902142" sldId="443"/>
        </pc:sldMkLst>
        <pc:picChg chg="del">
          <ac:chgData name="Leonie Smith" userId="fed1330f33f5650e" providerId="LiveId" clId="{92D572E3-BE37-4980-B279-237C4B5F0194}" dt="2023-12-15T03:38:05.505" v="10"/>
          <ac:picMkLst>
            <pc:docMk/>
            <pc:sldMk cId="3095902142" sldId="443"/>
            <ac:picMk id="3" creationId="{938C8FAA-4E31-4075-1E78-2CEA66C70CEB}"/>
          </ac:picMkLst>
        </pc:picChg>
        <pc:picChg chg="add del mod">
          <ac:chgData name="Leonie Smith" userId="fed1330f33f5650e" providerId="LiveId" clId="{92D572E3-BE37-4980-B279-237C4B5F0194}" dt="2023-12-15T03:38:20.420" v="11"/>
          <ac:picMkLst>
            <pc:docMk/>
            <pc:sldMk cId="3095902142" sldId="443"/>
            <ac:picMk id="5" creationId="{92ADDB41-9E86-BBFA-52FB-1B03F8AAC6E0}"/>
          </ac:picMkLst>
        </pc:picChg>
        <pc:picChg chg="add mod">
          <ac:chgData name="Leonie Smith" userId="fed1330f33f5650e" providerId="LiveId" clId="{92D572E3-BE37-4980-B279-237C4B5F0194}" dt="2023-12-15T03:38:20.420" v="11"/>
          <ac:picMkLst>
            <pc:docMk/>
            <pc:sldMk cId="3095902142" sldId="443"/>
            <ac:picMk id="7" creationId="{DAFFA656-58D9-AEFA-7648-EF30022A0231}"/>
          </ac:picMkLst>
        </pc:picChg>
      </pc:sldChg>
      <pc:sldChg chg="addSp delSp modSp mod modTransition modAnim">
        <pc:chgData name="Leonie Smith" userId="fed1330f33f5650e" providerId="LiveId" clId="{92D572E3-BE37-4980-B279-237C4B5F0194}" dt="2023-12-15T03:39:00.766" v="14"/>
        <pc:sldMkLst>
          <pc:docMk/>
          <pc:sldMk cId="2166098122" sldId="445"/>
        </pc:sldMkLst>
        <pc:picChg chg="del">
          <ac:chgData name="Leonie Smith" userId="fed1330f33f5650e" providerId="LiveId" clId="{92D572E3-BE37-4980-B279-237C4B5F0194}" dt="2023-12-15T03:38:37.201" v="13"/>
          <ac:picMkLst>
            <pc:docMk/>
            <pc:sldMk cId="2166098122" sldId="445"/>
            <ac:picMk id="2" creationId="{BFE78076-8BF6-87F0-1588-F37F1E715E1C}"/>
          </ac:picMkLst>
        </pc:picChg>
        <pc:picChg chg="add del mod">
          <ac:chgData name="Leonie Smith" userId="fed1330f33f5650e" providerId="LiveId" clId="{92D572E3-BE37-4980-B279-237C4B5F0194}" dt="2023-12-15T03:39:00.766" v="14"/>
          <ac:picMkLst>
            <pc:docMk/>
            <pc:sldMk cId="2166098122" sldId="445"/>
            <ac:picMk id="5" creationId="{6B08DC74-9BE8-3006-0417-DE73E0AD5B49}"/>
          </ac:picMkLst>
        </pc:picChg>
        <pc:picChg chg="add mod">
          <ac:chgData name="Leonie Smith" userId="fed1330f33f5650e" providerId="LiveId" clId="{92D572E3-BE37-4980-B279-237C4B5F0194}" dt="2023-12-15T03:39:00.766" v="14"/>
          <ac:picMkLst>
            <pc:docMk/>
            <pc:sldMk cId="2166098122" sldId="445"/>
            <ac:picMk id="7" creationId="{DA76ED3A-4899-9209-D9F1-AD1A2EE08ECB}"/>
          </ac:picMkLst>
        </pc:picChg>
      </pc:sldChg>
      <pc:sldChg chg="addSp delSp modSp mod modTransition modAnim">
        <pc:chgData name="Leonie Smith" userId="fed1330f33f5650e" providerId="LiveId" clId="{92D572E3-BE37-4980-B279-237C4B5F0194}" dt="2023-12-15T03:39:23.703" v="17"/>
        <pc:sldMkLst>
          <pc:docMk/>
          <pc:sldMk cId="2422728137" sldId="447"/>
        </pc:sldMkLst>
        <pc:picChg chg="add del mod">
          <ac:chgData name="Leonie Smith" userId="fed1330f33f5650e" providerId="LiveId" clId="{92D572E3-BE37-4980-B279-237C4B5F0194}" dt="2023-12-15T03:39:23.703" v="17"/>
          <ac:picMkLst>
            <pc:docMk/>
            <pc:sldMk cId="2422728137" sldId="447"/>
            <ac:picMk id="4" creationId="{A3BE93D9-CCFD-A76C-127B-D811FE67C3E8}"/>
          </ac:picMkLst>
        </pc:picChg>
        <pc:picChg chg="add mod">
          <ac:chgData name="Leonie Smith" userId="fed1330f33f5650e" providerId="LiveId" clId="{92D572E3-BE37-4980-B279-237C4B5F0194}" dt="2023-12-15T03:39:23.703" v="17"/>
          <ac:picMkLst>
            <pc:docMk/>
            <pc:sldMk cId="2422728137" sldId="447"/>
            <ac:picMk id="5" creationId="{8F1F5B7F-2A6A-90BC-E275-E36F308A2171}"/>
          </ac:picMkLst>
        </pc:picChg>
        <pc:picChg chg="del">
          <ac:chgData name="Leonie Smith" userId="fed1330f33f5650e" providerId="LiveId" clId="{92D572E3-BE37-4980-B279-237C4B5F0194}" dt="2023-12-15T03:39:08.046" v="16"/>
          <ac:picMkLst>
            <pc:docMk/>
            <pc:sldMk cId="2422728137" sldId="447"/>
            <ac:picMk id="8" creationId="{C01035D2-357F-DA10-D620-3BF66F9180DD}"/>
          </ac:picMkLst>
        </pc:picChg>
      </pc:sldChg>
      <pc:sldChg chg="addSp delSp modSp mod modTransition modAnim">
        <pc:chgData name="Leonie Smith" userId="fed1330f33f5650e" providerId="LiveId" clId="{92D572E3-BE37-4980-B279-237C4B5F0194}" dt="2023-12-15T03:39:49.389" v="20"/>
        <pc:sldMkLst>
          <pc:docMk/>
          <pc:sldMk cId="4160448636" sldId="449"/>
        </pc:sldMkLst>
        <pc:picChg chg="add del mod">
          <ac:chgData name="Leonie Smith" userId="fed1330f33f5650e" providerId="LiveId" clId="{92D572E3-BE37-4980-B279-237C4B5F0194}" dt="2023-12-15T03:39:49.389" v="20"/>
          <ac:picMkLst>
            <pc:docMk/>
            <pc:sldMk cId="4160448636" sldId="449"/>
            <ac:picMk id="4" creationId="{4678C272-2B31-504B-3D18-1F0F9C3DA1EF}"/>
          </ac:picMkLst>
        </pc:picChg>
        <pc:picChg chg="add mod">
          <ac:chgData name="Leonie Smith" userId="fed1330f33f5650e" providerId="LiveId" clId="{92D572E3-BE37-4980-B279-237C4B5F0194}" dt="2023-12-15T03:39:49.389" v="20"/>
          <ac:picMkLst>
            <pc:docMk/>
            <pc:sldMk cId="4160448636" sldId="449"/>
            <ac:picMk id="5" creationId="{13D80FF6-E014-85F5-AA07-F0F882A463A5}"/>
          </ac:picMkLst>
        </pc:picChg>
        <pc:picChg chg="del">
          <ac:chgData name="Leonie Smith" userId="fed1330f33f5650e" providerId="LiveId" clId="{92D572E3-BE37-4980-B279-237C4B5F0194}" dt="2023-12-15T03:39:40.506" v="19"/>
          <ac:picMkLst>
            <pc:docMk/>
            <pc:sldMk cId="4160448636" sldId="449"/>
            <ac:picMk id="7" creationId="{FDD7AA08-5741-FA0A-32AD-C0A6E3FCB81C}"/>
          </ac:picMkLst>
        </pc:picChg>
      </pc:sldChg>
      <pc:sldChg chg="addSp delSp modSp mod modTransition modAnim">
        <pc:chgData name="Leonie Smith" userId="fed1330f33f5650e" providerId="LiveId" clId="{92D572E3-BE37-4980-B279-237C4B5F0194}" dt="2023-12-15T03:41:11.992" v="26"/>
        <pc:sldMkLst>
          <pc:docMk/>
          <pc:sldMk cId="3386340796" sldId="451"/>
        </pc:sldMkLst>
        <pc:picChg chg="del">
          <ac:chgData name="Leonie Smith" userId="fed1330f33f5650e" providerId="LiveId" clId="{92D572E3-BE37-4980-B279-237C4B5F0194}" dt="2023-12-15T03:39:54.808" v="22"/>
          <ac:picMkLst>
            <pc:docMk/>
            <pc:sldMk cId="3386340796" sldId="451"/>
            <ac:picMk id="3" creationId="{56D0E5A8-5F78-2D22-030F-2E95234E0ECC}"/>
          </ac:picMkLst>
        </pc:picChg>
        <pc:picChg chg="add del mod">
          <ac:chgData name="Leonie Smith" userId="fed1330f33f5650e" providerId="LiveId" clId="{92D572E3-BE37-4980-B279-237C4B5F0194}" dt="2023-12-15T03:40:18.919" v="23"/>
          <ac:picMkLst>
            <pc:docMk/>
            <pc:sldMk cId="3386340796" sldId="451"/>
            <ac:picMk id="5" creationId="{0044243F-510E-6836-77AB-0ABD3C743905}"/>
          </ac:picMkLst>
        </pc:picChg>
        <pc:picChg chg="add del mod">
          <ac:chgData name="Leonie Smith" userId="fed1330f33f5650e" providerId="LiveId" clId="{92D572E3-BE37-4980-B279-237C4B5F0194}" dt="2023-12-15T03:40:47.915" v="25"/>
          <ac:picMkLst>
            <pc:docMk/>
            <pc:sldMk cId="3386340796" sldId="451"/>
            <ac:picMk id="7" creationId="{0EBCD12C-3B4B-1A88-E01B-CF4BAFF46882}"/>
          </ac:picMkLst>
        </pc:picChg>
        <pc:picChg chg="add del mod ord">
          <ac:chgData name="Leonie Smith" userId="fed1330f33f5650e" providerId="LiveId" clId="{92D572E3-BE37-4980-B279-237C4B5F0194}" dt="2023-12-15T03:41:11.992" v="26"/>
          <ac:picMkLst>
            <pc:docMk/>
            <pc:sldMk cId="3386340796" sldId="451"/>
            <ac:picMk id="11" creationId="{2CA12514-68D6-2345-05CB-2968E80B65E4}"/>
          </ac:picMkLst>
        </pc:picChg>
        <pc:picChg chg="add mod">
          <ac:chgData name="Leonie Smith" userId="fed1330f33f5650e" providerId="LiveId" clId="{92D572E3-BE37-4980-B279-237C4B5F0194}" dt="2023-12-15T03:41:11.992" v="26"/>
          <ac:picMkLst>
            <pc:docMk/>
            <pc:sldMk cId="3386340796" sldId="451"/>
            <ac:picMk id="12" creationId="{23B5BB2D-DBA3-A267-BC43-0B1A2CEC568A}"/>
          </ac:picMkLst>
        </pc:picChg>
      </pc:sldChg>
      <pc:sldChg chg="addSp delSp modSp mod modTransition modAnim">
        <pc:chgData name="Leonie Smith" userId="fed1330f33f5650e" providerId="LiveId" clId="{92D572E3-BE37-4980-B279-237C4B5F0194}" dt="2023-12-15T03:41:31.330" v="29"/>
        <pc:sldMkLst>
          <pc:docMk/>
          <pc:sldMk cId="283334129" sldId="453"/>
        </pc:sldMkLst>
        <pc:picChg chg="del">
          <ac:chgData name="Leonie Smith" userId="fed1330f33f5650e" providerId="LiveId" clId="{92D572E3-BE37-4980-B279-237C4B5F0194}" dt="2023-12-15T03:41:17.300" v="28"/>
          <ac:picMkLst>
            <pc:docMk/>
            <pc:sldMk cId="283334129" sldId="453"/>
            <ac:picMk id="2" creationId="{5DF08AD9-90A2-AB21-746E-225822604C6C}"/>
          </ac:picMkLst>
        </pc:picChg>
        <pc:picChg chg="add del mod">
          <ac:chgData name="Leonie Smith" userId="fed1330f33f5650e" providerId="LiveId" clId="{92D572E3-BE37-4980-B279-237C4B5F0194}" dt="2023-12-15T03:41:31.330" v="29"/>
          <ac:picMkLst>
            <pc:docMk/>
            <pc:sldMk cId="283334129" sldId="453"/>
            <ac:picMk id="5" creationId="{0D7EC751-9B5F-55E8-3A85-36DDE19C98CD}"/>
          </ac:picMkLst>
        </pc:picChg>
        <pc:picChg chg="add mod">
          <ac:chgData name="Leonie Smith" userId="fed1330f33f5650e" providerId="LiveId" clId="{92D572E3-BE37-4980-B279-237C4B5F0194}" dt="2023-12-15T03:41:31.330" v="29"/>
          <ac:picMkLst>
            <pc:docMk/>
            <pc:sldMk cId="283334129" sldId="453"/>
            <ac:picMk id="7" creationId="{75174E9C-B0DE-FF4E-6A4C-47FB25003D56}"/>
          </ac:picMkLst>
        </pc:picChg>
      </pc:sldChg>
      <pc:sldChg chg="addSp delSp modSp mod modTransition modAnim">
        <pc:chgData name="Leonie Smith" userId="fed1330f33f5650e" providerId="LiveId" clId="{92D572E3-BE37-4980-B279-237C4B5F0194}" dt="2023-12-15T03:41:51.334" v="32"/>
        <pc:sldMkLst>
          <pc:docMk/>
          <pc:sldMk cId="1799939013" sldId="455"/>
        </pc:sldMkLst>
        <pc:picChg chg="del">
          <ac:chgData name="Leonie Smith" userId="fed1330f33f5650e" providerId="LiveId" clId="{92D572E3-BE37-4980-B279-237C4B5F0194}" dt="2023-12-15T03:41:38.707" v="31"/>
          <ac:picMkLst>
            <pc:docMk/>
            <pc:sldMk cId="1799939013" sldId="455"/>
            <ac:picMk id="2" creationId="{618EFC81-7865-F9D8-901E-8C07EA8E225F}"/>
          </ac:picMkLst>
        </pc:picChg>
        <pc:picChg chg="add del mod">
          <ac:chgData name="Leonie Smith" userId="fed1330f33f5650e" providerId="LiveId" clId="{92D572E3-BE37-4980-B279-237C4B5F0194}" dt="2023-12-15T03:41:51.334" v="32"/>
          <ac:picMkLst>
            <pc:docMk/>
            <pc:sldMk cId="1799939013" sldId="455"/>
            <ac:picMk id="5" creationId="{7383CA2B-333E-FC86-BC8A-5664DBE3B8B9}"/>
          </ac:picMkLst>
        </pc:picChg>
        <pc:picChg chg="add mod">
          <ac:chgData name="Leonie Smith" userId="fed1330f33f5650e" providerId="LiveId" clId="{92D572E3-BE37-4980-B279-237C4B5F0194}" dt="2023-12-15T03:41:51.334" v="32"/>
          <ac:picMkLst>
            <pc:docMk/>
            <pc:sldMk cId="1799939013" sldId="455"/>
            <ac:picMk id="7" creationId="{4C844AFB-DB88-AB57-C388-CAB8C8594AC0}"/>
          </ac:picMkLst>
        </pc:picChg>
      </pc:sldChg>
      <pc:sldChg chg="addSp delSp modSp mod modTransition modAnim modNotesTx">
        <pc:chgData name="Leonie Smith" userId="fed1330f33f5650e" providerId="LiveId" clId="{92D572E3-BE37-4980-B279-237C4B5F0194}" dt="2023-12-16T02:50:38.648" v="42" actId="20577"/>
        <pc:sldMkLst>
          <pc:docMk/>
          <pc:sldMk cId="3596600315" sldId="468"/>
        </pc:sldMkLst>
        <pc:picChg chg="del">
          <ac:chgData name="Leonie Smith" userId="fed1330f33f5650e" providerId="LiveId" clId="{92D572E3-BE37-4980-B279-237C4B5F0194}" dt="2023-12-15T03:37:11.635" v="1"/>
          <ac:picMkLst>
            <pc:docMk/>
            <pc:sldMk cId="3596600315" sldId="468"/>
            <ac:picMk id="4" creationId="{40FF3CDF-A69D-166C-53D3-330F01EFB522}"/>
          </ac:picMkLst>
        </pc:picChg>
        <pc:picChg chg="add del mod">
          <ac:chgData name="Leonie Smith" userId="fed1330f33f5650e" providerId="LiveId" clId="{92D572E3-BE37-4980-B279-237C4B5F0194}" dt="2023-12-15T03:37:18.334" v="2"/>
          <ac:picMkLst>
            <pc:docMk/>
            <pc:sldMk cId="3596600315" sldId="468"/>
            <ac:picMk id="6" creationId="{8111AC22-86BD-93DD-A0E6-78B012EEB484}"/>
          </ac:picMkLst>
        </pc:picChg>
        <pc:picChg chg="add mod">
          <ac:chgData name="Leonie Smith" userId="fed1330f33f5650e" providerId="LiveId" clId="{92D572E3-BE37-4980-B279-237C4B5F0194}" dt="2023-12-15T03:37:18.334" v="2"/>
          <ac:picMkLst>
            <pc:docMk/>
            <pc:sldMk cId="3596600315" sldId="468"/>
            <ac:picMk id="7" creationId="{A51CE9C4-482B-B77D-EC0A-5FA997F540E6}"/>
          </ac:picMkLst>
        </pc:picChg>
      </pc:sldChg>
    </pc:docChg>
  </pc:docChgLst>
  <pc:docChgLst>
    <pc:chgData name="Leonie Smith" userId="fed1330f33f5650e" providerId="LiveId" clId="{FE30F01A-6B1A-4F1E-9046-F2FCE615D11E}"/>
    <pc:docChg chg="custSel modSld">
      <pc:chgData name="Leonie Smith" userId="fed1330f33f5650e" providerId="LiveId" clId="{FE30F01A-6B1A-4F1E-9046-F2FCE615D11E}" dt="2023-12-07T11:05:21.060" v="15"/>
      <pc:docMkLst>
        <pc:docMk/>
      </pc:docMkLst>
      <pc:sldChg chg="addSp delSp modSp mod">
        <pc:chgData name="Leonie Smith" userId="fed1330f33f5650e" providerId="LiveId" clId="{FE30F01A-6B1A-4F1E-9046-F2FCE615D11E}" dt="2023-12-07T11:04:00.359" v="8"/>
        <pc:sldMkLst>
          <pc:docMk/>
          <pc:sldMk cId="3676245138" sldId="441"/>
        </pc:sldMkLst>
        <pc:spChg chg="add mod">
          <ac:chgData name="Leonie Smith" userId="fed1330f33f5650e" providerId="LiveId" clId="{FE30F01A-6B1A-4F1E-9046-F2FCE615D11E}" dt="2023-12-07T11:04:00.359" v="8"/>
          <ac:spMkLst>
            <pc:docMk/>
            <pc:sldMk cId="3676245138" sldId="441"/>
            <ac:spMk id="2" creationId="{E7E4B3D9-52CA-DE08-ACA5-ECD6A26AC74C}"/>
          </ac:spMkLst>
        </pc:spChg>
        <pc:spChg chg="del">
          <ac:chgData name="Leonie Smith" userId="fed1330f33f5650e" providerId="LiveId" clId="{FE30F01A-6B1A-4F1E-9046-F2FCE615D11E}" dt="2023-12-07T11:03:18.340" v="0" actId="21"/>
          <ac:spMkLst>
            <pc:docMk/>
            <pc:sldMk cId="3676245138" sldId="441"/>
            <ac:spMk id="4" creationId="{9A13E2D8-2F59-44C1-B1D2-79C300C26DD4}"/>
          </ac:spMkLst>
        </pc:spChg>
      </pc:sldChg>
      <pc:sldChg chg="addSp delSp modSp mod">
        <pc:chgData name="Leonie Smith" userId="fed1330f33f5650e" providerId="LiveId" clId="{FE30F01A-6B1A-4F1E-9046-F2FCE615D11E}" dt="2023-12-07T11:04:10.100" v="9"/>
        <pc:sldMkLst>
          <pc:docMk/>
          <pc:sldMk cId="3095902142" sldId="443"/>
        </pc:sldMkLst>
        <pc:spChg chg="add mod">
          <ac:chgData name="Leonie Smith" userId="fed1330f33f5650e" providerId="LiveId" clId="{FE30F01A-6B1A-4F1E-9046-F2FCE615D11E}" dt="2023-12-07T11:04:10.100" v="9"/>
          <ac:spMkLst>
            <pc:docMk/>
            <pc:sldMk cId="3095902142" sldId="443"/>
            <ac:spMk id="2" creationId="{6589D1E3-7D7C-1627-F42B-0044AD01D537}"/>
          </ac:spMkLst>
        </pc:spChg>
        <pc:spChg chg="del">
          <ac:chgData name="Leonie Smith" userId="fed1330f33f5650e" providerId="LiveId" clId="{FE30F01A-6B1A-4F1E-9046-F2FCE615D11E}" dt="2023-12-07T11:03:21.262" v="1" actId="21"/>
          <ac:spMkLst>
            <pc:docMk/>
            <pc:sldMk cId="3095902142" sldId="443"/>
            <ac:spMk id="4" creationId="{9A13E2D8-2F59-44C1-B1D2-79C300C26DD4}"/>
          </ac:spMkLst>
        </pc:spChg>
      </pc:sldChg>
      <pc:sldChg chg="addSp delSp modSp mod">
        <pc:chgData name="Leonie Smith" userId="fed1330f33f5650e" providerId="LiveId" clId="{FE30F01A-6B1A-4F1E-9046-F2FCE615D11E}" dt="2023-12-07T11:04:26.926" v="10"/>
        <pc:sldMkLst>
          <pc:docMk/>
          <pc:sldMk cId="2166098122" sldId="445"/>
        </pc:sldMkLst>
        <pc:spChg chg="add mod">
          <ac:chgData name="Leonie Smith" userId="fed1330f33f5650e" providerId="LiveId" clId="{FE30F01A-6B1A-4F1E-9046-F2FCE615D11E}" dt="2023-12-07T11:04:26.926" v="10"/>
          <ac:spMkLst>
            <pc:docMk/>
            <pc:sldMk cId="2166098122" sldId="445"/>
            <ac:spMk id="3" creationId="{BF089AE9-46AC-F16C-FCD2-EC9A4B6B3179}"/>
          </ac:spMkLst>
        </pc:spChg>
        <pc:spChg chg="del">
          <ac:chgData name="Leonie Smith" userId="fed1330f33f5650e" providerId="LiveId" clId="{FE30F01A-6B1A-4F1E-9046-F2FCE615D11E}" dt="2023-12-07T11:03:26.077" v="2" actId="21"/>
          <ac:spMkLst>
            <pc:docMk/>
            <pc:sldMk cId="2166098122" sldId="445"/>
            <ac:spMk id="4" creationId="{9A13E2D8-2F59-44C1-B1D2-79C300C26DD4}"/>
          </ac:spMkLst>
        </pc:spChg>
      </pc:sldChg>
      <pc:sldChg chg="addSp delSp modSp mod">
        <pc:chgData name="Leonie Smith" userId="fed1330f33f5650e" providerId="LiveId" clId="{FE30F01A-6B1A-4F1E-9046-F2FCE615D11E}" dt="2023-12-07T11:04:38.936" v="11"/>
        <pc:sldMkLst>
          <pc:docMk/>
          <pc:sldMk cId="2422728137" sldId="447"/>
        </pc:sldMkLst>
        <pc:spChg chg="add mod">
          <ac:chgData name="Leonie Smith" userId="fed1330f33f5650e" providerId="LiveId" clId="{FE30F01A-6B1A-4F1E-9046-F2FCE615D11E}" dt="2023-12-07T11:04:38.936" v="11"/>
          <ac:spMkLst>
            <pc:docMk/>
            <pc:sldMk cId="2422728137" sldId="447"/>
            <ac:spMk id="2" creationId="{AF7E1048-85E1-7C6A-CA94-9705734E9087}"/>
          </ac:spMkLst>
        </pc:spChg>
        <pc:spChg chg="del">
          <ac:chgData name="Leonie Smith" userId="fed1330f33f5650e" providerId="LiveId" clId="{FE30F01A-6B1A-4F1E-9046-F2FCE615D11E}" dt="2023-12-07T11:03:29.472" v="3" actId="21"/>
          <ac:spMkLst>
            <pc:docMk/>
            <pc:sldMk cId="2422728137" sldId="447"/>
            <ac:spMk id="4" creationId="{9A13E2D8-2F59-44C1-B1D2-79C300C26DD4}"/>
          </ac:spMkLst>
        </pc:spChg>
      </pc:sldChg>
      <pc:sldChg chg="addSp delSp modSp mod">
        <pc:chgData name="Leonie Smith" userId="fed1330f33f5650e" providerId="LiveId" clId="{FE30F01A-6B1A-4F1E-9046-F2FCE615D11E}" dt="2023-12-07T11:04:49.882" v="12"/>
        <pc:sldMkLst>
          <pc:docMk/>
          <pc:sldMk cId="4160448636" sldId="449"/>
        </pc:sldMkLst>
        <pc:spChg chg="add mod">
          <ac:chgData name="Leonie Smith" userId="fed1330f33f5650e" providerId="LiveId" clId="{FE30F01A-6B1A-4F1E-9046-F2FCE615D11E}" dt="2023-12-07T11:04:49.882" v="12"/>
          <ac:spMkLst>
            <pc:docMk/>
            <pc:sldMk cId="4160448636" sldId="449"/>
            <ac:spMk id="2" creationId="{4E7A3A1E-65A2-7C08-AF1D-BAD0F834A4C0}"/>
          </ac:spMkLst>
        </pc:spChg>
        <pc:spChg chg="del">
          <ac:chgData name="Leonie Smith" userId="fed1330f33f5650e" providerId="LiveId" clId="{FE30F01A-6B1A-4F1E-9046-F2FCE615D11E}" dt="2023-12-07T11:03:32.276" v="4" actId="21"/>
          <ac:spMkLst>
            <pc:docMk/>
            <pc:sldMk cId="4160448636" sldId="449"/>
            <ac:spMk id="4" creationId="{9A13E2D8-2F59-44C1-B1D2-79C300C26DD4}"/>
          </ac:spMkLst>
        </pc:spChg>
      </pc:sldChg>
      <pc:sldChg chg="addSp delSp modSp mod">
        <pc:chgData name="Leonie Smith" userId="fed1330f33f5650e" providerId="LiveId" clId="{FE30F01A-6B1A-4F1E-9046-F2FCE615D11E}" dt="2023-12-07T11:05:00.330" v="13"/>
        <pc:sldMkLst>
          <pc:docMk/>
          <pc:sldMk cId="3386340796" sldId="451"/>
        </pc:sldMkLst>
        <pc:spChg chg="add mod">
          <ac:chgData name="Leonie Smith" userId="fed1330f33f5650e" providerId="LiveId" clId="{FE30F01A-6B1A-4F1E-9046-F2FCE615D11E}" dt="2023-12-07T11:05:00.330" v="13"/>
          <ac:spMkLst>
            <pc:docMk/>
            <pc:sldMk cId="3386340796" sldId="451"/>
            <ac:spMk id="2" creationId="{F16F1CB4-31B3-7A09-FD73-9DFC73D45649}"/>
          </ac:spMkLst>
        </pc:spChg>
        <pc:spChg chg="del">
          <ac:chgData name="Leonie Smith" userId="fed1330f33f5650e" providerId="LiveId" clId="{FE30F01A-6B1A-4F1E-9046-F2FCE615D11E}" dt="2023-12-07T11:03:34.707" v="5" actId="21"/>
          <ac:spMkLst>
            <pc:docMk/>
            <pc:sldMk cId="3386340796" sldId="451"/>
            <ac:spMk id="4" creationId="{9A13E2D8-2F59-44C1-B1D2-79C300C26DD4}"/>
          </ac:spMkLst>
        </pc:spChg>
      </pc:sldChg>
      <pc:sldChg chg="addSp delSp modSp mod">
        <pc:chgData name="Leonie Smith" userId="fed1330f33f5650e" providerId="LiveId" clId="{FE30F01A-6B1A-4F1E-9046-F2FCE615D11E}" dt="2023-12-07T11:05:10.739" v="14"/>
        <pc:sldMkLst>
          <pc:docMk/>
          <pc:sldMk cId="283334129" sldId="453"/>
        </pc:sldMkLst>
        <pc:spChg chg="add mod">
          <ac:chgData name="Leonie Smith" userId="fed1330f33f5650e" providerId="LiveId" clId="{FE30F01A-6B1A-4F1E-9046-F2FCE615D11E}" dt="2023-12-07T11:05:10.739" v="14"/>
          <ac:spMkLst>
            <pc:docMk/>
            <pc:sldMk cId="283334129" sldId="453"/>
            <ac:spMk id="3" creationId="{1B1B273D-D0A6-36A8-3E0D-8DEB5779E94A}"/>
          </ac:spMkLst>
        </pc:spChg>
        <pc:spChg chg="del">
          <ac:chgData name="Leonie Smith" userId="fed1330f33f5650e" providerId="LiveId" clId="{FE30F01A-6B1A-4F1E-9046-F2FCE615D11E}" dt="2023-12-07T11:03:37.218" v="6" actId="21"/>
          <ac:spMkLst>
            <pc:docMk/>
            <pc:sldMk cId="283334129" sldId="453"/>
            <ac:spMk id="4" creationId="{9A13E2D8-2F59-44C1-B1D2-79C300C26DD4}"/>
          </ac:spMkLst>
        </pc:spChg>
      </pc:sldChg>
      <pc:sldChg chg="addSp delSp modSp mod">
        <pc:chgData name="Leonie Smith" userId="fed1330f33f5650e" providerId="LiveId" clId="{FE30F01A-6B1A-4F1E-9046-F2FCE615D11E}" dt="2023-12-07T11:05:21.060" v="15"/>
        <pc:sldMkLst>
          <pc:docMk/>
          <pc:sldMk cId="1799939013" sldId="455"/>
        </pc:sldMkLst>
        <pc:spChg chg="add mod">
          <ac:chgData name="Leonie Smith" userId="fed1330f33f5650e" providerId="LiveId" clId="{FE30F01A-6B1A-4F1E-9046-F2FCE615D11E}" dt="2023-12-07T11:05:21.060" v="15"/>
          <ac:spMkLst>
            <pc:docMk/>
            <pc:sldMk cId="1799939013" sldId="455"/>
            <ac:spMk id="3" creationId="{1AA123B2-2BD8-2FE5-0BFF-AF17B6A8185C}"/>
          </ac:spMkLst>
        </pc:spChg>
        <pc:spChg chg="del">
          <ac:chgData name="Leonie Smith" userId="fed1330f33f5650e" providerId="LiveId" clId="{FE30F01A-6B1A-4F1E-9046-F2FCE615D11E}" dt="2023-12-07T11:03:40.876" v="7" actId="21"/>
          <ac:spMkLst>
            <pc:docMk/>
            <pc:sldMk cId="1799939013" sldId="455"/>
            <ac:spMk id="4" creationId="{9A13E2D8-2F59-44C1-B1D2-79C300C26DD4}"/>
          </ac:spMkLst>
        </pc:spChg>
      </pc:sldChg>
    </pc:docChg>
  </pc:docChgLst>
  <pc:docChgLst>
    <pc:chgData name="Leonie Smith" userId="fed1330f33f5650e" providerId="LiveId" clId="{DD2EDEB7-C94C-4445-8206-1664882D18C9}"/>
    <pc:docChg chg="custSel modSld sldOrd">
      <pc:chgData name="Leonie Smith" userId="fed1330f33f5650e" providerId="LiveId" clId="{DD2EDEB7-C94C-4445-8206-1664882D18C9}" dt="2022-08-27T05:34:34.199" v="75" actId="20577"/>
      <pc:docMkLst>
        <pc:docMk/>
      </pc:docMkLst>
      <pc:sldChg chg="addSp modSp mod">
        <pc:chgData name="Leonie Smith" userId="fed1330f33f5650e" providerId="LiveId" clId="{DD2EDEB7-C94C-4445-8206-1664882D18C9}" dt="2022-08-27T05:30:28.460" v="44" actId="1076"/>
        <pc:sldMkLst>
          <pc:docMk/>
          <pc:sldMk cId="3261377596" sldId="438"/>
        </pc:sldMkLst>
        <pc:spChg chg="add mod">
          <ac:chgData name="Leonie Smith" userId="fed1330f33f5650e" providerId="LiveId" clId="{DD2EDEB7-C94C-4445-8206-1664882D18C9}" dt="2022-08-27T05:30:28.460" v="44" actId="1076"/>
          <ac:spMkLst>
            <pc:docMk/>
            <pc:sldMk cId="3261377596" sldId="438"/>
            <ac:spMk id="2" creationId="{B2420700-DBAD-481E-2354-6AB0CBDB3848}"/>
          </ac:spMkLst>
        </pc:spChg>
      </pc:sldChg>
      <pc:sldChg chg="addSp modSp">
        <pc:chgData name="Leonie Smith" userId="fed1330f33f5650e" providerId="LiveId" clId="{DD2EDEB7-C94C-4445-8206-1664882D18C9}" dt="2022-08-11T07:11:31.335" v="1"/>
        <pc:sldMkLst>
          <pc:docMk/>
          <pc:sldMk cId="3759221820" sldId="439"/>
        </pc:sldMkLst>
        <pc:picChg chg="add mod">
          <ac:chgData name="Leonie Smith" userId="fed1330f33f5650e" providerId="LiveId" clId="{DD2EDEB7-C94C-4445-8206-1664882D18C9}" dt="2022-08-11T07:11:31.335" v="1"/>
          <ac:picMkLst>
            <pc:docMk/>
            <pc:sldMk cId="3759221820" sldId="439"/>
            <ac:picMk id="2" creationId="{9BB7C38B-B5FD-B083-DF11-69E38D6CEE3B}"/>
          </ac:picMkLst>
        </pc:picChg>
      </pc:sldChg>
      <pc:sldChg chg="addSp delSp modSp modTransition modAnim">
        <pc:chgData name="Leonie Smith" userId="fed1330f33f5650e" providerId="LiveId" clId="{DD2EDEB7-C94C-4445-8206-1664882D18C9}" dt="2022-08-11T07:14:47.124" v="10"/>
        <pc:sldMkLst>
          <pc:docMk/>
          <pc:sldMk cId="3676245138" sldId="441"/>
        </pc:sldMkLst>
        <pc:picChg chg="add del mod">
          <ac:chgData name="Leonie Smith" userId="fed1330f33f5650e" providerId="LiveId" clId="{DD2EDEB7-C94C-4445-8206-1664882D18C9}" dt="2022-08-11T07:12:54.848" v="3"/>
          <ac:picMkLst>
            <pc:docMk/>
            <pc:sldMk cId="3676245138" sldId="441"/>
            <ac:picMk id="2" creationId="{0B563BAE-5F9F-8D7F-10E5-CEEBB0684D9B}"/>
          </ac:picMkLst>
        </pc:picChg>
        <pc:picChg chg="add del mod">
          <ac:chgData name="Leonie Smith" userId="fed1330f33f5650e" providerId="LiveId" clId="{DD2EDEB7-C94C-4445-8206-1664882D18C9}" dt="2022-08-11T07:13:34.868" v="5"/>
          <ac:picMkLst>
            <pc:docMk/>
            <pc:sldMk cId="3676245138" sldId="441"/>
            <ac:picMk id="3" creationId="{A7B7C109-0AF3-E9A9-9F20-4262A4FB5CD6}"/>
          </ac:picMkLst>
        </pc:picChg>
        <pc:picChg chg="add del mod">
          <ac:chgData name="Leonie Smith" userId="fed1330f33f5650e" providerId="LiveId" clId="{DD2EDEB7-C94C-4445-8206-1664882D18C9}" dt="2022-08-11T07:13:48.552" v="7"/>
          <ac:picMkLst>
            <pc:docMk/>
            <pc:sldMk cId="3676245138" sldId="441"/>
            <ac:picMk id="5" creationId="{19CF1C64-46EA-7B20-F1E7-1353A5E82054}"/>
          </ac:picMkLst>
        </pc:picChg>
        <pc:picChg chg="add del mod">
          <ac:chgData name="Leonie Smith" userId="fed1330f33f5650e" providerId="LiveId" clId="{DD2EDEB7-C94C-4445-8206-1664882D18C9}" dt="2022-08-11T07:14:27.935" v="9"/>
          <ac:picMkLst>
            <pc:docMk/>
            <pc:sldMk cId="3676245138" sldId="441"/>
            <ac:picMk id="7" creationId="{1E989789-C9F0-8BCF-038D-83AC2142B144}"/>
          </ac:picMkLst>
        </pc:picChg>
        <pc:picChg chg="add mod">
          <ac:chgData name="Leonie Smith" userId="fed1330f33f5650e" providerId="LiveId" clId="{DD2EDEB7-C94C-4445-8206-1664882D18C9}" dt="2022-08-11T07:14:47.124" v="10"/>
          <ac:picMkLst>
            <pc:docMk/>
            <pc:sldMk cId="3676245138" sldId="441"/>
            <ac:picMk id="8" creationId="{60EA3925-765B-B1E7-C387-9D8BE7B27716}"/>
          </ac:picMkLst>
        </pc:picChg>
      </pc:sldChg>
      <pc:sldChg chg="addSp modSp mod">
        <pc:chgData name="Leonie Smith" userId="fed1330f33f5650e" providerId="LiveId" clId="{DD2EDEB7-C94C-4445-8206-1664882D18C9}" dt="2022-08-27T05:33:34.145" v="59" actId="20577"/>
        <pc:sldMkLst>
          <pc:docMk/>
          <pc:sldMk cId="2180228365" sldId="442"/>
        </pc:sldMkLst>
        <pc:spChg chg="add mod">
          <ac:chgData name="Leonie Smith" userId="fed1330f33f5650e" providerId="LiveId" clId="{DD2EDEB7-C94C-4445-8206-1664882D18C9}" dt="2022-08-27T05:33:34.145" v="59" actId="20577"/>
          <ac:spMkLst>
            <pc:docMk/>
            <pc:sldMk cId="2180228365" sldId="442"/>
            <ac:spMk id="2" creationId="{4DACC8DA-2BA2-530A-9653-81145EDDFCC6}"/>
          </ac:spMkLst>
        </pc:spChg>
      </pc:sldChg>
      <pc:sldChg chg="addSp delSp modSp modTransition modAnim">
        <pc:chgData name="Leonie Smith" userId="fed1330f33f5650e" providerId="LiveId" clId="{DD2EDEB7-C94C-4445-8206-1664882D18C9}" dt="2022-08-11T07:18:59.650" v="13"/>
        <pc:sldMkLst>
          <pc:docMk/>
          <pc:sldMk cId="3095902142" sldId="443"/>
        </pc:sldMkLst>
        <pc:picChg chg="add del mod">
          <ac:chgData name="Leonie Smith" userId="fed1330f33f5650e" providerId="LiveId" clId="{DD2EDEB7-C94C-4445-8206-1664882D18C9}" dt="2022-08-11T07:18:38.503" v="12"/>
          <ac:picMkLst>
            <pc:docMk/>
            <pc:sldMk cId="3095902142" sldId="443"/>
            <ac:picMk id="2" creationId="{59B57799-C458-04D4-E4F0-690053837036}"/>
          </ac:picMkLst>
        </pc:picChg>
        <pc:picChg chg="add mod">
          <ac:chgData name="Leonie Smith" userId="fed1330f33f5650e" providerId="LiveId" clId="{DD2EDEB7-C94C-4445-8206-1664882D18C9}" dt="2022-08-11T07:18:59.650" v="13"/>
          <ac:picMkLst>
            <pc:docMk/>
            <pc:sldMk cId="3095902142" sldId="443"/>
            <ac:picMk id="3" creationId="{938C8FAA-4E31-4075-1E78-2CEA66C70CEB}"/>
          </ac:picMkLst>
        </pc:picChg>
      </pc:sldChg>
      <pc:sldChg chg="addSp modSp mod">
        <pc:chgData name="Leonie Smith" userId="fed1330f33f5650e" providerId="LiveId" clId="{DD2EDEB7-C94C-4445-8206-1664882D18C9}" dt="2022-08-27T05:33:43.461" v="61" actId="20577"/>
        <pc:sldMkLst>
          <pc:docMk/>
          <pc:sldMk cId="1718612039" sldId="444"/>
        </pc:sldMkLst>
        <pc:spChg chg="add mod">
          <ac:chgData name="Leonie Smith" userId="fed1330f33f5650e" providerId="LiveId" clId="{DD2EDEB7-C94C-4445-8206-1664882D18C9}" dt="2022-08-27T05:33:43.461" v="61" actId="20577"/>
          <ac:spMkLst>
            <pc:docMk/>
            <pc:sldMk cId="1718612039" sldId="444"/>
            <ac:spMk id="2" creationId="{9E55A6C1-BEE8-9198-D538-F63C1C117693}"/>
          </ac:spMkLst>
        </pc:spChg>
      </pc:sldChg>
      <pc:sldChg chg="addSp modSp">
        <pc:chgData name="Leonie Smith" userId="fed1330f33f5650e" providerId="LiveId" clId="{DD2EDEB7-C94C-4445-8206-1664882D18C9}" dt="2022-08-11T07:20:27.801" v="14"/>
        <pc:sldMkLst>
          <pc:docMk/>
          <pc:sldMk cId="2166098122" sldId="445"/>
        </pc:sldMkLst>
        <pc:picChg chg="add mod">
          <ac:chgData name="Leonie Smith" userId="fed1330f33f5650e" providerId="LiveId" clId="{DD2EDEB7-C94C-4445-8206-1664882D18C9}" dt="2022-08-11T07:20:27.801" v="14"/>
          <ac:picMkLst>
            <pc:docMk/>
            <pc:sldMk cId="2166098122" sldId="445"/>
            <ac:picMk id="2" creationId="{BFE78076-8BF6-87F0-1588-F37F1E715E1C}"/>
          </ac:picMkLst>
        </pc:picChg>
      </pc:sldChg>
      <pc:sldChg chg="addSp modSp mod">
        <pc:chgData name="Leonie Smith" userId="fed1330f33f5650e" providerId="LiveId" clId="{DD2EDEB7-C94C-4445-8206-1664882D18C9}" dt="2022-08-27T05:33:51.594" v="63" actId="20577"/>
        <pc:sldMkLst>
          <pc:docMk/>
          <pc:sldMk cId="665805102" sldId="446"/>
        </pc:sldMkLst>
        <pc:spChg chg="add mod">
          <ac:chgData name="Leonie Smith" userId="fed1330f33f5650e" providerId="LiveId" clId="{DD2EDEB7-C94C-4445-8206-1664882D18C9}" dt="2022-08-27T05:33:51.594" v="63" actId="20577"/>
          <ac:spMkLst>
            <pc:docMk/>
            <pc:sldMk cId="665805102" sldId="446"/>
            <ac:spMk id="2" creationId="{EF47CC64-2AEA-D218-3123-59803EC3B923}"/>
          </ac:spMkLst>
        </pc:spChg>
      </pc:sldChg>
      <pc:sldChg chg="addSp delSp modSp modTransition modAnim">
        <pc:chgData name="Leonie Smith" userId="fed1330f33f5650e" providerId="LiveId" clId="{DD2EDEB7-C94C-4445-8206-1664882D18C9}" dt="2022-08-11T07:23:21.797" v="23"/>
        <pc:sldMkLst>
          <pc:docMk/>
          <pc:sldMk cId="2422728137" sldId="447"/>
        </pc:sldMkLst>
        <pc:picChg chg="add del mod">
          <ac:chgData name="Leonie Smith" userId="fed1330f33f5650e" providerId="LiveId" clId="{DD2EDEB7-C94C-4445-8206-1664882D18C9}" dt="2022-08-11T07:21:19.171" v="16"/>
          <ac:picMkLst>
            <pc:docMk/>
            <pc:sldMk cId="2422728137" sldId="447"/>
            <ac:picMk id="2" creationId="{EF6B6B0C-2561-BA99-AD8F-A2FF935DEBFE}"/>
          </ac:picMkLst>
        </pc:picChg>
        <pc:picChg chg="add del mod">
          <ac:chgData name="Leonie Smith" userId="fed1330f33f5650e" providerId="LiveId" clId="{DD2EDEB7-C94C-4445-8206-1664882D18C9}" dt="2022-08-11T07:22:28.711" v="18"/>
          <ac:picMkLst>
            <pc:docMk/>
            <pc:sldMk cId="2422728137" sldId="447"/>
            <ac:picMk id="3" creationId="{E5FE5660-B106-C2D9-A544-047D9033D978}"/>
          </ac:picMkLst>
        </pc:picChg>
        <pc:picChg chg="add del mod">
          <ac:chgData name="Leonie Smith" userId="fed1330f33f5650e" providerId="LiveId" clId="{DD2EDEB7-C94C-4445-8206-1664882D18C9}" dt="2022-08-11T07:22:53.157" v="20"/>
          <ac:picMkLst>
            <pc:docMk/>
            <pc:sldMk cId="2422728137" sldId="447"/>
            <ac:picMk id="5" creationId="{01DA7D7F-27A3-E213-BDC2-FD761E9D132F}"/>
          </ac:picMkLst>
        </pc:picChg>
        <pc:picChg chg="add del mod">
          <ac:chgData name="Leonie Smith" userId="fed1330f33f5650e" providerId="LiveId" clId="{DD2EDEB7-C94C-4445-8206-1664882D18C9}" dt="2022-08-11T07:23:07.526" v="22"/>
          <ac:picMkLst>
            <pc:docMk/>
            <pc:sldMk cId="2422728137" sldId="447"/>
            <ac:picMk id="7" creationId="{E1D762BB-B689-1A62-09BC-5C5E31C1E28E}"/>
          </ac:picMkLst>
        </pc:picChg>
        <pc:picChg chg="add mod">
          <ac:chgData name="Leonie Smith" userId="fed1330f33f5650e" providerId="LiveId" clId="{DD2EDEB7-C94C-4445-8206-1664882D18C9}" dt="2022-08-11T07:23:21.797" v="23"/>
          <ac:picMkLst>
            <pc:docMk/>
            <pc:sldMk cId="2422728137" sldId="447"/>
            <ac:picMk id="8" creationId="{C01035D2-357F-DA10-D620-3BF66F9180DD}"/>
          </ac:picMkLst>
        </pc:picChg>
      </pc:sldChg>
      <pc:sldChg chg="addSp modSp mod ord">
        <pc:chgData name="Leonie Smith" userId="fed1330f33f5650e" providerId="LiveId" clId="{DD2EDEB7-C94C-4445-8206-1664882D18C9}" dt="2022-08-27T05:33:59.328" v="67" actId="20577"/>
        <pc:sldMkLst>
          <pc:docMk/>
          <pc:sldMk cId="843663555" sldId="448"/>
        </pc:sldMkLst>
        <pc:spChg chg="add mod">
          <ac:chgData name="Leonie Smith" userId="fed1330f33f5650e" providerId="LiveId" clId="{DD2EDEB7-C94C-4445-8206-1664882D18C9}" dt="2022-08-27T05:33:59.328" v="67" actId="20577"/>
          <ac:spMkLst>
            <pc:docMk/>
            <pc:sldMk cId="843663555" sldId="448"/>
            <ac:spMk id="2" creationId="{8FE5BEC4-260E-5142-6BBE-A461C7077888}"/>
          </ac:spMkLst>
        </pc:spChg>
      </pc:sldChg>
      <pc:sldChg chg="addSp delSp modSp modTransition modAnim">
        <pc:chgData name="Leonie Smith" userId="fed1330f33f5650e" providerId="LiveId" clId="{DD2EDEB7-C94C-4445-8206-1664882D18C9}" dt="2022-08-11T07:26:44.718" v="30"/>
        <pc:sldMkLst>
          <pc:docMk/>
          <pc:sldMk cId="4160448636" sldId="449"/>
        </pc:sldMkLst>
        <pc:picChg chg="add del mod">
          <ac:chgData name="Leonie Smith" userId="fed1330f33f5650e" providerId="LiveId" clId="{DD2EDEB7-C94C-4445-8206-1664882D18C9}" dt="2022-08-11T07:24:58.280" v="25"/>
          <ac:picMkLst>
            <pc:docMk/>
            <pc:sldMk cId="4160448636" sldId="449"/>
            <ac:picMk id="2" creationId="{25EB32AF-E1B7-2F71-14F5-6969996EAEF7}"/>
          </ac:picMkLst>
        </pc:picChg>
        <pc:picChg chg="add del mod">
          <ac:chgData name="Leonie Smith" userId="fed1330f33f5650e" providerId="LiveId" clId="{DD2EDEB7-C94C-4445-8206-1664882D18C9}" dt="2022-08-11T07:25:17.847" v="27"/>
          <ac:picMkLst>
            <pc:docMk/>
            <pc:sldMk cId="4160448636" sldId="449"/>
            <ac:picMk id="3" creationId="{5398814F-8952-4D30-ADC5-8E5208581F53}"/>
          </ac:picMkLst>
        </pc:picChg>
        <pc:picChg chg="add del mod">
          <ac:chgData name="Leonie Smith" userId="fed1330f33f5650e" providerId="LiveId" clId="{DD2EDEB7-C94C-4445-8206-1664882D18C9}" dt="2022-08-11T07:26:35.593" v="29"/>
          <ac:picMkLst>
            <pc:docMk/>
            <pc:sldMk cId="4160448636" sldId="449"/>
            <ac:picMk id="5" creationId="{639FB988-2FE0-0606-827B-5F71FAC2CC04}"/>
          </ac:picMkLst>
        </pc:picChg>
        <pc:picChg chg="add mod">
          <ac:chgData name="Leonie Smith" userId="fed1330f33f5650e" providerId="LiveId" clId="{DD2EDEB7-C94C-4445-8206-1664882D18C9}" dt="2022-08-11T07:26:44.718" v="30"/>
          <ac:picMkLst>
            <pc:docMk/>
            <pc:sldMk cId="4160448636" sldId="449"/>
            <ac:picMk id="7" creationId="{FDD7AA08-5741-FA0A-32AD-C0A6E3FCB81C}"/>
          </ac:picMkLst>
        </pc:picChg>
      </pc:sldChg>
      <pc:sldChg chg="addSp modSp mod">
        <pc:chgData name="Leonie Smith" userId="fed1330f33f5650e" providerId="LiveId" clId="{DD2EDEB7-C94C-4445-8206-1664882D18C9}" dt="2022-08-27T05:34:06.216" v="69" actId="20577"/>
        <pc:sldMkLst>
          <pc:docMk/>
          <pc:sldMk cId="538051216" sldId="450"/>
        </pc:sldMkLst>
        <pc:spChg chg="add mod">
          <ac:chgData name="Leonie Smith" userId="fed1330f33f5650e" providerId="LiveId" clId="{DD2EDEB7-C94C-4445-8206-1664882D18C9}" dt="2022-08-27T05:34:06.216" v="69" actId="20577"/>
          <ac:spMkLst>
            <pc:docMk/>
            <pc:sldMk cId="538051216" sldId="450"/>
            <ac:spMk id="2" creationId="{07048756-4A45-B8E2-622E-E98513472411}"/>
          </ac:spMkLst>
        </pc:spChg>
      </pc:sldChg>
      <pc:sldChg chg="addSp delSp modSp modTransition modAnim">
        <pc:chgData name="Leonie Smith" userId="fed1330f33f5650e" providerId="LiveId" clId="{DD2EDEB7-C94C-4445-8206-1664882D18C9}" dt="2022-08-12T04:20:44.118" v="35"/>
        <pc:sldMkLst>
          <pc:docMk/>
          <pc:sldMk cId="3386340796" sldId="451"/>
        </pc:sldMkLst>
        <pc:picChg chg="add del mod">
          <ac:chgData name="Leonie Smith" userId="fed1330f33f5650e" providerId="LiveId" clId="{DD2EDEB7-C94C-4445-8206-1664882D18C9}" dt="2022-08-12T04:20:26.732" v="34"/>
          <ac:picMkLst>
            <pc:docMk/>
            <pc:sldMk cId="3386340796" sldId="451"/>
            <ac:picMk id="2" creationId="{CF845DC5-728C-6A5C-FE34-F8CFA2B89200}"/>
          </ac:picMkLst>
        </pc:picChg>
        <pc:picChg chg="add mod">
          <ac:chgData name="Leonie Smith" userId="fed1330f33f5650e" providerId="LiveId" clId="{DD2EDEB7-C94C-4445-8206-1664882D18C9}" dt="2022-08-12T04:20:44.118" v="35"/>
          <ac:picMkLst>
            <pc:docMk/>
            <pc:sldMk cId="3386340796" sldId="451"/>
            <ac:picMk id="3" creationId="{56D0E5A8-5F78-2D22-030F-2E95234E0ECC}"/>
          </ac:picMkLst>
        </pc:picChg>
      </pc:sldChg>
      <pc:sldChg chg="addSp modSp mod">
        <pc:chgData name="Leonie Smith" userId="fed1330f33f5650e" providerId="LiveId" clId="{DD2EDEB7-C94C-4445-8206-1664882D18C9}" dt="2022-08-27T05:34:19.809" v="71" actId="20577"/>
        <pc:sldMkLst>
          <pc:docMk/>
          <pc:sldMk cId="4002949039" sldId="452"/>
        </pc:sldMkLst>
        <pc:spChg chg="add mod">
          <ac:chgData name="Leonie Smith" userId="fed1330f33f5650e" providerId="LiveId" clId="{DD2EDEB7-C94C-4445-8206-1664882D18C9}" dt="2022-08-27T05:34:19.809" v="71" actId="20577"/>
          <ac:spMkLst>
            <pc:docMk/>
            <pc:sldMk cId="4002949039" sldId="452"/>
            <ac:spMk id="2" creationId="{03AF25E3-F0FD-204E-6687-45B7C63C023A}"/>
          </ac:spMkLst>
        </pc:spChg>
      </pc:sldChg>
      <pc:sldChg chg="addSp modSp">
        <pc:chgData name="Leonie Smith" userId="fed1330f33f5650e" providerId="LiveId" clId="{DD2EDEB7-C94C-4445-8206-1664882D18C9}" dt="2022-08-11T07:28:28.105" v="32"/>
        <pc:sldMkLst>
          <pc:docMk/>
          <pc:sldMk cId="283334129" sldId="453"/>
        </pc:sldMkLst>
        <pc:picChg chg="add mod">
          <ac:chgData name="Leonie Smith" userId="fed1330f33f5650e" providerId="LiveId" clId="{DD2EDEB7-C94C-4445-8206-1664882D18C9}" dt="2022-08-11T07:28:28.105" v="32"/>
          <ac:picMkLst>
            <pc:docMk/>
            <pc:sldMk cId="283334129" sldId="453"/>
            <ac:picMk id="2" creationId="{5DF08AD9-90A2-AB21-746E-225822604C6C}"/>
          </ac:picMkLst>
        </pc:picChg>
      </pc:sldChg>
      <pc:sldChg chg="addSp modSp mod">
        <pc:chgData name="Leonie Smith" userId="fed1330f33f5650e" providerId="LiveId" clId="{DD2EDEB7-C94C-4445-8206-1664882D18C9}" dt="2022-08-27T05:34:27.573" v="73" actId="20577"/>
        <pc:sldMkLst>
          <pc:docMk/>
          <pc:sldMk cId="2511564658" sldId="454"/>
        </pc:sldMkLst>
        <pc:spChg chg="add mod">
          <ac:chgData name="Leonie Smith" userId="fed1330f33f5650e" providerId="LiveId" clId="{DD2EDEB7-C94C-4445-8206-1664882D18C9}" dt="2022-08-27T05:34:27.573" v="73" actId="20577"/>
          <ac:spMkLst>
            <pc:docMk/>
            <pc:sldMk cId="2511564658" sldId="454"/>
            <ac:spMk id="2" creationId="{526D54BA-69EB-85D6-A8E2-EE1E28FD16AC}"/>
          </ac:spMkLst>
        </pc:spChg>
      </pc:sldChg>
      <pc:sldChg chg="addSp modSp">
        <pc:chgData name="Leonie Smith" userId="fed1330f33f5650e" providerId="LiveId" clId="{DD2EDEB7-C94C-4445-8206-1664882D18C9}" dt="2022-08-11T07:29:06.388" v="33"/>
        <pc:sldMkLst>
          <pc:docMk/>
          <pc:sldMk cId="1799939013" sldId="455"/>
        </pc:sldMkLst>
        <pc:picChg chg="add mod">
          <ac:chgData name="Leonie Smith" userId="fed1330f33f5650e" providerId="LiveId" clId="{DD2EDEB7-C94C-4445-8206-1664882D18C9}" dt="2022-08-11T07:29:06.388" v="33"/>
          <ac:picMkLst>
            <pc:docMk/>
            <pc:sldMk cId="1799939013" sldId="455"/>
            <ac:picMk id="2" creationId="{618EFC81-7865-F9D8-901E-8C07EA8E225F}"/>
          </ac:picMkLst>
        </pc:picChg>
      </pc:sldChg>
      <pc:sldChg chg="addSp modSp modNotesTx">
        <pc:chgData name="Leonie Smith" userId="fed1330f33f5650e" providerId="LiveId" clId="{DD2EDEB7-C94C-4445-8206-1664882D18C9}" dt="2022-08-12T04:22:18.370" v="39" actId="5793"/>
        <pc:sldMkLst>
          <pc:docMk/>
          <pc:sldMk cId="3596600315" sldId="468"/>
        </pc:sldMkLst>
        <pc:picChg chg="add mod">
          <ac:chgData name="Leonie Smith" userId="fed1330f33f5650e" providerId="LiveId" clId="{DD2EDEB7-C94C-4445-8206-1664882D18C9}" dt="2022-08-11T07:11:09.199" v="0"/>
          <ac:picMkLst>
            <pc:docMk/>
            <pc:sldMk cId="3596600315" sldId="468"/>
            <ac:picMk id="4" creationId="{40FF3CDF-A69D-166C-53D3-330F01EFB522}"/>
          </ac:picMkLst>
        </pc:picChg>
      </pc:sldChg>
      <pc:sldChg chg="addSp modSp">
        <pc:chgData name="Leonie Smith" userId="fed1330f33f5650e" providerId="LiveId" clId="{DD2EDEB7-C94C-4445-8206-1664882D18C9}" dt="2022-08-27T05:30:32.895" v="45"/>
        <pc:sldMkLst>
          <pc:docMk/>
          <pc:sldMk cId="3808213816" sldId="469"/>
        </pc:sldMkLst>
        <pc:spChg chg="add mod">
          <ac:chgData name="Leonie Smith" userId="fed1330f33f5650e" providerId="LiveId" clId="{DD2EDEB7-C94C-4445-8206-1664882D18C9}" dt="2022-08-27T05:30:32.895" v="45"/>
          <ac:spMkLst>
            <pc:docMk/>
            <pc:sldMk cId="3808213816" sldId="469"/>
            <ac:spMk id="2" creationId="{243E3FA5-3CED-0CF3-5B04-544FBF02E5DC}"/>
          </ac:spMkLst>
        </pc:spChg>
      </pc:sldChg>
      <pc:sldChg chg="addSp modSp mod">
        <pc:chgData name="Leonie Smith" userId="fed1330f33f5650e" providerId="LiveId" clId="{DD2EDEB7-C94C-4445-8206-1664882D18C9}" dt="2022-08-27T05:34:34.199" v="75" actId="20577"/>
        <pc:sldMkLst>
          <pc:docMk/>
          <pc:sldMk cId="2116254473" sldId="470"/>
        </pc:sldMkLst>
        <pc:spChg chg="add mod">
          <ac:chgData name="Leonie Smith" userId="fed1330f33f5650e" providerId="LiveId" clId="{DD2EDEB7-C94C-4445-8206-1664882D18C9}" dt="2022-08-27T05:34:34.199" v="75" actId="20577"/>
          <ac:spMkLst>
            <pc:docMk/>
            <pc:sldMk cId="2116254473" sldId="470"/>
            <ac:spMk id="2" creationId="{17E8446F-E08B-52B1-97A1-F61E18DFEC50}"/>
          </ac:spMkLst>
        </pc:spChg>
      </pc:sldChg>
    </pc:docChg>
  </pc:docChgLst>
  <pc:docChgLst>
    <pc:chgData name="Alfred Smith" userId="3c60a3631c0db8ad" providerId="LiveId" clId="{3A67064E-4B90-4744-B65C-40CCA19272C7}"/>
    <pc:docChg chg="custSel modSld">
      <pc:chgData name="Alfred Smith" userId="3c60a3631c0db8ad" providerId="LiveId" clId="{3A67064E-4B90-4744-B65C-40CCA19272C7}" dt="2024-07-22T05:16:36.609" v="13"/>
      <pc:docMkLst>
        <pc:docMk/>
      </pc:docMkLst>
      <pc:sldChg chg="modSp mod">
        <pc:chgData name="Alfred Smith" userId="3c60a3631c0db8ad" providerId="LiveId" clId="{3A67064E-4B90-4744-B65C-40CCA19272C7}" dt="2024-07-22T05:15:11.558" v="6"/>
        <pc:sldMkLst>
          <pc:docMk/>
          <pc:sldMk cId="3676245138" sldId="441"/>
        </pc:sldMkLst>
        <pc:spChg chg="mod">
          <ac:chgData name="Alfred Smith" userId="3c60a3631c0db8ad" providerId="LiveId" clId="{3A67064E-4B90-4744-B65C-40CCA19272C7}" dt="2024-07-22T05:15:11.558" v="6"/>
          <ac:spMkLst>
            <pc:docMk/>
            <pc:sldMk cId="3676245138" sldId="441"/>
            <ac:spMk id="2" creationId="{E7E4B3D9-52CA-DE08-ACA5-ECD6A26AC74C}"/>
          </ac:spMkLst>
        </pc:spChg>
      </pc:sldChg>
      <pc:sldChg chg="modSp mod">
        <pc:chgData name="Alfred Smith" userId="3c60a3631c0db8ad" providerId="LiveId" clId="{3A67064E-4B90-4744-B65C-40CCA19272C7}" dt="2024-07-22T05:15:22.933" v="7"/>
        <pc:sldMkLst>
          <pc:docMk/>
          <pc:sldMk cId="3095902142" sldId="443"/>
        </pc:sldMkLst>
        <pc:spChg chg="mod">
          <ac:chgData name="Alfred Smith" userId="3c60a3631c0db8ad" providerId="LiveId" clId="{3A67064E-4B90-4744-B65C-40CCA19272C7}" dt="2024-07-22T05:15:22.933" v="7"/>
          <ac:spMkLst>
            <pc:docMk/>
            <pc:sldMk cId="3095902142" sldId="443"/>
            <ac:spMk id="2" creationId="{6589D1E3-7D7C-1627-F42B-0044AD01D537}"/>
          </ac:spMkLst>
        </pc:spChg>
      </pc:sldChg>
      <pc:sldChg chg="modSp mod">
        <pc:chgData name="Alfred Smith" userId="3c60a3631c0db8ad" providerId="LiveId" clId="{3A67064E-4B90-4744-B65C-40CCA19272C7}" dt="2024-07-22T05:15:34.704" v="8"/>
        <pc:sldMkLst>
          <pc:docMk/>
          <pc:sldMk cId="2166098122" sldId="445"/>
        </pc:sldMkLst>
        <pc:spChg chg="mod">
          <ac:chgData name="Alfred Smith" userId="3c60a3631c0db8ad" providerId="LiveId" clId="{3A67064E-4B90-4744-B65C-40CCA19272C7}" dt="2024-07-22T05:15:34.704" v="8"/>
          <ac:spMkLst>
            <pc:docMk/>
            <pc:sldMk cId="2166098122" sldId="445"/>
            <ac:spMk id="3" creationId="{BF089AE9-46AC-F16C-FCD2-EC9A4B6B3179}"/>
          </ac:spMkLst>
        </pc:spChg>
      </pc:sldChg>
      <pc:sldChg chg="modSp mod">
        <pc:chgData name="Alfred Smith" userId="3c60a3631c0db8ad" providerId="LiveId" clId="{3A67064E-4B90-4744-B65C-40CCA19272C7}" dt="2024-07-22T05:15:51.752" v="9"/>
        <pc:sldMkLst>
          <pc:docMk/>
          <pc:sldMk cId="2422728137" sldId="447"/>
        </pc:sldMkLst>
        <pc:spChg chg="mod">
          <ac:chgData name="Alfred Smith" userId="3c60a3631c0db8ad" providerId="LiveId" clId="{3A67064E-4B90-4744-B65C-40CCA19272C7}" dt="2024-07-22T05:15:51.752" v="9"/>
          <ac:spMkLst>
            <pc:docMk/>
            <pc:sldMk cId="2422728137" sldId="447"/>
            <ac:spMk id="2" creationId="{AF7E1048-85E1-7C6A-CA94-9705734E9087}"/>
          </ac:spMkLst>
        </pc:spChg>
      </pc:sldChg>
      <pc:sldChg chg="modSp mod">
        <pc:chgData name="Alfred Smith" userId="3c60a3631c0db8ad" providerId="LiveId" clId="{3A67064E-4B90-4744-B65C-40CCA19272C7}" dt="2024-07-22T05:16:02.248" v="10"/>
        <pc:sldMkLst>
          <pc:docMk/>
          <pc:sldMk cId="4160448636" sldId="449"/>
        </pc:sldMkLst>
        <pc:spChg chg="mod">
          <ac:chgData name="Alfred Smith" userId="3c60a3631c0db8ad" providerId="LiveId" clId="{3A67064E-4B90-4744-B65C-40CCA19272C7}" dt="2024-07-22T05:16:02.248" v="10"/>
          <ac:spMkLst>
            <pc:docMk/>
            <pc:sldMk cId="4160448636" sldId="449"/>
            <ac:spMk id="2" creationId="{4E7A3A1E-65A2-7C08-AF1D-BAD0F834A4C0}"/>
          </ac:spMkLst>
        </pc:spChg>
      </pc:sldChg>
      <pc:sldChg chg="modSp mod">
        <pc:chgData name="Alfred Smith" userId="3c60a3631c0db8ad" providerId="LiveId" clId="{3A67064E-4B90-4744-B65C-40CCA19272C7}" dt="2024-07-22T05:16:11.942" v="11"/>
        <pc:sldMkLst>
          <pc:docMk/>
          <pc:sldMk cId="3386340796" sldId="451"/>
        </pc:sldMkLst>
        <pc:spChg chg="mod">
          <ac:chgData name="Alfred Smith" userId="3c60a3631c0db8ad" providerId="LiveId" clId="{3A67064E-4B90-4744-B65C-40CCA19272C7}" dt="2024-07-22T05:16:11.942" v="11"/>
          <ac:spMkLst>
            <pc:docMk/>
            <pc:sldMk cId="3386340796" sldId="451"/>
            <ac:spMk id="2" creationId="{F16F1CB4-31B3-7A09-FD73-9DFC73D45649}"/>
          </ac:spMkLst>
        </pc:spChg>
      </pc:sldChg>
      <pc:sldChg chg="modSp mod">
        <pc:chgData name="Alfred Smith" userId="3c60a3631c0db8ad" providerId="LiveId" clId="{3A67064E-4B90-4744-B65C-40CCA19272C7}" dt="2024-07-22T05:16:25.081" v="12"/>
        <pc:sldMkLst>
          <pc:docMk/>
          <pc:sldMk cId="283334129" sldId="453"/>
        </pc:sldMkLst>
        <pc:spChg chg="mod">
          <ac:chgData name="Alfred Smith" userId="3c60a3631c0db8ad" providerId="LiveId" clId="{3A67064E-4B90-4744-B65C-40CCA19272C7}" dt="2024-07-22T05:16:25.081" v="12"/>
          <ac:spMkLst>
            <pc:docMk/>
            <pc:sldMk cId="283334129" sldId="453"/>
            <ac:spMk id="3" creationId="{1B1B273D-D0A6-36A8-3E0D-8DEB5779E94A}"/>
          </ac:spMkLst>
        </pc:spChg>
      </pc:sldChg>
      <pc:sldChg chg="modSp mod">
        <pc:chgData name="Alfred Smith" userId="3c60a3631c0db8ad" providerId="LiveId" clId="{3A67064E-4B90-4744-B65C-40CCA19272C7}" dt="2024-07-22T05:16:36.609" v="13"/>
        <pc:sldMkLst>
          <pc:docMk/>
          <pc:sldMk cId="1799939013" sldId="455"/>
        </pc:sldMkLst>
        <pc:spChg chg="mod">
          <ac:chgData name="Alfred Smith" userId="3c60a3631c0db8ad" providerId="LiveId" clId="{3A67064E-4B90-4744-B65C-40CCA19272C7}" dt="2024-07-22T05:16:36.609" v="13"/>
          <ac:spMkLst>
            <pc:docMk/>
            <pc:sldMk cId="1799939013" sldId="455"/>
            <ac:spMk id="3" creationId="{1AA123B2-2BD8-2FE5-0BFF-AF17B6A8185C}"/>
          </ac:spMkLst>
        </pc:spChg>
      </pc:sldChg>
      <pc:sldChg chg="addSp delSp modSp mod">
        <pc:chgData name="Alfred Smith" userId="3c60a3631c0db8ad" providerId="LiveId" clId="{3A67064E-4B90-4744-B65C-40CCA19272C7}" dt="2024-07-22T04:26:33.875" v="2"/>
        <pc:sldMkLst>
          <pc:docMk/>
          <pc:sldMk cId="3596600315" sldId="468"/>
        </pc:sldMkLst>
        <pc:spChg chg="del">
          <ac:chgData name="Alfred Smith" userId="3c60a3631c0db8ad" providerId="LiveId" clId="{3A67064E-4B90-4744-B65C-40CCA19272C7}" dt="2024-07-22T04:26:29.846" v="0" actId="478"/>
          <ac:spMkLst>
            <pc:docMk/>
            <pc:sldMk cId="3596600315" sldId="468"/>
            <ac:spMk id="3" creationId="{0162BEE1-134B-8B70-2BB8-9226F1DF1614}"/>
          </ac:spMkLst>
        </pc:spChg>
        <pc:spChg chg="add del mod">
          <ac:chgData name="Alfred Smith" userId="3c60a3631c0db8ad" providerId="LiveId" clId="{3A67064E-4B90-4744-B65C-40CCA19272C7}" dt="2024-07-22T04:26:33.213" v="1" actId="478"/>
          <ac:spMkLst>
            <pc:docMk/>
            <pc:sldMk cId="3596600315" sldId="468"/>
            <ac:spMk id="5" creationId="{3DBAC118-6412-7172-EBA9-B762FC8BCE5D}"/>
          </ac:spMkLst>
        </pc:spChg>
        <pc:spChg chg="add mod">
          <ac:chgData name="Alfred Smith" userId="3c60a3631c0db8ad" providerId="LiveId" clId="{3A67064E-4B90-4744-B65C-40CCA19272C7}" dt="2024-07-22T04:26:33.875" v="2"/>
          <ac:spMkLst>
            <pc:docMk/>
            <pc:sldMk cId="3596600315" sldId="468"/>
            <ac:spMk id="6" creationId="{2F21404A-763D-E45E-C183-3E177C947BAF}"/>
          </ac:spMkLst>
        </pc:spChg>
      </pc:sldChg>
      <pc:sldChg chg="addSp modSp">
        <pc:chgData name="Alfred Smith" userId="3c60a3631c0db8ad" providerId="LiveId" clId="{3A67064E-4B90-4744-B65C-40CCA19272C7}" dt="2024-07-22T04:27:20.517" v="5"/>
        <pc:sldMkLst>
          <pc:docMk/>
          <pc:sldMk cId="3808213816" sldId="469"/>
        </pc:sldMkLst>
        <pc:spChg chg="add mod">
          <ac:chgData name="Alfred Smith" userId="3c60a3631c0db8ad" providerId="LiveId" clId="{3A67064E-4B90-4744-B65C-40CCA19272C7}" dt="2024-07-22T04:27:14.167" v="4"/>
          <ac:spMkLst>
            <pc:docMk/>
            <pc:sldMk cId="3808213816" sldId="469"/>
            <ac:spMk id="5" creationId="{407F020A-E80F-F4EE-F9A7-BFE7DE93B17A}"/>
          </ac:spMkLst>
        </pc:spChg>
        <pc:spChg chg="add mod">
          <ac:chgData name="Alfred Smith" userId="3c60a3631c0db8ad" providerId="LiveId" clId="{3A67064E-4B90-4744-B65C-40CCA19272C7}" dt="2024-07-22T04:27:20.517" v="5"/>
          <ac:spMkLst>
            <pc:docMk/>
            <pc:sldMk cId="3808213816" sldId="469"/>
            <ac:spMk id="7" creationId="{52271AB2-BD6E-5751-3BC8-CE6F76EDAB2A}"/>
          </ac:spMkLst>
        </pc:spChg>
      </pc:sldChg>
    </pc:docChg>
  </pc:docChgLst>
  <pc:docChgLst>
    <pc:chgData name="Leonie Smith" userId="fed1330f33f5650e" providerId="LiveId" clId="{97982A8D-8FF9-4C81-B156-F8841222B919}"/>
    <pc:docChg chg="undo custSel modSld">
      <pc:chgData name="Leonie Smith" userId="fed1330f33f5650e" providerId="LiveId" clId="{97982A8D-8FF9-4C81-B156-F8841222B919}" dt="2023-01-13T07:48:17.580" v="12"/>
      <pc:docMkLst>
        <pc:docMk/>
      </pc:docMkLst>
      <pc:sldChg chg="modSp mod">
        <pc:chgData name="Leonie Smith" userId="fed1330f33f5650e" providerId="LiveId" clId="{97982A8D-8FF9-4C81-B156-F8841222B919}" dt="2023-01-13T07:46:12.611" v="1"/>
        <pc:sldMkLst>
          <pc:docMk/>
          <pc:sldMk cId="3676245138" sldId="441"/>
        </pc:sldMkLst>
        <pc:spChg chg="mod">
          <ac:chgData name="Leonie Smith" userId="fed1330f33f5650e" providerId="LiveId" clId="{97982A8D-8FF9-4C81-B156-F8841222B919}" dt="2023-01-13T07:46:12.611" v="1"/>
          <ac:spMkLst>
            <pc:docMk/>
            <pc:sldMk cId="3676245138" sldId="441"/>
            <ac:spMk id="4" creationId="{9A13E2D8-2F59-44C1-B1D2-79C300C26DD4}"/>
          </ac:spMkLst>
        </pc:spChg>
      </pc:sldChg>
      <pc:sldChg chg="modSp mod">
        <pc:chgData name="Leonie Smith" userId="fed1330f33f5650e" providerId="LiveId" clId="{97982A8D-8FF9-4C81-B156-F8841222B919}" dt="2023-01-13T07:46:45.298" v="4"/>
        <pc:sldMkLst>
          <pc:docMk/>
          <pc:sldMk cId="3095902142" sldId="443"/>
        </pc:sldMkLst>
        <pc:spChg chg="mod">
          <ac:chgData name="Leonie Smith" userId="fed1330f33f5650e" providerId="LiveId" clId="{97982A8D-8FF9-4C81-B156-F8841222B919}" dt="2023-01-13T07:46:45.298" v="4"/>
          <ac:spMkLst>
            <pc:docMk/>
            <pc:sldMk cId="3095902142" sldId="443"/>
            <ac:spMk id="4" creationId="{9A13E2D8-2F59-44C1-B1D2-79C300C26DD4}"/>
          </ac:spMkLst>
        </pc:spChg>
      </pc:sldChg>
      <pc:sldChg chg="modSp mod">
        <pc:chgData name="Leonie Smith" userId="fed1330f33f5650e" providerId="LiveId" clId="{97982A8D-8FF9-4C81-B156-F8841222B919}" dt="2023-01-13T07:46:56.894" v="5"/>
        <pc:sldMkLst>
          <pc:docMk/>
          <pc:sldMk cId="2166098122" sldId="445"/>
        </pc:sldMkLst>
        <pc:spChg chg="mod">
          <ac:chgData name="Leonie Smith" userId="fed1330f33f5650e" providerId="LiveId" clId="{97982A8D-8FF9-4C81-B156-F8841222B919}" dt="2023-01-13T07:46:56.894" v="5"/>
          <ac:spMkLst>
            <pc:docMk/>
            <pc:sldMk cId="2166098122" sldId="445"/>
            <ac:spMk id="4" creationId="{9A13E2D8-2F59-44C1-B1D2-79C300C26DD4}"/>
          </ac:spMkLst>
        </pc:spChg>
      </pc:sldChg>
      <pc:sldChg chg="modSp mod">
        <pc:chgData name="Leonie Smith" userId="fed1330f33f5650e" providerId="LiveId" clId="{97982A8D-8FF9-4C81-B156-F8841222B919}" dt="2023-01-13T07:47:08.692" v="6"/>
        <pc:sldMkLst>
          <pc:docMk/>
          <pc:sldMk cId="2422728137" sldId="447"/>
        </pc:sldMkLst>
        <pc:spChg chg="mod">
          <ac:chgData name="Leonie Smith" userId="fed1330f33f5650e" providerId="LiveId" clId="{97982A8D-8FF9-4C81-B156-F8841222B919}" dt="2023-01-13T07:47:08.692" v="6"/>
          <ac:spMkLst>
            <pc:docMk/>
            <pc:sldMk cId="2422728137" sldId="447"/>
            <ac:spMk id="4" creationId="{9A13E2D8-2F59-44C1-B1D2-79C300C26DD4}"/>
          </ac:spMkLst>
        </pc:spChg>
      </pc:sldChg>
      <pc:sldChg chg="modSp mod">
        <pc:chgData name="Leonie Smith" userId="fed1330f33f5650e" providerId="LiveId" clId="{97982A8D-8FF9-4C81-B156-F8841222B919}" dt="2023-01-13T07:47:22.129" v="7"/>
        <pc:sldMkLst>
          <pc:docMk/>
          <pc:sldMk cId="4160448636" sldId="449"/>
        </pc:sldMkLst>
        <pc:spChg chg="mod">
          <ac:chgData name="Leonie Smith" userId="fed1330f33f5650e" providerId="LiveId" clId="{97982A8D-8FF9-4C81-B156-F8841222B919}" dt="2023-01-13T07:47:22.129" v="7"/>
          <ac:spMkLst>
            <pc:docMk/>
            <pc:sldMk cId="4160448636" sldId="449"/>
            <ac:spMk id="4" creationId="{9A13E2D8-2F59-44C1-B1D2-79C300C26DD4}"/>
          </ac:spMkLst>
        </pc:spChg>
      </pc:sldChg>
      <pc:sldChg chg="addSp delSp modSp mod">
        <pc:chgData name="Leonie Smith" userId="fed1330f33f5650e" providerId="LiveId" clId="{97982A8D-8FF9-4C81-B156-F8841222B919}" dt="2023-01-13T07:47:52.689" v="10"/>
        <pc:sldMkLst>
          <pc:docMk/>
          <pc:sldMk cId="3386340796" sldId="451"/>
        </pc:sldMkLst>
        <pc:spChg chg="add del mod">
          <ac:chgData name="Leonie Smith" userId="fed1330f33f5650e" providerId="LiveId" clId="{97982A8D-8FF9-4C81-B156-F8841222B919}" dt="2023-01-13T07:47:45.839" v="9"/>
          <ac:spMkLst>
            <pc:docMk/>
            <pc:sldMk cId="3386340796" sldId="451"/>
            <ac:spMk id="2" creationId="{9ABD7287-F231-1BBC-6044-3963AC3786CF}"/>
          </ac:spMkLst>
        </pc:spChg>
        <pc:spChg chg="mod">
          <ac:chgData name="Leonie Smith" userId="fed1330f33f5650e" providerId="LiveId" clId="{97982A8D-8FF9-4C81-B156-F8841222B919}" dt="2023-01-13T07:47:52.689" v="10"/>
          <ac:spMkLst>
            <pc:docMk/>
            <pc:sldMk cId="3386340796" sldId="451"/>
            <ac:spMk id="4" creationId="{9A13E2D8-2F59-44C1-B1D2-79C300C26DD4}"/>
          </ac:spMkLst>
        </pc:spChg>
      </pc:sldChg>
      <pc:sldChg chg="modSp mod">
        <pc:chgData name="Leonie Smith" userId="fed1330f33f5650e" providerId="LiveId" clId="{97982A8D-8FF9-4C81-B156-F8841222B919}" dt="2023-01-13T07:48:03.667" v="11"/>
        <pc:sldMkLst>
          <pc:docMk/>
          <pc:sldMk cId="283334129" sldId="453"/>
        </pc:sldMkLst>
        <pc:spChg chg="mod">
          <ac:chgData name="Leonie Smith" userId="fed1330f33f5650e" providerId="LiveId" clId="{97982A8D-8FF9-4C81-B156-F8841222B919}" dt="2023-01-13T07:48:03.667" v="11"/>
          <ac:spMkLst>
            <pc:docMk/>
            <pc:sldMk cId="283334129" sldId="453"/>
            <ac:spMk id="4" creationId="{9A13E2D8-2F59-44C1-B1D2-79C300C26DD4}"/>
          </ac:spMkLst>
        </pc:spChg>
      </pc:sldChg>
      <pc:sldChg chg="modSp mod">
        <pc:chgData name="Leonie Smith" userId="fed1330f33f5650e" providerId="LiveId" clId="{97982A8D-8FF9-4C81-B156-F8841222B919}" dt="2023-01-13T07:48:17.580" v="12"/>
        <pc:sldMkLst>
          <pc:docMk/>
          <pc:sldMk cId="1799939013" sldId="455"/>
        </pc:sldMkLst>
        <pc:spChg chg="mod">
          <ac:chgData name="Leonie Smith" userId="fed1330f33f5650e" providerId="LiveId" clId="{97982A8D-8FF9-4C81-B156-F8841222B919}" dt="2023-01-13T07:48:17.580" v="12"/>
          <ac:spMkLst>
            <pc:docMk/>
            <pc:sldMk cId="1799939013" sldId="455"/>
            <ac:spMk id="4" creationId="{9A13E2D8-2F59-44C1-B1D2-79C300C26DD4}"/>
          </ac:spMkLst>
        </pc:spChg>
      </pc:sldChg>
      <pc:sldChg chg="modSp mod">
        <pc:chgData name="Leonie Smith" userId="fed1330f33f5650e" providerId="LiveId" clId="{97982A8D-8FF9-4C81-B156-F8841222B919}" dt="2023-01-13T07:45:50.413" v="0"/>
        <pc:sldMkLst>
          <pc:docMk/>
          <pc:sldMk cId="3596600315" sldId="468"/>
        </pc:sldMkLst>
        <pc:spChg chg="mod">
          <ac:chgData name="Leonie Smith" userId="fed1330f33f5650e" providerId="LiveId" clId="{97982A8D-8FF9-4C81-B156-F8841222B919}" dt="2023-01-13T07:45:50.413" v="0"/>
          <ac:spMkLst>
            <pc:docMk/>
            <pc:sldMk cId="3596600315" sldId="468"/>
            <ac:spMk id="3" creationId="{0162BEE1-134B-8B70-2BB8-9226F1DF161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Checked Kham</a:t>
            </a:r>
          </a:p>
          <a:p>
            <a:pPr algn="l"/>
            <a:r>
              <a:rPr lang="en-IN" sz="1200" b="1" i="0" u="none" strike="noStrike" baseline="0" dirty="0">
                <a:latin typeface="TimesNewRomanPS-BoldMT"/>
              </a:rPr>
              <a:t>30 Jesus’ Birth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John the Baptist’s birth foretold - Luke 1:5-25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The Birth of Jesus Foretold - Luke 1:26 – 38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Mary visits Elizabeth - Luke 1:39-56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Birth of John - Luke 1:57-80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Joseph’s Dream - Matthew 1:18-25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The Trip to Bethlehem - Luke 2:1-5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Birth of Jesus - Luke 2:6–7 (Center)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8. The Shepherds and the Angels - Luke 2:8–20 (Right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311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97B-337D-5025-BDE7-F98E418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30-5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51CE9C4-482B-B77D-EC0A-5FA997F540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21404A-763D-E45E-C183-3E177C947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6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0"/>
    </mc:Choice>
    <mc:Fallback xmlns="">
      <p:transition spd="slow" advTm="3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988C6-21F6-903A-2B5E-FE8E80D03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47CC64-2AEA-D218-3123-59803EC3B923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མད་ཐཱ།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:20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21ཁོ་མོར་སྲས་ཤིག་འཁྲུངས་པར་འགྱུར༌ཞིང༌། ཁོང་གིས་རང་གི་མི་རྒྱུད་སྡིག་པ་ལས་སྐྱོབ་པར་འགྱུར༌བས། ཁྱོད་ཀྱིས་ཁོང་གི་མཚན་ལ་ཡེ་ཤུ་ཞེས་ཐོགས་ཤིག་ཅེས་གསུངས༌སོ།།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7E1048-85E1-7C6A-CA94-9705734E9087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21She will give birth to a Son, and you are to give Him the name Jesus, because He will save His people from their sins.”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F1F5B7F-2A6A-90BC-E275-E36F308A21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28"/>
    </mc:Choice>
    <mc:Fallback xmlns="">
      <p:transition spd="slow" advTm="12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F2B5B-0BDA-F61A-4004-CD42A596E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7" r="75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5BEC4-260E-5142-6BBE-A461C7077888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མད་ཐཱ།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22དོན་འདི་ཐམས་ཅད་ནི་གཙོ་བོས་ལུང་སྟོན་པ་བརྒྱུད་ནས་འདི་སྐད༌དུ།</a:t>
            </a:r>
            <a:endParaRPr lang="en-ZA" sz="6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7A3A1E-65A2-7C08-AF1D-BAD0F834A4C0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22All this took place to fulfill what the Lord had said through the prophet: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3D80FF6-E014-85F5-AA07-F0F882A46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604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6"/>
    </mc:Choice>
    <mc:Fallback xmlns="">
      <p:transition spd="slow" advTm="5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71D70F-E468-D89B-AB6E-ED6A56ABE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048756-4A45-B8E2-622E-E98513472411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མད་ཐཱ།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5975132" y="0"/>
            <a:ext cx="6216868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23ལྟོས༌དང༌། ན་ཆུང་བུ་མོ་ཞིག་ལ་མངལ་སྦྲུམ་སྟེ་སྲས་ཤིག་འཁྲུངས་ངེས༌ཤིང༌། མི་རྣམས་ཀྱིས་ཁོང་གི་མཚན་ལ་ཨིམ་མཱ་ནུ་ཨེལ་ཞེས་འབོད་པར་འགྱུར་ཞེས་གསུངས་པ་དེ་འགྲུབ་པའི་ཕྱིར་དེ་ལྟར༌བྱུང༌། ཨིམ་མཱ་ནུ་ཨེལ་ཞེས་པ་ནི་དཀོན་མཆོག་བདག་ཅག་དང་མཉམ་དུ་བཞུགས་པ་ཡིན་ཞེས་པའི་དོན༌ནོ།།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6F1CB4-31B3-7A09-FD73-9DFC73D45649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23“Behold, the virgin will be with child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and will give birth to a son,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and they will call Him Immanuel”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(which means, “God with us”).</a:t>
            </a:r>
            <a:endParaRPr lang="en-ZA" dirty="0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23B5BB2D-DBA3-A267-BC43-0B1A2CEC56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8634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61"/>
    </mc:Choice>
    <mc:Fallback xmlns="">
      <p:transition spd="slow" advTm="20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A38895-48C2-F515-CC27-53B6C0923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1167"/>
            <a:ext cx="12192000" cy="7289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AF25E3-F0FD-204E-6687-45B7C63C023A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མད་ཐཱ།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24དེ་ནས་ཡོ་སེབ་གཉིད་ལས་སད་པ་དང་ཡར་ལངས༌ནས། གཙོ་བོའི་ཕོ་ཉས་རང་ལ་བཀའ་གནང་བ་དེ་བཞིན་དུ་མིར་ཡམ་རང་གི་ཆུང་མར་བླངས༌ཤིང༌། </a:t>
            </a:r>
            <a:endParaRPr lang="en-ZA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1B273D-D0A6-36A8-3E0D-8DEB5779E94A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24When Joseph woke up, he did as the angel of the Lord had commanded him, and embraced Mary as his wife. </a:t>
            </a:r>
            <a:endParaRPr lang="en-ZA" sz="48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5174E9C-B0DE-FF4E-6A4C-47FB25003D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33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7"/>
    </mc:Choice>
    <mc:Fallback xmlns="">
      <p:transition spd="slow" advTm="10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C489C-559A-449F-25B8-FA09C1EFF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6D54BA-69EB-85D6-A8E2-EE1E28FD16AC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མད་ཐཱ།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:24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64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MT"/>
              </a:rPr>
              <a:t>25སྲས་མ་འཁྲུངས་པའི་བར་དུ་ཁོ་མོ་དང་ལུས་འབྲེལ་མ་བྱས༌ལ། སྲས་དེ་སྐུ་འཁྲུངས་རྗེས་མཚན་ལ་ཡེ་ཤུ་ཞེས་བཏགས༌སོ།</a:t>
            </a:r>
            <a:r>
              <a:rPr lang="bo-CN" sz="1800" dirty="0">
                <a:solidFill>
                  <a:srgbClr val="121212"/>
                </a:solidFill>
                <a:latin typeface="ArialMT"/>
              </a:rPr>
              <a:t>།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A123B2-2BD8-2FE5-0BFF-AF17B6A8185C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25But he had no union with her  until she gave birth to a Son. </a:t>
            </a:r>
            <a:r>
              <a:rPr lang="en-US" sz="4800" b="0" i="0">
                <a:solidFill>
                  <a:srgbClr val="121212"/>
                </a:solidFill>
                <a:effectLst/>
                <a:latin typeface="ArialMT"/>
              </a:rPr>
              <a:t>And he gave Him the name Jesus.</a:t>
            </a:r>
            <a:endParaRPr lang="en-ZA" sz="48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C844AFB-DB88-AB57-C388-CAB8C8594A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9993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8"/>
    </mc:Choice>
    <mc:Fallback xmlns="">
      <p:transition spd="slow" advTm="9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20D70-FC9E-829B-1460-D055A64FC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420700-DBAD-481E-2354-6AB0CBDB3848}"/>
              </a:ext>
            </a:extLst>
          </p:cNvPr>
          <p:cNvSpPr txBox="1"/>
          <p:nvPr/>
        </p:nvSpPr>
        <p:spPr>
          <a:xfrm>
            <a:off x="240979" y="135467"/>
            <a:ext cx="5975129" cy="304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མད་ཐཱ། 1</a:t>
            </a:r>
          </a:p>
          <a:p>
            <a:r>
              <a:rPr lang="bo-C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ཡོ་སེབ་ཀྱི་རྨི་ལམ།</a:t>
            </a:r>
            <a:endParaRPr lang="en-ZA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37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20D70-FC9E-829B-1460-D055A64FC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E8446F-E08B-52B1-97A1-F61E18DFEC50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མད་ཐཱ།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5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latin typeface="TimesNewRomanPSMT"/>
              </a:rPr>
              <a:t>5. Joseph’s Dream - Matthew 1:18-25 (Center Bottom)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rgbClr val="121212"/>
                </a:solidFill>
                <a:effectLst/>
                <a:latin typeface="ArialMT"/>
              </a:rPr>
              <a:t>མད་ཐཱ། 1</a:t>
            </a:r>
          </a:p>
          <a:p>
            <a:r>
              <a:rPr lang="bo-CN" sz="8000" b="1" dirty="0">
                <a:solidFill>
                  <a:srgbClr val="121212"/>
                </a:solidFill>
                <a:latin typeface="ArialMT"/>
              </a:rPr>
              <a:t>ཡོ་སེབ་ཀྱི་རྨི་ལམ།</a:t>
            </a:r>
            <a:endParaRPr lang="en-ZA" sz="8000" b="1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D9E71C4-8356-A8A5-A524-47320EA7D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9"/>
    </mc:Choice>
    <mc:Fallback xmlns="">
      <p:transition spd="slow" advTm="2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20D70-FC9E-829B-1460-D055A64FC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E3FA5-3CED-0CF3-5B04-544FBF02E5DC}"/>
              </a:ext>
            </a:extLst>
          </p:cNvPr>
          <p:cNvSpPr txBox="1"/>
          <p:nvPr/>
        </p:nvSpPr>
        <p:spPr>
          <a:xfrm>
            <a:off x="240979" y="135467"/>
            <a:ext cx="5975129" cy="304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མད་ཐཱ། 1</a:t>
            </a:r>
          </a:p>
          <a:p>
            <a:r>
              <a:rPr lang="bo-C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ཡོ་སེབ་ཀྱི་རྨི་ལམ།</a:t>
            </a:r>
            <a:endParaRPr lang="en-ZA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52271AB2-BD6E-5751-3BC8-CE6F76EDAB2A}"/>
              </a:ext>
            </a:extLst>
          </p:cNvPr>
          <p:cNvSpPr txBox="1"/>
          <p:nvPr/>
        </p:nvSpPr>
        <p:spPr>
          <a:xfrm>
            <a:off x="369219" y="6191874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21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18ཡེ་ཤུ་མཱ་ཤི་ཀ་སྐུ་འཁྲུངས་པའི་ལོ་རྒྱུས་ནི་འདི་ལྟ༌སྟེ། ཁོང་ཉིད་ཀྱི་ཡུམ་མིར་ཡམ་ནི་ཡོ་སེབ་དང་གཉེན་རྟགས་བརྒྱབ་ཡོད༌ཅིང༌། ཁོ་གཉིས་ཀྱི་བར་དུ་ཕོ་མོའི་ལུས་མ་འབྲེལ་བའི་སྔོན༌ལ། མིར་ཡམ་ལ་དམ་པའི་ཐུགས་ཉིད་ཀྱི་སྒོ་ནས་མངལ་སྦྲུམ་པར་གྱུར༌ཏོ།།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E4B3D9-52CA-DE08-ACA5-ECD6A26AC74C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18This is how the birth of Jesus Christ came about: His mother Mary was pledged in marriage to Joseph, but before they came together, she was found to be with child through the Holy Spirit. 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370BA2C-28C6-A95A-AF33-E587102358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762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40"/>
    </mc:Choice>
    <mc:Fallback xmlns="">
      <p:transition spd="slow" advTm="17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084C8D-0729-FD5C-DEBD-73491D53A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5"/>
          <a:stretch/>
        </p:blipFill>
        <p:spPr>
          <a:xfrm>
            <a:off x="-1022433" y="-573741"/>
            <a:ext cx="13214433" cy="7431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ACC8DA-2BA2-530A-9653-81145EDDFCC6}"/>
              </a:ext>
            </a:extLst>
          </p:cNvPr>
          <p:cNvSpPr txBox="1"/>
          <p:nvPr/>
        </p:nvSpPr>
        <p:spPr>
          <a:xfrm>
            <a:off x="9204434" y="0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མད་ཐཱ།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:18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19ཁོ་མོའི་ཁྱོ་བོ་ཡོ་སེབ་ནི་མི་གཞུང་དྲང་ཞིག་ཡིན༌པས། མི་ཚོགས་ཀྱི་མདུན་དུ་ཁོ་མོ་ངོ་གནོང་བར་བྱེད་མ་འདོད༌དེ། ལྐོག་ནས་ཁོ་མོ་དང་འཐོར་བར་བྱ་བསམས་པ༌ཡིན།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89D1E3-7D7C-1627-F42B-0044AD01D537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19Because Joseph her husband was a righteous man and was unwilling to disgrace her publicly, he resolved to divorce her quietly.</a:t>
            </a:r>
            <a:endParaRPr lang="en-ZA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AFFA656-58D9-AEFA-7648-EF30022A02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68"/>
    </mc:Choice>
    <mc:Fallback xmlns="">
      <p:transition spd="slow" advTm="11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8BF32D-2D0E-C591-1740-C7BF4BFEB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5A6C1-BEE8-9198-D538-F63C1C117693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མད་ཐཱ།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:19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20ཁོས་དེ་ལྟར་བསམས་པའི༌ཚེ། གཙོ་བོའི་ཕོ་ཉ་ཞིག་ཁོའི་རྨི་ལམ་དུ་བྱུང་སྟེ་འདི་སྐད༌དུ། ཀྱེ། དཱ་བིད་ཀྱི་རིགས་རྒྱུད་ཡོ༌སེབ། མིར་ཡམ་གྱི་མངལ་དུ་ཆགས་པ་ནི་དམ་པའི་ཐུགས་ཉིད་ནས་བྱུང་བ་ཡིན༌པས། ཁོ་མོ་ཁྱོད་ཀྱི་ཆུང་མར་ལེན་པ་ལ་མ་འཇིགས༌ཤིག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089AE9-46AC-F16C-FCD2-EC9A4B6B3179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20But after he had pondered these things, an angel of the Lord appeared to him in a dream and said, “Joseph, son of David, do not be afraid to embrace Mary as your wife, for the One conceived in her is from the Holy Spirit.</a:t>
            </a:r>
            <a:endParaRPr lang="en-ZA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A76ED3A-4899-9209-D9F1-AD1A2EE08E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44"/>
    </mc:Choice>
    <mc:Fallback xmlns="">
      <p:transition spd="slow" advTm="20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976</Words>
  <Application>Microsoft Office PowerPoint</Application>
  <PresentationFormat>Widescreen</PresentationFormat>
  <Paragraphs>56</Paragraphs>
  <Slides>20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 New Roman</vt:lpstr>
      <vt:lpstr>TimesNewRomanPS-BoldMT</vt:lpstr>
      <vt:lpstr>TimesNewRomanPSMT</vt:lpstr>
      <vt:lpstr>Office Theme</vt:lpstr>
      <vt:lpstr>30-5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12</cp:revision>
  <dcterms:created xsi:type="dcterms:W3CDTF">2021-07-20T09:23:46Z</dcterms:created>
  <dcterms:modified xsi:type="dcterms:W3CDTF">2024-07-22T05:16:39Z</dcterms:modified>
</cp:coreProperties>
</file>