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78C6C-2428-4EA5-A0BC-9817EB57A040}" v="1" dt="2025-05-14T13:55:15.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8016" autoAdjust="0"/>
  </p:normalViewPr>
  <p:slideViewPr>
    <p:cSldViewPr snapToGrid="0">
      <p:cViewPr varScale="1">
        <p:scale>
          <a:sx n="61" d="100"/>
          <a:sy n="61" d="100"/>
        </p:scale>
        <p:origin x="129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2278C6C-2428-4EA5-A0BC-9817EB57A040}"/>
    <pc:docChg chg="custSel modSld">
      <pc:chgData name="Alfred Smith" userId="3c60a3631c0db8ad" providerId="LiveId" clId="{52278C6C-2428-4EA5-A0BC-9817EB57A040}" dt="2025-05-16T05:37:37.985" v="17" actId="27636"/>
      <pc:docMkLst>
        <pc:docMk/>
      </pc:docMkLst>
      <pc:sldChg chg="modSp">
        <pc:chgData name="Alfred Smith" userId="3c60a3631c0db8ad" providerId="LiveId" clId="{52278C6C-2428-4EA5-A0BC-9817EB57A040}" dt="2025-05-14T13:55:15.281" v="0"/>
        <pc:sldMkLst>
          <pc:docMk/>
          <pc:sldMk cId="3261377596" sldId="438"/>
        </pc:sldMkLst>
        <pc:spChg chg="mod">
          <ac:chgData name="Alfred Smith" userId="3c60a3631c0db8ad" providerId="LiveId" clId="{52278C6C-2428-4EA5-A0BC-9817EB57A040}" dt="2025-05-14T13:55:15.281" v="0"/>
          <ac:spMkLst>
            <pc:docMk/>
            <pc:sldMk cId="3261377596" sldId="438"/>
            <ac:spMk id="2" creationId="{9CB6E6AD-9323-9F69-9BF1-C1EC95EC4FC4}"/>
          </ac:spMkLst>
        </pc:spChg>
      </pc:sldChg>
      <pc:sldChg chg="modSp">
        <pc:chgData name="Alfred Smith" userId="3c60a3631c0db8ad" providerId="LiveId" clId="{52278C6C-2428-4EA5-A0BC-9817EB57A040}" dt="2025-05-14T13:55:15.281" v="0"/>
        <pc:sldMkLst>
          <pc:docMk/>
          <pc:sldMk cId="3759221820" sldId="439"/>
        </pc:sldMkLst>
        <pc:spChg chg="mod">
          <ac:chgData name="Alfred Smith" userId="3c60a3631c0db8ad" providerId="LiveId" clId="{52278C6C-2428-4EA5-A0BC-9817EB57A040}" dt="2025-05-14T13:55:15.281" v="0"/>
          <ac:spMkLst>
            <pc:docMk/>
            <pc:sldMk cId="3759221820" sldId="439"/>
            <ac:spMk id="6" creationId="{416C064E-628E-47C0-A712-DB178FE9901E}"/>
          </ac:spMkLst>
        </pc:spChg>
      </pc:sldChg>
      <pc:sldChg chg="modSp mod">
        <pc:chgData name="Alfred Smith" userId="3c60a3631c0db8ad" providerId="LiveId" clId="{52278C6C-2428-4EA5-A0BC-9817EB57A040}" dt="2025-05-14T13:56:35.934" v="1"/>
        <pc:sldMkLst>
          <pc:docMk/>
          <pc:sldMk cId="3676245138" sldId="441"/>
        </pc:sldMkLst>
        <pc:spChg chg="mod">
          <ac:chgData name="Alfred Smith" userId="3c60a3631c0db8ad" providerId="LiveId" clId="{52278C6C-2428-4EA5-A0BC-9817EB57A040}" dt="2025-05-14T13:56:35.934" v="1"/>
          <ac:spMkLst>
            <pc:docMk/>
            <pc:sldMk cId="3676245138" sldId="441"/>
            <ac:spMk id="6" creationId="{416C064E-628E-47C0-A712-DB178FE9901E}"/>
          </ac:spMkLst>
        </pc:spChg>
      </pc:sldChg>
      <pc:sldChg chg="modSp">
        <pc:chgData name="Alfred Smith" userId="3c60a3631c0db8ad" providerId="LiveId" clId="{52278C6C-2428-4EA5-A0BC-9817EB57A040}" dt="2025-05-14T13:55:15.281" v="0"/>
        <pc:sldMkLst>
          <pc:docMk/>
          <pc:sldMk cId="2180228365" sldId="442"/>
        </pc:sldMkLst>
        <pc:spChg chg="mod">
          <ac:chgData name="Alfred Smith" userId="3c60a3631c0db8ad" providerId="LiveId" clId="{52278C6C-2428-4EA5-A0BC-9817EB57A040}" dt="2025-05-14T13:55:15.281" v="0"/>
          <ac:spMkLst>
            <pc:docMk/>
            <pc:sldMk cId="2180228365" sldId="442"/>
            <ac:spMk id="2" creationId="{24993321-CFE8-04F3-7184-226534513B4B}"/>
          </ac:spMkLst>
        </pc:spChg>
      </pc:sldChg>
      <pc:sldChg chg="modSp mod">
        <pc:chgData name="Alfred Smith" userId="3c60a3631c0db8ad" providerId="LiveId" clId="{52278C6C-2428-4EA5-A0BC-9817EB57A040}" dt="2025-05-14T13:59:29.247" v="7"/>
        <pc:sldMkLst>
          <pc:docMk/>
          <pc:sldMk cId="3095902142" sldId="443"/>
        </pc:sldMkLst>
        <pc:spChg chg="mod">
          <ac:chgData name="Alfred Smith" userId="3c60a3631c0db8ad" providerId="LiveId" clId="{52278C6C-2428-4EA5-A0BC-9817EB57A040}" dt="2025-05-14T13:59:29.247" v="7"/>
          <ac:spMkLst>
            <pc:docMk/>
            <pc:sldMk cId="3095902142" sldId="443"/>
            <ac:spMk id="6" creationId="{416C064E-628E-47C0-A712-DB178FE9901E}"/>
          </ac:spMkLst>
        </pc:spChg>
      </pc:sldChg>
      <pc:sldChg chg="modSp">
        <pc:chgData name="Alfred Smith" userId="3c60a3631c0db8ad" providerId="LiveId" clId="{52278C6C-2428-4EA5-A0BC-9817EB57A040}" dt="2025-05-14T13:55:15.281" v="0"/>
        <pc:sldMkLst>
          <pc:docMk/>
          <pc:sldMk cId="1718612039" sldId="444"/>
        </pc:sldMkLst>
        <pc:spChg chg="mod">
          <ac:chgData name="Alfred Smith" userId="3c60a3631c0db8ad" providerId="LiveId" clId="{52278C6C-2428-4EA5-A0BC-9817EB57A040}" dt="2025-05-14T13:55:15.281" v="0"/>
          <ac:spMkLst>
            <pc:docMk/>
            <pc:sldMk cId="1718612039" sldId="444"/>
            <ac:spMk id="2" creationId="{F63CC6D0-D19E-83EE-D558-D8E034522FE8}"/>
          </ac:spMkLst>
        </pc:spChg>
      </pc:sldChg>
      <pc:sldChg chg="modSp mod">
        <pc:chgData name="Alfred Smith" userId="3c60a3631c0db8ad" providerId="LiveId" clId="{52278C6C-2428-4EA5-A0BC-9817EB57A040}" dt="2025-05-14T13:57:06.483" v="2"/>
        <pc:sldMkLst>
          <pc:docMk/>
          <pc:sldMk cId="2166098122" sldId="445"/>
        </pc:sldMkLst>
        <pc:spChg chg="mod">
          <ac:chgData name="Alfred Smith" userId="3c60a3631c0db8ad" providerId="LiveId" clId="{52278C6C-2428-4EA5-A0BC-9817EB57A040}" dt="2025-05-14T13:57:06.483" v="2"/>
          <ac:spMkLst>
            <pc:docMk/>
            <pc:sldMk cId="2166098122" sldId="445"/>
            <ac:spMk id="6" creationId="{416C064E-628E-47C0-A712-DB178FE9901E}"/>
          </ac:spMkLst>
        </pc:spChg>
      </pc:sldChg>
      <pc:sldChg chg="modSp">
        <pc:chgData name="Alfred Smith" userId="3c60a3631c0db8ad" providerId="LiveId" clId="{52278C6C-2428-4EA5-A0BC-9817EB57A040}" dt="2025-05-14T13:55:15.281" v="0"/>
        <pc:sldMkLst>
          <pc:docMk/>
          <pc:sldMk cId="665805102" sldId="446"/>
        </pc:sldMkLst>
        <pc:spChg chg="mod">
          <ac:chgData name="Alfred Smith" userId="3c60a3631c0db8ad" providerId="LiveId" clId="{52278C6C-2428-4EA5-A0BC-9817EB57A040}" dt="2025-05-14T13:55:15.281" v="0"/>
          <ac:spMkLst>
            <pc:docMk/>
            <pc:sldMk cId="665805102" sldId="446"/>
            <ac:spMk id="2" creationId="{FF5727AE-74B4-61E5-2923-990AFE7079B1}"/>
          </ac:spMkLst>
        </pc:spChg>
      </pc:sldChg>
      <pc:sldChg chg="modSp mod">
        <pc:chgData name="Alfred Smith" userId="3c60a3631c0db8ad" providerId="LiveId" clId="{52278C6C-2428-4EA5-A0BC-9817EB57A040}" dt="2025-05-14T13:57:23.831" v="3"/>
        <pc:sldMkLst>
          <pc:docMk/>
          <pc:sldMk cId="2422728137" sldId="447"/>
        </pc:sldMkLst>
        <pc:spChg chg="mod">
          <ac:chgData name="Alfred Smith" userId="3c60a3631c0db8ad" providerId="LiveId" clId="{52278C6C-2428-4EA5-A0BC-9817EB57A040}" dt="2025-05-14T13:57:23.831" v="3"/>
          <ac:spMkLst>
            <pc:docMk/>
            <pc:sldMk cId="2422728137" sldId="447"/>
            <ac:spMk id="6" creationId="{416C064E-628E-47C0-A712-DB178FE9901E}"/>
          </ac:spMkLst>
        </pc:spChg>
      </pc:sldChg>
      <pc:sldChg chg="modSp">
        <pc:chgData name="Alfred Smith" userId="3c60a3631c0db8ad" providerId="LiveId" clId="{52278C6C-2428-4EA5-A0BC-9817EB57A040}" dt="2025-05-14T13:55:15.281" v="0"/>
        <pc:sldMkLst>
          <pc:docMk/>
          <pc:sldMk cId="843663555" sldId="448"/>
        </pc:sldMkLst>
        <pc:spChg chg="mod">
          <ac:chgData name="Alfred Smith" userId="3c60a3631c0db8ad" providerId="LiveId" clId="{52278C6C-2428-4EA5-A0BC-9817EB57A040}" dt="2025-05-14T13:55:15.281" v="0"/>
          <ac:spMkLst>
            <pc:docMk/>
            <pc:sldMk cId="843663555" sldId="448"/>
            <ac:spMk id="2" creationId="{3EE0D589-699F-DC02-67F6-67AA0E538625}"/>
          </ac:spMkLst>
        </pc:spChg>
      </pc:sldChg>
      <pc:sldChg chg="modSp mod">
        <pc:chgData name="Alfred Smith" userId="3c60a3631c0db8ad" providerId="LiveId" clId="{52278C6C-2428-4EA5-A0BC-9817EB57A040}" dt="2025-05-14T13:58:12.125" v="4"/>
        <pc:sldMkLst>
          <pc:docMk/>
          <pc:sldMk cId="4160448636" sldId="449"/>
        </pc:sldMkLst>
        <pc:spChg chg="mod">
          <ac:chgData name="Alfred Smith" userId="3c60a3631c0db8ad" providerId="LiveId" clId="{52278C6C-2428-4EA5-A0BC-9817EB57A040}" dt="2025-05-14T13:58:12.125" v="4"/>
          <ac:spMkLst>
            <pc:docMk/>
            <pc:sldMk cId="4160448636" sldId="449"/>
            <ac:spMk id="6" creationId="{416C064E-628E-47C0-A712-DB178FE9901E}"/>
          </ac:spMkLst>
        </pc:spChg>
      </pc:sldChg>
      <pc:sldChg chg="modSp">
        <pc:chgData name="Alfred Smith" userId="3c60a3631c0db8ad" providerId="LiveId" clId="{52278C6C-2428-4EA5-A0BC-9817EB57A040}" dt="2025-05-14T13:55:15.281" v="0"/>
        <pc:sldMkLst>
          <pc:docMk/>
          <pc:sldMk cId="538051216" sldId="450"/>
        </pc:sldMkLst>
        <pc:spChg chg="mod">
          <ac:chgData name="Alfred Smith" userId="3c60a3631c0db8ad" providerId="LiveId" clId="{52278C6C-2428-4EA5-A0BC-9817EB57A040}" dt="2025-05-14T13:55:15.281" v="0"/>
          <ac:spMkLst>
            <pc:docMk/>
            <pc:sldMk cId="538051216" sldId="450"/>
            <ac:spMk id="2" creationId="{B18C6E12-C67E-3293-8CFD-374384D8C23D}"/>
          </ac:spMkLst>
        </pc:spChg>
      </pc:sldChg>
      <pc:sldChg chg="modSp mod">
        <pc:chgData name="Alfred Smith" userId="3c60a3631c0db8ad" providerId="LiveId" clId="{52278C6C-2428-4EA5-A0BC-9817EB57A040}" dt="2025-05-14T13:58:28.232" v="5"/>
        <pc:sldMkLst>
          <pc:docMk/>
          <pc:sldMk cId="3386340796" sldId="451"/>
        </pc:sldMkLst>
        <pc:spChg chg="mod">
          <ac:chgData name="Alfred Smith" userId="3c60a3631c0db8ad" providerId="LiveId" clId="{52278C6C-2428-4EA5-A0BC-9817EB57A040}" dt="2025-05-14T13:58:28.232" v="5"/>
          <ac:spMkLst>
            <pc:docMk/>
            <pc:sldMk cId="3386340796" sldId="451"/>
            <ac:spMk id="6" creationId="{416C064E-628E-47C0-A712-DB178FE9901E}"/>
          </ac:spMkLst>
        </pc:spChg>
      </pc:sldChg>
      <pc:sldChg chg="modSp">
        <pc:chgData name="Alfred Smith" userId="3c60a3631c0db8ad" providerId="LiveId" clId="{52278C6C-2428-4EA5-A0BC-9817EB57A040}" dt="2025-05-14T13:55:15.281" v="0"/>
        <pc:sldMkLst>
          <pc:docMk/>
          <pc:sldMk cId="4002949039" sldId="452"/>
        </pc:sldMkLst>
        <pc:spChg chg="mod">
          <ac:chgData name="Alfred Smith" userId="3c60a3631c0db8ad" providerId="LiveId" clId="{52278C6C-2428-4EA5-A0BC-9817EB57A040}" dt="2025-05-14T13:55:15.281" v="0"/>
          <ac:spMkLst>
            <pc:docMk/>
            <pc:sldMk cId="4002949039" sldId="452"/>
            <ac:spMk id="2" creationId="{AD57A4CA-B3D5-E26D-4410-7ED5A91A3AC4}"/>
          </ac:spMkLst>
        </pc:spChg>
      </pc:sldChg>
      <pc:sldChg chg="modSp mod">
        <pc:chgData name="Alfred Smith" userId="3c60a3631c0db8ad" providerId="LiveId" clId="{52278C6C-2428-4EA5-A0BC-9817EB57A040}" dt="2025-05-14T14:03:28.018" v="12"/>
        <pc:sldMkLst>
          <pc:docMk/>
          <pc:sldMk cId="283334129" sldId="453"/>
        </pc:sldMkLst>
        <pc:spChg chg="mod">
          <ac:chgData name="Alfred Smith" userId="3c60a3631c0db8ad" providerId="LiveId" clId="{52278C6C-2428-4EA5-A0BC-9817EB57A040}" dt="2025-05-14T14:03:28.018" v="12"/>
          <ac:spMkLst>
            <pc:docMk/>
            <pc:sldMk cId="283334129" sldId="453"/>
            <ac:spMk id="6" creationId="{416C064E-628E-47C0-A712-DB178FE9901E}"/>
          </ac:spMkLst>
        </pc:spChg>
      </pc:sldChg>
      <pc:sldChg chg="modSp">
        <pc:chgData name="Alfred Smith" userId="3c60a3631c0db8ad" providerId="LiveId" clId="{52278C6C-2428-4EA5-A0BC-9817EB57A040}" dt="2025-05-14T13:55:15.281" v="0"/>
        <pc:sldMkLst>
          <pc:docMk/>
          <pc:sldMk cId="2511564658" sldId="454"/>
        </pc:sldMkLst>
        <pc:spChg chg="mod">
          <ac:chgData name="Alfred Smith" userId="3c60a3631c0db8ad" providerId="LiveId" clId="{52278C6C-2428-4EA5-A0BC-9817EB57A040}" dt="2025-05-14T13:55:15.281" v="0"/>
          <ac:spMkLst>
            <pc:docMk/>
            <pc:sldMk cId="2511564658" sldId="454"/>
            <ac:spMk id="2" creationId="{DB652A82-642D-AB79-95DD-3091F6795524}"/>
          </ac:spMkLst>
        </pc:spChg>
      </pc:sldChg>
      <pc:sldChg chg="modSp mod">
        <pc:chgData name="Alfred Smith" userId="3c60a3631c0db8ad" providerId="LiveId" clId="{52278C6C-2428-4EA5-A0BC-9817EB57A040}" dt="2025-05-14T14:03:45.566" v="13"/>
        <pc:sldMkLst>
          <pc:docMk/>
          <pc:sldMk cId="1799939013" sldId="455"/>
        </pc:sldMkLst>
        <pc:spChg chg="mod">
          <ac:chgData name="Alfred Smith" userId="3c60a3631c0db8ad" providerId="LiveId" clId="{52278C6C-2428-4EA5-A0BC-9817EB57A040}" dt="2025-05-14T14:03:45.566" v="13"/>
          <ac:spMkLst>
            <pc:docMk/>
            <pc:sldMk cId="1799939013" sldId="455"/>
            <ac:spMk id="6" creationId="{416C064E-628E-47C0-A712-DB178FE9901E}"/>
          </ac:spMkLst>
        </pc:spChg>
      </pc:sldChg>
      <pc:sldChg chg="modSp">
        <pc:chgData name="Alfred Smith" userId="3c60a3631c0db8ad" providerId="LiveId" clId="{52278C6C-2428-4EA5-A0BC-9817EB57A040}" dt="2025-05-14T13:55:15.281" v="0"/>
        <pc:sldMkLst>
          <pc:docMk/>
          <pc:sldMk cId="4049696417" sldId="456"/>
        </pc:sldMkLst>
        <pc:spChg chg="mod">
          <ac:chgData name="Alfred Smith" userId="3c60a3631c0db8ad" providerId="LiveId" clId="{52278C6C-2428-4EA5-A0BC-9817EB57A040}" dt="2025-05-14T13:55:15.281" v="0"/>
          <ac:spMkLst>
            <pc:docMk/>
            <pc:sldMk cId="4049696417" sldId="456"/>
            <ac:spMk id="2" creationId="{8DA5E2E1-C678-7AD9-E8D7-9781651E057E}"/>
          </ac:spMkLst>
        </pc:spChg>
        <pc:spChg chg="mod">
          <ac:chgData name="Alfred Smith" userId="3c60a3631c0db8ad" providerId="LiveId" clId="{52278C6C-2428-4EA5-A0BC-9817EB57A040}" dt="2025-05-14T13:55:15.281" v="0"/>
          <ac:spMkLst>
            <pc:docMk/>
            <pc:sldMk cId="4049696417" sldId="456"/>
            <ac:spMk id="7" creationId="{FEF4EA3F-CE26-81E0-5CF4-4CD12479A23D}"/>
          </ac:spMkLst>
        </pc:spChg>
      </pc:sldChg>
      <pc:sldChg chg="modSp mod">
        <pc:chgData name="Alfred Smith" userId="3c60a3631c0db8ad" providerId="LiveId" clId="{52278C6C-2428-4EA5-A0BC-9817EB57A040}" dt="2025-05-14T14:04:02.300" v="14"/>
        <pc:sldMkLst>
          <pc:docMk/>
          <pc:sldMk cId="2618424304" sldId="457"/>
        </pc:sldMkLst>
        <pc:spChg chg="mod">
          <ac:chgData name="Alfred Smith" userId="3c60a3631c0db8ad" providerId="LiveId" clId="{52278C6C-2428-4EA5-A0BC-9817EB57A040}" dt="2025-05-14T14:04:02.300" v="14"/>
          <ac:spMkLst>
            <pc:docMk/>
            <pc:sldMk cId="2618424304" sldId="457"/>
            <ac:spMk id="6" creationId="{416C064E-628E-47C0-A712-DB178FE9901E}"/>
          </ac:spMkLst>
        </pc:spChg>
      </pc:sldChg>
      <pc:sldChg chg="modSp">
        <pc:chgData name="Alfred Smith" userId="3c60a3631c0db8ad" providerId="LiveId" clId="{52278C6C-2428-4EA5-A0BC-9817EB57A040}" dt="2025-05-14T13:55:15.281" v="0"/>
        <pc:sldMkLst>
          <pc:docMk/>
          <pc:sldMk cId="2789980734" sldId="458"/>
        </pc:sldMkLst>
        <pc:spChg chg="mod">
          <ac:chgData name="Alfred Smith" userId="3c60a3631c0db8ad" providerId="LiveId" clId="{52278C6C-2428-4EA5-A0BC-9817EB57A040}" dt="2025-05-14T13:55:15.281" v="0"/>
          <ac:spMkLst>
            <pc:docMk/>
            <pc:sldMk cId="2789980734" sldId="458"/>
            <ac:spMk id="2" creationId="{230EF84B-B101-A497-7A20-E9AE89A2F370}"/>
          </ac:spMkLst>
        </pc:spChg>
      </pc:sldChg>
      <pc:sldChg chg="modSp mod">
        <pc:chgData name="Alfred Smith" userId="3c60a3631c0db8ad" providerId="LiveId" clId="{52278C6C-2428-4EA5-A0BC-9817EB57A040}" dt="2025-05-14T14:06:20.429" v="15"/>
        <pc:sldMkLst>
          <pc:docMk/>
          <pc:sldMk cId="783514268" sldId="459"/>
        </pc:sldMkLst>
        <pc:spChg chg="mod">
          <ac:chgData name="Alfred Smith" userId="3c60a3631c0db8ad" providerId="LiveId" clId="{52278C6C-2428-4EA5-A0BC-9817EB57A040}" dt="2025-05-14T14:06:20.429" v="15"/>
          <ac:spMkLst>
            <pc:docMk/>
            <pc:sldMk cId="783514268" sldId="459"/>
            <ac:spMk id="6" creationId="{416C064E-628E-47C0-A712-DB178FE9901E}"/>
          </ac:spMkLst>
        </pc:spChg>
      </pc:sldChg>
      <pc:sldChg chg="modSp mod">
        <pc:chgData name="Alfred Smith" userId="3c60a3631c0db8ad" providerId="LiveId" clId="{52278C6C-2428-4EA5-A0BC-9817EB57A040}" dt="2025-05-16T05:37:37.985" v="17" actId="27636"/>
        <pc:sldMkLst>
          <pc:docMk/>
          <pc:sldMk cId="3596600315" sldId="468"/>
        </pc:sldMkLst>
        <pc:spChg chg="mod">
          <ac:chgData name="Alfred Smith" userId="3c60a3631c0db8ad" providerId="LiveId" clId="{52278C6C-2428-4EA5-A0BC-9817EB57A040}" dt="2025-05-16T05:37:37.985" v="17" actId="27636"/>
          <ac:spMkLst>
            <pc:docMk/>
            <pc:sldMk cId="3596600315" sldId="468"/>
            <ac:spMk id="4" creationId="{0659EEE1-702D-F658-B9CC-53EAB31EB3D4}"/>
          </ac:spMkLst>
        </pc:spChg>
      </pc:sldChg>
      <pc:sldChg chg="modSp">
        <pc:chgData name="Alfred Smith" userId="3c60a3631c0db8ad" providerId="LiveId" clId="{52278C6C-2428-4EA5-A0BC-9817EB57A040}" dt="2025-05-14T13:55:15.281" v="0"/>
        <pc:sldMkLst>
          <pc:docMk/>
          <pc:sldMk cId="3243749005" sldId="469"/>
        </pc:sldMkLst>
        <pc:spChg chg="mod">
          <ac:chgData name="Alfred Smith" userId="3c60a3631c0db8ad" providerId="LiveId" clId="{52278C6C-2428-4EA5-A0BC-9817EB57A040}" dt="2025-05-14T13:55:15.281" v="0"/>
          <ac:spMkLst>
            <pc:docMk/>
            <pc:sldMk cId="3243749005" sldId="469"/>
            <ac:spMk id="2" creationId="{489277AA-E5AA-7C5B-1794-ECBE3DAEEC45}"/>
          </ac:spMkLst>
        </pc:spChg>
      </pc:sldChg>
      <pc:sldChg chg="modSp mod">
        <pc:chgData name="Alfred Smith" userId="3c60a3631c0db8ad" providerId="LiveId" clId="{52278C6C-2428-4EA5-A0BC-9817EB57A040}" dt="2025-05-14T13:58:58.665" v="6"/>
        <pc:sldMkLst>
          <pc:docMk/>
          <pc:sldMk cId="1715649501" sldId="470"/>
        </pc:sldMkLst>
        <pc:spChg chg="mod">
          <ac:chgData name="Alfred Smith" userId="3c60a3631c0db8ad" providerId="LiveId" clId="{52278C6C-2428-4EA5-A0BC-9817EB57A040}" dt="2025-05-14T13:58:58.665" v="6"/>
          <ac:spMkLst>
            <pc:docMk/>
            <pc:sldMk cId="1715649501" sldId="470"/>
            <ac:spMk id="6" creationId="{416C064E-628E-47C0-A712-DB178FE9901E}"/>
          </ac:spMkLst>
        </pc:spChg>
      </pc:sldChg>
      <pc:sldChg chg="modSp">
        <pc:chgData name="Alfred Smith" userId="3c60a3631c0db8ad" providerId="LiveId" clId="{52278C6C-2428-4EA5-A0BC-9817EB57A040}" dt="2025-05-14T13:55:15.281" v="0"/>
        <pc:sldMkLst>
          <pc:docMk/>
          <pc:sldMk cId="2909520970" sldId="471"/>
        </pc:sldMkLst>
        <pc:spChg chg="mod">
          <ac:chgData name="Alfred Smith" userId="3c60a3631c0db8ad" providerId="LiveId" clId="{52278C6C-2428-4EA5-A0BC-9817EB57A040}" dt="2025-05-14T13:55:15.281" v="0"/>
          <ac:spMkLst>
            <pc:docMk/>
            <pc:sldMk cId="2909520970" sldId="471"/>
            <ac:spMk id="2" creationId="{9043344E-6543-ED86-74B9-7DA3D7732118}"/>
          </ac:spMkLst>
        </pc:spChg>
      </pc:sldChg>
      <pc:sldChg chg="modSp mod">
        <pc:chgData name="Alfred Smith" userId="3c60a3631c0db8ad" providerId="LiveId" clId="{52278C6C-2428-4EA5-A0BC-9817EB57A040}" dt="2025-05-14T13:59:55.169" v="8"/>
        <pc:sldMkLst>
          <pc:docMk/>
          <pc:sldMk cId="3902791174" sldId="472"/>
        </pc:sldMkLst>
        <pc:spChg chg="mod">
          <ac:chgData name="Alfred Smith" userId="3c60a3631c0db8ad" providerId="LiveId" clId="{52278C6C-2428-4EA5-A0BC-9817EB57A040}" dt="2025-05-14T13:59:55.169" v="8"/>
          <ac:spMkLst>
            <pc:docMk/>
            <pc:sldMk cId="3902791174" sldId="472"/>
            <ac:spMk id="6" creationId="{416C064E-628E-47C0-A712-DB178FE9901E}"/>
          </ac:spMkLst>
        </pc:spChg>
      </pc:sldChg>
      <pc:sldChg chg="modSp">
        <pc:chgData name="Alfred Smith" userId="3c60a3631c0db8ad" providerId="LiveId" clId="{52278C6C-2428-4EA5-A0BC-9817EB57A040}" dt="2025-05-14T13:55:15.281" v="0"/>
        <pc:sldMkLst>
          <pc:docMk/>
          <pc:sldMk cId="3068068009" sldId="473"/>
        </pc:sldMkLst>
        <pc:spChg chg="mod">
          <ac:chgData name="Alfred Smith" userId="3c60a3631c0db8ad" providerId="LiveId" clId="{52278C6C-2428-4EA5-A0BC-9817EB57A040}" dt="2025-05-14T13:55:15.281" v="0"/>
          <ac:spMkLst>
            <pc:docMk/>
            <pc:sldMk cId="3068068009" sldId="473"/>
            <ac:spMk id="2" creationId="{89C95C85-86A5-E7D2-FF8F-AB522C80ADE1}"/>
          </ac:spMkLst>
        </pc:spChg>
      </pc:sldChg>
      <pc:sldChg chg="modSp mod">
        <pc:chgData name="Alfred Smith" userId="3c60a3631c0db8ad" providerId="LiveId" clId="{52278C6C-2428-4EA5-A0BC-9817EB57A040}" dt="2025-05-14T14:00:12.620" v="9"/>
        <pc:sldMkLst>
          <pc:docMk/>
          <pc:sldMk cId="1702511726" sldId="474"/>
        </pc:sldMkLst>
        <pc:spChg chg="mod">
          <ac:chgData name="Alfred Smith" userId="3c60a3631c0db8ad" providerId="LiveId" clId="{52278C6C-2428-4EA5-A0BC-9817EB57A040}" dt="2025-05-14T14:00:12.620" v="9"/>
          <ac:spMkLst>
            <pc:docMk/>
            <pc:sldMk cId="1702511726" sldId="474"/>
            <ac:spMk id="6" creationId="{416C064E-628E-47C0-A712-DB178FE9901E}"/>
          </ac:spMkLst>
        </pc:spChg>
      </pc:sldChg>
      <pc:sldChg chg="modSp">
        <pc:chgData name="Alfred Smith" userId="3c60a3631c0db8ad" providerId="LiveId" clId="{52278C6C-2428-4EA5-A0BC-9817EB57A040}" dt="2025-05-14T13:55:15.281" v="0"/>
        <pc:sldMkLst>
          <pc:docMk/>
          <pc:sldMk cId="4187769764" sldId="475"/>
        </pc:sldMkLst>
        <pc:spChg chg="mod">
          <ac:chgData name="Alfred Smith" userId="3c60a3631c0db8ad" providerId="LiveId" clId="{52278C6C-2428-4EA5-A0BC-9817EB57A040}" dt="2025-05-14T13:55:15.281" v="0"/>
          <ac:spMkLst>
            <pc:docMk/>
            <pc:sldMk cId="4187769764" sldId="475"/>
            <ac:spMk id="2" creationId="{A993C0BC-77FD-8BF4-EC1C-FCE3F5A17092}"/>
          </ac:spMkLst>
        </pc:spChg>
      </pc:sldChg>
      <pc:sldChg chg="modSp mod">
        <pc:chgData name="Alfred Smith" userId="3c60a3631c0db8ad" providerId="LiveId" clId="{52278C6C-2428-4EA5-A0BC-9817EB57A040}" dt="2025-05-14T14:00:30.708" v="10"/>
        <pc:sldMkLst>
          <pc:docMk/>
          <pc:sldMk cId="2076983987" sldId="476"/>
        </pc:sldMkLst>
        <pc:spChg chg="mod">
          <ac:chgData name="Alfred Smith" userId="3c60a3631c0db8ad" providerId="LiveId" clId="{52278C6C-2428-4EA5-A0BC-9817EB57A040}" dt="2025-05-14T14:00:30.708" v="10"/>
          <ac:spMkLst>
            <pc:docMk/>
            <pc:sldMk cId="2076983987" sldId="476"/>
            <ac:spMk id="6" creationId="{416C064E-628E-47C0-A712-DB178FE9901E}"/>
          </ac:spMkLst>
        </pc:spChg>
      </pc:sldChg>
      <pc:sldChg chg="modSp">
        <pc:chgData name="Alfred Smith" userId="3c60a3631c0db8ad" providerId="LiveId" clId="{52278C6C-2428-4EA5-A0BC-9817EB57A040}" dt="2025-05-14T13:55:15.281" v="0"/>
        <pc:sldMkLst>
          <pc:docMk/>
          <pc:sldMk cId="2130266407" sldId="477"/>
        </pc:sldMkLst>
        <pc:spChg chg="mod">
          <ac:chgData name="Alfred Smith" userId="3c60a3631c0db8ad" providerId="LiveId" clId="{52278C6C-2428-4EA5-A0BC-9817EB57A040}" dt="2025-05-14T13:55:15.281" v="0"/>
          <ac:spMkLst>
            <pc:docMk/>
            <pc:sldMk cId="2130266407" sldId="477"/>
            <ac:spMk id="2" creationId="{7B9544FD-95DA-C548-E07A-980306B55888}"/>
          </ac:spMkLst>
        </pc:spChg>
      </pc:sldChg>
      <pc:sldChg chg="modSp mod">
        <pc:chgData name="Alfred Smith" userId="3c60a3631c0db8ad" providerId="LiveId" clId="{52278C6C-2428-4EA5-A0BC-9817EB57A040}" dt="2025-05-14T14:02:57.707" v="11"/>
        <pc:sldMkLst>
          <pc:docMk/>
          <pc:sldMk cId="4169491533" sldId="478"/>
        </pc:sldMkLst>
        <pc:spChg chg="mod">
          <ac:chgData name="Alfred Smith" userId="3c60a3631c0db8ad" providerId="LiveId" clId="{52278C6C-2428-4EA5-A0BC-9817EB57A040}" dt="2025-05-14T14:02:57.707" v="11"/>
          <ac:spMkLst>
            <pc:docMk/>
            <pc:sldMk cId="4169491533" sldId="478"/>
            <ac:spMk id="6" creationId="{416C064E-628E-47C0-A712-DB178FE9901E}"/>
          </ac:spMkLst>
        </pc:spChg>
      </pc:sldChg>
      <pc:sldChg chg="modSp">
        <pc:chgData name="Alfred Smith" userId="3c60a3631c0db8ad" providerId="LiveId" clId="{52278C6C-2428-4EA5-A0BC-9817EB57A040}" dt="2025-05-14T13:55:15.281" v="0"/>
        <pc:sldMkLst>
          <pc:docMk/>
          <pc:sldMk cId="1302759498" sldId="479"/>
        </pc:sldMkLst>
        <pc:spChg chg="mod">
          <ac:chgData name="Alfred Smith" userId="3c60a3631c0db8ad" providerId="LiveId" clId="{52278C6C-2428-4EA5-A0BC-9817EB57A040}" dt="2025-05-14T13:55:15.281" v="0"/>
          <ac:spMkLst>
            <pc:docMk/>
            <pc:sldMk cId="1302759498" sldId="479"/>
            <ac:spMk id="2" creationId="{EFF832A5-AA1C-ACE4-2069-96347E13E7B0}"/>
          </ac:spMkLst>
        </pc:spChg>
      </pc:sldChg>
      <pc:sldChg chg="modSp">
        <pc:chgData name="Alfred Smith" userId="3c60a3631c0db8ad" providerId="LiveId" clId="{52278C6C-2428-4EA5-A0BC-9817EB57A040}" dt="2025-05-14T13:55:15.281" v="0"/>
        <pc:sldMkLst>
          <pc:docMk/>
          <pc:sldMk cId="3977614436" sldId="480"/>
        </pc:sldMkLst>
        <pc:spChg chg="mod">
          <ac:chgData name="Alfred Smith" userId="3c60a3631c0db8ad" providerId="LiveId" clId="{52278C6C-2428-4EA5-A0BC-9817EB57A040}" dt="2025-05-14T13:55:15.281" v="0"/>
          <ac:spMkLst>
            <pc:docMk/>
            <pc:sldMk cId="3977614436" sldId="480"/>
            <ac:spMk id="2" creationId="{83F97EE8-A110-2430-FF25-D054EAC2CC6C}"/>
          </ac:spMkLst>
        </pc:spChg>
      </pc:sldChg>
    </pc:docChg>
  </pc:docChgLst>
  <pc:docChgLst>
    <pc:chgData name="Alfred Smith" userId="3c60a3631c0db8ad" providerId="LiveId" clId="{FBE98DCB-8AC2-4963-BCF1-7E963048C5C1}"/>
    <pc:docChg chg="undo redo custSel modSld">
      <pc:chgData name="Alfred Smith" userId="3c60a3631c0db8ad" providerId="LiveId" clId="{FBE98DCB-8AC2-4963-BCF1-7E963048C5C1}" dt="2024-07-22T05:21:32.954" v="27"/>
      <pc:docMkLst>
        <pc:docMk/>
      </pc:docMkLst>
      <pc:sldChg chg="modSp mod">
        <pc:chgData name="Alfred Smith" userId="3c60a3631c0db8ad" providerId="LiveId" clId="{FBE98DCB-8AC2-4963-BCF1-7E963048C5C1}" dt="2024-07-22T05:17:49.772" v="4"/>
        <pc:sldMkLst>
          <pc:docMk/>
          <pc:sldMk cId="3676245138" sldId="441"/>
        </pc:sldMkLst>
      </pc:sldChg>
      <pc:sldChg chg="modSp mod">
        <pc:chgData name="Alfred Smith" userId="3c60a3631c0db8ad" providerId="LiveId" clId="{FBE98DCB-8AC2-4963-BCF1-7E963048C5C1}" dt="2024-07-22T05:19:07.552" v="10"/>
        <pc:sldMkLst>
          <pc:docMk/>
          <pc:sldMk cId="3095902142" sldId="443"/>
        </pc:sldMkLst>
      </pc:sldChg>
      <pc:sldChg chg="modSp mod">
        <pc:chgData name="Alfred Smith" userId="3c60a3631c0db8ad" providerId="LiveId" clId="{FBE98DCB-8AC2-4963-BCF1-7E963048C5C1}" dt="2024-07-22T05:18:06.744" v="5"/>
        <pc:sldMkLst>
          <pc:docMk/>
          <pc:sldMk cId="2166098122" sldId="445"/>
        </pc:sldMkLst>
      </pc:sldChg>
      <pc:sldChg chg="modSp mod">
        <pc:chgData name="Alfred Smith" userId="3c60a3631c0db8ad" providerId="LiveId" clId="{FBE98DCB-8AC2-4963-BCF1-7E963048C5C1}" dt="2024-07-22T05:18:18.885" v="6"/>
        <pc:sldMkLst>
          <pc:docMk/>
          <pc:sldMk cId="2422728137" sldId="447"/>
        </pc:sldMkLst>
      </pc:sldChg>
      <pc:sldChg chg="modSp mod">
        <pc:chgData name="Alfred Smith" userId="3c60a3631c0db8ad" providerId="LiveId" clId="{FBE98DCB-8AC2-4963-BCF1-7E963048C5C1}" dt="2024-07-22T05:18:29.870" v="7"/>
        <pc:sldMkLst>
          <pc:docMk/>
          <pc:sldMk cId="4160448636" sldId="449"/>
        </pc:sldMkLst>
      </pc:sldChg>
      <pc:sldChg chg="modSp mod">
        <pc:chgData name="Alfred Smith" userId="3c60a3631c0db8ad" providerId="LiveId" clId="{FBE98DCB-8AC2-4963-BCF1-7E963048C5C1}" dt="2024-07-22T05:18:43.338" v="8"/>
        <pc:sldMkLst>
          <pc:docMk/>
          <pc:sldMk cId="3386340796" sldId="451"/>
        </pc:sldMkLst>
      </pc:sldChg>
      <pc:sldChg chg="modSp mod">
        <pc:chgData name="Alfred Smith" userId="3c60a3631c0db8ad" providerId="LiveId" clId="{FBE98DCB-8AC2-4963-BCF1-7E963048C5C1}" dt="2024-07-22T05:20:30.474" v="21"/>
        <pc:sldMkLst>
          <pc:docMk/>
          <pc:sldMk cId="283334129" sldId="453"/>
        </pc:sldMkLst>
      </pc:sldChg>
      <pc:sldChg chg="modSp mod">
        <pc:chgData name="Alfred Smith" userId="3c60a3631c0db8ad" providerId="LiveId" clId="{FBE98DCB-8AC2-4963-BCF1-7E963048C5C1}" dt="2024-07-22T05:21:07.707" v="25"/>
        <pc:sldMkLst>
          <pc:docMk/>
          <pc:sldMk cId="1799939013" sldId="455"/>
        </pc:sldMkLst>
      </pc:sldChg>
      <pc:sldChg chg="modSp mod">
        <pc:chgData name="Alfred Smith" userId="3c60a3631c0db8ad" providerId="LiveId" clId="{FBE98DCB-8AC2-4963-BCF1-7E963048C5C1}" dt="2024-07-22T05:21:21.734" v="26"/>
        <pc:sldMkLst>
          <pc:docMk/>
          <pc:sldMk cId="2618424304" sldId="457"/>
        </pc:sldMkLst>
      </pc:sldChg>
      <pc:sldChg chg="modSp mod">
        <pc:chgData name="Alfred Smith" userId="3c60a3631c0db8ad" providerId="LiveId" clId="{FBE98DCB-8AC2-4963-BCF1-7E963048C5C1}" dt="2024-07-22T05:21:32.954" v="27"/>
        <pc:sldMkLst>
          <pc:docMk/>
          <pc:sldMk cId="783514268" sldId="459"/>
        </pc:sldMkLst>
      </pc:sldChg>
      <pc:sldChg chg="addSp delSp modSp mod">
        <pc:chgData name="Alfred Smith" userId="3c60a3631c0db8ad" providerId="LiveId" clId="{FBE98DCB-8AC2-4963-BCF1-7E963048C5C1}" dt="2024-07-22T04:26:40.285" v="1"/>
        <pc:sldMkLst>
          <pc:docMk/>
          <pc:sldMk cId="3596600315" sldId="468"/>
        </pc:sldMkLst>
      </pc:sldChg>
      <pc:sldChg chg="addSp modSp mod">
        <pc:chgData name="Alfred Smith" userId="3c60a3631c0db8ad" providerId="LiveId" clId="{FBE98DCB-8AC2-4963-BCF1-7E963048C5C1}" dt="2024-07-22T04:27:02.007" v="3" actId="1076"/>
        <pc:sldMkLst>
          <pc:docMk/>
          <pc:sldMk cId="3243749005" sldId="469"/>
        </pc:sldMkLst>
      </pc:sldChg>
      <pc:sldChg chg="modSp mod">
        <pc:chgData name="Alfred Smith" userId="3c60a3631c0db8ad" providerId="LiveId" clId="{FBE98DCB-8AC2-4963-BCF1-7E963048C5C1}" dt="2024-07-22T05:18:56.786" v="9"/>
        <pc:sldMkLst>
          <pc:docMk/>
          <pc:sldMk cId="1715649501" sldId="470"/>
        </pc:sldMkLst>
      </pc:sldChg>
      <pc:sldChg chg="modSp mod">
        <pc:chgData name="Alfred Smith" userId="3c60a3631c0db8ad" providerId="LiveId" clId="{FBE98DCB-8AC2-4963-BCF1-7E963048C5C1}" dt="2024-07-22T05:19:29.397" v="13"/>
        <pc:sldMkLst>
          <pc:docMk/>
          <pc:sldMk cId="3902791174" sldId="472"/>
        </pc:sldMkLst>
      </pc:sldChg>
      <pc:sldChg chg="modSp mod">
        <pc:chgData name="Alfred Smith" userId="3c60a3631c0db8ad" providerId="LiveId" clId="{FBE98DCB-8AC2-4963-BCF1-7E963048C5C1}" dt="2024-07-22T05:19:42.102" v="14"/>
        <pc:sldMkLst>
          <pc:docMk/>
          <pc:sldMk cId="1702511726" sldId="474"/>
        </pc:sldMkLst>
      </pc:sldChg>
      <pc:sldChg chg="modSp mod">
        <pc:chgData name="Alfred Smith" userId="3c60a3631c0db8ad" providerId="LiveId" clId="{FBE98DCB-8AC2-4963-BCF1-7E963048C5C1}" dt="2024-07-22T05:19:52.220" v="15"/>
        <pc:sldMkLst>
          <pc:docMk/>
          <pc:sldMk cId="2076983987" sldId="476"/>
        </pc:sldMkLst>
      </pc:sldChg>
      <pc:sldChg chg="modSp mod">
        <pc:chgData name="Alfred Smith" userId="3c60a3631c0db8ad" providerId="LiveId" clId="{FBE98DCB-8AC2-4963-BCF1-7E963048C5C1}" dt="2024-07-22T05:20:20.561" v="20" actId="404"/>
        <pc:sldMkLst>
          <pc:docMk/>
          <pc:sldMk cId="4169491533" sldId="478"/>
        </pc:sldMkLst>
      </pc:sldChg>
    </pc:docChg>
  </pc:docChgLst>
  <pc:docChgLst>
    <pc:chgData name="Alfred Smith" userId="3c60a3631c0db8ad" providerId="LiveId" clId="{8DACA6D2-AEF8-4FA6-AA5F-D6194F84DE57}"/>
    <pc:docChg chg="modSld">
      <pc:chgData name="Alfred Smith" userId="3c60a3631c0db8ad" providerId="LiveId" clId="{8DACA6D2-AEF8-4FA6-AA5F-D6194F84DE57}" dt="2025-04-14T10:16:42.315" v="0" actId="1076"/>
      <pc:docMkLst>
        <pc:docMk/>
      </pc:docMkLst>
      <pc:sldChg chg="modSp mod">
        <pc:chgData name="Alfred Smith" userId="3c60a3631c0db8ad" providerId="LiveId" clId="{8DACA6D2-AEF8-4FA6-AA5F-D6194F84DE57}" dt="2025-04-14T10:16:42.315" v="0" actId="1076"/>
        <pc:sldMkLst>
          <pc:docMk/>
          <pc:sldMk cId="783514268" sldId="459"/>
        </pc:sldMkLst>
        <pc:spChg chg="mod">
          <ac:chgData name="Alfred Smith" userId="3c60a3631c0db8ad" providerId="LiveId" clId="{8DACA6D2-AEF8-4FA6-AA5F-D6194F84DE57}" dt="2025-04-14T10:16:42.315" v="0" actId="1076"/>
          <ac:spMkLst>
            <pc:docMk/>
            <pc:sldMk cId="783514268" sldId="459"/>
            <ac:spMk id="4" creationId="{9A13E2D8-2F59-44C1-B1D2-79C300C26DD4}"/>
          </ac:spMkLst>
        </pc:spChg>
        <pc:spChg chg="mod">
          <ac:chgData name="Alfred Smith" userId="3c60a3631c0db8ad" providerId="LiveId" clId="{8DACA6D2-AEF8-4FA6-AA5F-D6194F84DE57}" dt="2025-04-14T10:16:42.315" v="0" actId="1076"/>
          <ac:spMkLst>
            <pc:docMk/>
            <pc:sldMk cId="783514268" sldId="459"/>
            <ac:spMk id="6" creationId="{416C064E-628E-47C0-A712-DB178FE9901E}"/>
          </ac:spMkLst>
        </pc:spChg>
      </pc:sldChg>
    </pc:docChg>
  </pc:docChgLst>
  <pc:docChgLst>
    <pc:chgData name="Leonie Smith" userId="fed1330f33f5650e" providerId="LiveId" clId="{78530B4B-13B1-4000-976C-8406655F75C1}"/>
    <pc:docChg chg="custSel addSld modSld">
      <pc:chgData name="Leonie Smith" userId="fed1330f33f5650e" providerId="LiveId" clId="{78530B4B-13B1-4000-976C-8406655F75C1}" dt="2022-08-27T05:45:41.930" v="108" actId="20577"/>
      <pc:docMkLst>
        <pc:docMk/>
      </pc:docMkLst>
      <pc:sldChg chg="addSp modSp mod">
        <pc:chgData name="Leonie Smith" userId="fed1330f33f5650e" providerId="LiveId" clId="{78530B4B-13B1-4000-976C-8406655F75C1}" dt="2022-08-27T05:38:12.888" v="36" actId="1076"/>
        <pc:sldMkLst>
          <pc:docMk/>
          <pc:sldMk cId="3261377596" sldId="438"/>
        </pc:sldMkLst>
      </pc:sldChg>
      <pc:sldChg chg="addSp modSp">
        <pc:chgData name="Leonie Smith" userId="fed1330f33f5650e" providerId="LiveId" clId="{78530B4B-13B1-4000-976C-8406655F75C1}" dt="2022-08-11T07:33:05.593" v="1"/>
        <pc:sldMkLst>
          <pc:docMk/>
          <pc:sldMk cId="3759221820" sldId="439"/>
        </pc:sldMkLst>
      </pc:sldChg>
      <pc:sldChg chg="addSp delSp modSp modTransition modAnim">
        <pc:chgData name="Leonie Smith" userId="fed1330f33f5650e" providerId="LiveId" clId="{78530B4B-13B1-4000-976C-8406655F75C1}" dt="2022-08-11T07:37:07.267" v="4"/>
        <pc:sldMkLst>
          <pc:docMk/>
          <pc:sldMk cId="3676245138" sldId="441"/>
        </pc:sldMkLst>
      </pc:sldChg>
      <pc:sldChg chg="addSp modSp mod">
        <pc:chgData name="Leonie Smith" userId="fed1330f33f5650e" providerId="LiveId" clId="{78530B4B-13B1-4000-976C-8406655F75C1}" dt="2022-08-27T05:39:47.842" v="50" actId="20577"/>
        <pc:sldMkLst>
          <pc:docMk/>
          <pc:sldMk cId="2180228365" sldId="442"/>
        </pc:sldMkLst>
      </pc:sldChg>
      <pc:sldChg chg="add">
        <pc:chgData name="Leonie Smith" userId="fed1330f33f5650e" providerId="LiveId" clId="{78530B4B-13B1-4000-976C-8406655F75C1}" dt="2022-08-27T05:41:10.080" v="63"/>
        <pc:sldMkLst>
          <pc:docMk/>
          <pc:sldMk cId="3095902142" sldId="443"/>
        </pc:sldMkLst>
      </pc:sldChg>
      <pc:sldChg chg="addSp modSp add mod">
        <pc:chgData name="Leonie Smith" userId="fed1330f33f5650e" providerId="LiveId" clId="{78530B4B-13B1-4000-976C-8406655F75C1}" dt="2022-08-27T05:43:53.875" v="80" actId="20577"/>
        <pc:sldMkLst>
          <pc:docMk/>
          <pc:sldMk cId="1718612039" sldId="444"/>
        </pc:sldMkLst>
      </pc:sldChg>
      <pc:sldChg chg="addSp modSp">
        <pc:chgData name="Leonie Smith" userId="fed1330f33f5650e" providerId="LiveId" clId="{78530B4B-13B1-4000-976C-8406655F75C1}" dt="2022-08-11T07:38:53.231" v="5"/>
        <pc:sldMkLst>
          <pc:docMk/>
          <pc:sldMk cId="2166098122" sldId="445"/>
        </pc:sldMkLst>
      </pc:sldChg>
      <pc:sldChg chg="addSp modSp mod">
        <pc:chgData name="Leonie Smith" userId="fed1330f33f5650e" providerId="LiveId" clId="{78530B4B-13B1-4000-976C-8406655F75C1}" dt="2022-08-27T05:40:00.996" v="53" actId="20577"/>
        <pc:sldMkLst>
          <pc:docMk/>
          <pc:sldMk cId="665805102" sldId="446"/>
        </pc:sldMkLst>
      </pc:sldChg>
      <pc:sldChg chg="addSp delSp modSp modTransition modAnim">
        <pc:chgData name="Leonie Smith" userId="fed1330f33f5650e" providerId="LiveId" clId="{78530B4B-13B1-4000-976C-8406655F75C1}" dt="2022-08-11T07:48:10.916" v="17"/>
        <pc:sldMkLst>
          <pc:docMk/>
          <pc:sldMk cId="2422728137" sldId="447"/>
        </pc:sldMkLst>
      </pc:sldChg>
      <pc:sldChg chg="addSp modSp mod">
        <pc:chgData name="Leonie Smith" userId="fed1330f33f5650e" providerId="LiveId" clId="{78530B4B-13B1-4000-976C-8406655F75C1}" dt="2022-08-27T05:40:15.162" v="55" actId="1076"/>
        <pc:sldMkLst>
          <pc:docMk/>
          <pc:sldMk cId="843663555" sldId="448"/>
        </pc:sldMkLst>
      </pc:sldChg>
      <pc:sldChg chg="addSp delSp modSp modTransition modAnim">
        <pc:chgData name="Leonie Smith" userId="fed1330f33f5650e" providerId="LiveId" clId="{78530B4B-13B1-4000-976C-8406655F75C1}" dt="2022-08-11T07:49:26.467" v="21"/>
        <pc:sldMkLst>
          <pc:docMk/>
          <pc:sldMk cId="4160448636" sldId="449"/>
        </pc:sldMkLst>
      </pc:sldChg>
      <pc:sldChg chg="addSp modSp mod">
        <pc:chgData name="Leonie Smith" userId="fed1330f33f5650e" providerId="LiveId" clId="{78530B4B-13B1-4000-976C-8406655F75C1}" dt="2022-08-27T05:40:23.189" v="56" actId="20577"/>
        <pc:sldMkLst>
          <pc:docMk/>
          <pc:sldMk cId="538051216" sldId="450"/>
        </pc:sldMkLst>
      </pc:sldChg>
      <pc:sldChg chg="addSp delSp modSp modTransition modAnim">
        <pc:chgData name="Leonie Smith" userId="fed1330f33f5650e" providerId="LiveId" clId="{78530B4B-13B1-4000-976C-8406655F75C1}" dt="2022-08-11T07:54:56.413" v="28"/>
        <pc:sldMkLst>
          <pc:docMk/>
          <pc:sldMk cId="3386340796" sldId="451"/>
        </pc:sldMkLst>
      </pc:sldChg>
      <pc:sldChg chg="addSp modSp mod">
        <pc:chgData name="Leonie Smith" userId="fed1330f33f5650e" providerId="LiveId" clId="{78530B4B-13B1-4000-976C-8406655F75C1}" dt="2022-08-27T05:40:30.349" v="57" actId="20577"/>
        <pc:sldMkLst>
          <pc:docMk/>
          <pc:sldMk cId="4002949039" sldId="452"/>
        </pc:sldMkLst>
      </pc:sldChg>
      <pc:sldChg chg="add">
        <pc:chgData name="Leonie Smith" userId="fed1330f33f5650e" providerId="LiveId" clId="{78530B4B-13B1-4000-976C-8406655F75C1}" dt="2022-08-27T05:41:10.080" v="63"/>
        <pc:sldMkLst>
          <pc:docMk/>
          <pc:sldMk cId="283334129" sldId="453"/>
        </pc:sldMkLst>
      </pc:sldChg>
      <pc:sldChg chg="addSp modSp add mod">
        <pc:chgData name="Leonie Smith" userId="fed1330f33f5650e" providerId="LiveId" clId="{78530B4B-13B1-4000-976C-8406655F75C1}" dt="2022-08-27T05:44:56.365" v="98" actId="20577"/>
        <pc:sldMkLst>
          <pc:docMk/>
          <pc:sldMk cId="2511564658" sldId="454"/>
        </pc:sldMkLst>
      </pc:sldChg>
      <pc:sldChg chg="add">
        <pc:chgData name="Leonie Smith" userId="fed1330f33f5650e" providerId="LiveId" clId="{78530B4B-13B1-4000-976C-8406655F75C1}" dt="2022-08-27T05:41:10.080" v="63"/>
        <pc:sldMkLst>
          <pc:docMk/>
          <pc:sldMk cId="1799939013" sldId="455"/>
        </pc:sldMkLst>
      </pc:sldChg>
      <pc:sldChg chg="addSp delSp modSp add mod">
        <pc:chgData name="Leonie Smith" userId="fed1330f33f5650e" providerId="LiveId" clId="{78530B4B-13B1-4000-976C-8406655F75C1}" dt="2022-08-27T05:45:26.517" v="104" actId="1076"/>
        <pc:sldMkLst>
          <pc:docMk/>
          <pc:sldMk cId="4049696417" sldId="456"/>
        </pc:sldMkLst>
      </pc:sldChg>
      <pc:sldChg chg="add">
        <pc:chgData name="Leonie Smith" userId="fed1330f33f5650e" providerId="LiveId" clId="{78530B4B-13B1-4000-976C-8406655F75C1}" dt="2022-08-27T05:41:10.080" v="63"/>
        <pc:sldMkLst>
          <pc:docMk/>
          <pc:sldMk cId="2618424304" sldId="457"/>
        </pc:sldMkLst>
      </pc:sldChg>
      <pc:sldChg chg="addSp delSp modSp add mod setBg delDesignElem">
        <pc:chgData name="Leonie Smith" userId="fed1330f33f5650e" providerId="LiveId" clId="{78530B4B-13B1-4000-976C-8406655F75C1}" dt="2022-08-27T05:45:34.795" v="106" actId="20577"/>
        <pc:sldMkLst>
          <pc:docMk/>
          <pc:sldMk cId="2789980734" sldId="458"/>
        </pc:sldMkLst>
      </pc:sldChg>
      <pc:sldChg chg="add">
        <pc:chgData name="Leonie Smith" userId="fed1330f33f5650e" providerId="LiveId" clId="{78530B4B-13B1-4000-976C-8406655F75C1}" dt="2022-08-27T05:41:10.080" v="63"/>
        <pc:sldMkLst>
          <pc:docMk/>
          <pc:sldMk cId="783514268" sldId="459"/>
        </pc:sldMkLst>
      </pc:sldChg>
      <pc:sldChg chg="addSp modSp modNotesTx">
        <pc:chgData name="Leonie Smith" userId="fed1330f33f5650e" providerId="LiveId" clId="{78530B4B-13B1-4000-976C-8406655F75C1}" dt="2022-08-16T04:29:58.557" v="32" actId="5793"/>
        <pc:sldMkLst>
          <pc:docMk/>
          <pc:sldMk cId="3596600315" sldId="468"/>
        </pc:sldMkLst>
      </pc:sldChg>
      <pc:sldChg chg="addSp modSp">
        <pc:chgData name="Leonie Smith" userId="fed1330f33f5650e" providerId="LiveId" clId="{78530B4B-13B1-4000-976C-8406655F75C1}" dt="2022-08-27T05:38:20.300" v="37"/>
        <pc:sldMkLst>
          <pc:docMk/>
          <pc:sldMk cId="3243749005" sldId="469"/>
        </pc:sldMkLst>
      </pc:sldChg>
      <pc:sldChg chg="add">
        <pc:chgData name="Leonie Smith" userId="fed1330f33f5650e" providerId="LiveId" clId="{78530B4B-13B1-4000-976C-8406655F75C1}" dt="2022-08-27T05:41:10.080" v="63"/>
        <pc:sldMkLst>
          <pc:docMk/>
          <pc:sldMk cId="1715649501" sldId="470"/>
        </pc:sldMkLst>
      </pc:sldChg>
      <pc:sldChg chg="addSp modSp add mod">
        <pc:chgData name="Leonie Smith" userId="fed1330f33f5650e" providerId="LiveId" clId="{78530B4B-13B1-4000-976C-8406655F75C1}" dt="2022-08-27T05:43:45.844" v="79" actId="20577"/>
        <pc:sldMkLst>
          <pc:docMk/>
          <pc:sldMk cId="2909520970" sldId="471"/>
        </pc:sldMkLst>
      </pc:sldChg>
      <pc:sldChg chg="add">
        <pc:chgData name="Leonie Smith" userId="fed1330f33f5650e" providerId="LiveId" clId="{78530B4B-13B1-4000-976C-8406655F75C1}" dt="2022-08-27T05:41:10.080" v="63"/>
        <pc:sldMkLst>
          <pc:docMk/>
          <pc:sldMk cId="3902791174" sldId="472"/>
        </pc:sldMkLst>
      </pc:sldChg>
      <pc:sldChg chg="addSp delSp modSp add mod setBg delDesignElem">
        <pc:chgData name="Leonie Smith" userId="fed1330f33f5650e" providerId="LiveId" clId="{78530B4B-13B1-4000-976C-8406655F75C1}" dt="2022-08-27T05:44:03.819" v="85" actId="20577"/>
        <pc:sldMkLst>
          <pc:docMk/>
          <pc:sldMk cId="3068068009" sldId="473"/>
        </pc:sldMkLst>
      </pc:sldChg>
      <pc:sldChg chg="add">
        <pc:chgData name="Leonie Smith" userId="fed1330f33f5650e" providerId="LiveId" clId="{78530B4B-13B1-4000-976C-8406655F75C1}" dt="2022-08-27T05:41:10.080" v="63"/>
        <pc:sldMkLst>
          <pc:docMk/>
          <pc:sldMk cId="1702511726" sldId="474"/>
        </pc:sldMkLst>
      </pc:sldChg>
      <pc:sldChg chg="addSp delSp modSp add mod setBg delDesignElem">
        <pc:chgData name="Leonie Smith" userId="fed1330f33f5650e" providerId="LiveId" clId="{78530B4B-13B1-4000-976C-8406655F75C1}" dt="2022-08-27T05:44:19.360" v="88" actId="1076"/>
        <pc:sldMkLst>
          <pc:docMk/>
          <pc:sldMk cId="4187769764" sldId="475"/>
        </pc:sldMkLst>
      </pc:sldChg>
      <pc:sldChg chg="add">
        <pc:chgData name="Leonie Smith" userId="fed1330f33f5650e" providerId="LiveId" clId="{78530B4B-13B1-4000-976C-8406655F75C1}" dt="2022-08-27T05:41:10.080" v="63"/>
        <pc:sldMkLst>
          <pc:docMk/>
          <pc:sldMk cId="2076983987" sldId="476"/>
        </pc:sldMkLst>
      </pc:sldChg>
      <pc:sldChg chg="addSp delSp modSp add mod setBg delDesignElem">
        <pc:chgData name="Leonie Smith" userId="fed1330f33f5650e" providerId="LiveId" clId="{78530B4B-13B1-4000-976C-8406655F75C1}" dt="2022-08-27T05:44:38.976" v="94" actId="1076"/>
        <pc:sldMkLst>
          <pc:docMk/>
          <pc:sldMk cId="2130266407" sldId="477"/>
        </pc:sldMkLst>
      </pc:sldChg>
      <pc:sldChg chg="add">
        <pc:chgData name="Leonie Smith" userId="fed1330f33f5650e" providerId="LiveId" clId="{78530B4B-13B1-4000-976C-8406655F75C1}" dt="2022-08-27T05:41:10.080" v="63"/>
        <pc:sldMkLst>
          <pc:docMk/>
          <pc:sldMk cId="4169491533" sldId="478"/>
        </pc:sldMkLst>
      </pc:sldChg>
      <pc:sldChg chg="addSp delSp modSp add mod setBg delDesignElem">
        <pc:chgData name="Leonie Smith" userId="fed1330f33f5650e" providerId="LiveId" clId="{78530B4B-13B1-4000-976C-8406655F75C1}" dt="2022-08-27T05:44:48.791" v="96" actId="20577"/>
        <pc:sldMkLst>
          <pc:docMk/>
          <pc:sldMk cId="1302759498" sldId="479"/>
        </pc:sldMkLst>
      </pc:sldChg>
      <pc:sldChg chg="addSp modSp add mod">
        <pc:chgData name="Leonie Smith" userId="fed1330f33f5650e" providerId="LiveId" clId="{78530B4B-13B1-4000-976C-8406655F75C1}" dt="2022-08-27T05:45:41.930" v="108" actId="20577"/>
        <pc:sldMkLst>
          <pc:docMk/>
          <pc:sldMk cId="3977614436" sldId="480"/>
        </pc:sldMkLst>
      </pc:sldChg>
    </pc:docChg>
  </pc:docChgLst>
  <pc:docChgLst>
    <pc:chgData name="Leonie Smith" userId="fed1330f33f5650e" providerId="LiveId" clId="{78AD54F1-8E8A-4806-8F0D-144D43D44122}"/>
    <pc:docChg chg="undo custSel modSld">
      <pc:chgData name="Leonie Smith" userId="fed1330f33f5650e" providerId="LiveId" clId="{78AD54F1-8E8A-4806-8F0D-144D43D44122}" dt="2023-01-09T09:48:43.448" v="3"/>
      <pc:docMkLst>
        <pc:docMk/>
      </pc:docMkLst>
      <pc:sldChg chg="modSp mod">
        <pc:chgData name="Leonie Smith" userId="fed1330f33f5650e" providerId="LiveId" clId="{78AD54F1-8E8A-4806-8F0D-144D43D44122}" dt="2023-01-09T09:48:43.448" v="3"/>
        <pc:sldMkLst>
          <pc:docMk/>
          <pc:sldMk cId="3676245138" sldId="441"/>
        </pc:sldMkLst>
      </pc:sldChg>
      <pc:sldChg chg="modSp mod">
        <pc:chgData name="Leonie Smith" userId="fed1330f33f5650e" providerId="LiveId" clId="{78AD54F1-8E8A-4806-8F0D-144D43D44122}" dt="2023-01-09T09:48:39.590" v="2"/>
        <pc:sldMkLst>
          <pc:docMk/>
          <pc:sldMk cId="2166098122" sldId="445"/>
        </pc:sldMkLst>
      </pc:sldChg>
    </pc:docChg>
  </pc:docChgLst>
  <pc:docChgLst>
    <pc:chgData name="Leonie Smith" userId="fed1330f33f5650e" providerId="LiveId" clId="{B909BF75-A630-41B4-8CAA-C3B3363F6CA8}"/>
    <pc:docChg chg="modSld">
      <pc:chgData name="Leonie Smith" userId="fed1330f33f5650e" providerId="LiveId" clId="{B909BF75-A630-41B4-8CAA-C3B3363F6CA8}" dt="2023-12-16T02:54:47.875" v="78" actId="20577"/>
      <pc:docMkLst>
        <pc:docMk/>
      </pc:docMkLst>
      <pc:sldChg chg="addSp delSp modSp mod modTransition modAnim">
        <pc:chgData name="Leonie Smith" userId="fed1330f33f5650e" providerId="LiveId" clId="{B909BF75-A630-41B4-8CAA-C3B3363F6CA8}" dt="2023-12-15T03:42:46.826" v="5"/>
        <pc:sldMkLst>
          <pc:docMk/>
          <pc:sldMk cId="3759221820" sldId="439"/>
        </pc:sldMkLst>
      </pc:sldChg>
      <pc:sldChg chg="addSp delSp modSp mod modTransition modAnim">
        <pc:chgData name="Leonie Smith" userId="fed1330f33f5650e" providerId="LiveId" clId="{B909BF75-A630-41B4-8CAA-C3B3363F6CA8}" dt="2023-12-15T03:44:12.918" v="11"/>
        <pc:sldMkLst>
          <pc:docMk/>
          <pc:sldMk cId="3676245138" sldId="441"/>
        </pc:sldMkLst>
      </pc:sldChg>
      <pc:sldChg chg="addSp delSp modSp mod modTransition modAnim">
        <pc:chgData name="Leonie Smith" userId="fed1330f33f5650e" providerId="LiveId" clId="{B909BF75-A630-41B4-8CAA-C3B3363F6CA8}" dt="2023-12-15T03:46:58.918" v="32"/>
        <pc:sldMkLst>
          <pc:docMk/>
          <pc:sldMk cId="3095902142" sldId="443"/>
        </pc:sldMkLst>
      </pc:sldChg>
      <pc:sldChg chg="addSp delSp modSp mod modTransition modAnim">
        <pc:chgData name="Leonie Smith" userId="fed1330f33f5650e" providerId="LiveId" clId="{B909BF75-A630-41B4-8CAA-C3B3363F6CA8}" dt="2023-12-15T03:45:08.275" v="17"/>
        <pc:sldMkLst>
          <pc:docMk/>
          <pc:sldMk cId="2166098122" sldId="445"/>
        </pc:sldMkLst>
      </pc:sldChg>
      <pc:sldChg chg="addSp delSp modSp mod modTransition modAnim">
        <pc:chgData name="Leonie Smith" userId="fed1330f33f5650e" providerId="LiveId" clId="{B909BF75-A630-41B4-8CAA-C3B3363F6CA8}" dt="2023-12-15T03:45:50.286" v="20"/>
        <pc:sldMkLst>
          <pc:docMk/>
          <pc:sldMk cId="2422728137" sldId="447"/>
        </pc:sldMkLst>
      </pc:sldChg>
      <pc:sldChg chg="addSp delSp modSp mod modTransition modAnim">
        <pc:chgData name="Leonie Smith" userId="fed1330f33f5650e" providerId="LiveId" clId="{B909BF75-A630-41B4-8CAA-C3B3363F6CA8}" dt="2023-12-15T03:46:03.737" v="23"/>
        <pc:sldMkLst>
          <pc:docMk/>
          <pc:sldMk cId="4160448636" sldId="449"/>
        </pc:sldMkLst>
      </pc:sldChg>
      <pc:sldChg chg="addSp delSp modSp mod modTransition modAnim">
        <pc:chgData name="Leonie Smith" userId="fed1330f33f5650e" providerId="LiveId" clId="{B909BF75-A630-41B4-8CAA-C3B3363F6CA8}" dt="2023-12-15T03:46:19.115" v="26"/>
        <pc:sldMkLst>
          <pc:docMk/>
          <pc:sldMk cId="3386340796" sldId="451"/>
        </pc:sldMkLst>
      </pc:sldChg>
      <pc:sldChg chg="addSp delSp modSp mod modTransition modAnim">
        <pc:chgData name="Leonie Smith" userId="fed1330f33f5650e" providerId="LiveId" clId="{B909BF75-A630-41B4-8CAA-C3B3363F6CA8}" dt="2023-12-15T03:50:02.268" v="59"/>
        <pc:sldMkLst>
          <pc:docMk/>
          <pc:sldMk cId="283334129" sldId="453"/>
        </pc:sldMkLst>
      </pc:sldChg>
      <pc:sldChg chg="addSp delSp modSp mod modTransition modAnim">
        <pc:chgData name="Leonie Smith" userId="fed1330f33f5650e" providerId="LiveId" clId="{B909BF75-A630-41B4-8CAA-C3B3363F6CA8}" dt="2023-12-15T03:50:21.535" v="62"/>
        <pc:sldMkLst>
          <pc:docMk/>
          <pc:sldMk cId="1799939013" sldId="455"/>
        </pc:sldMkLst>
      </pc:sldChg>
      <pc:sldChg chg="addSp delSp modSp mod modTransition modAnim">
        <pc:chgData name="Leonie Smith" userId="fed1330f33f5650e" providerId="LiveId" clId="{B909BF75-A630-41B4-8CAA-C3B3363F6CA8}" dt="2023-12-15T03:50:35.556" v="65"/>
        <pc:sldMkLst>
          <pc:docMk/>
          <pc:sldMk cId="2618424304" sldId="457"/>
        </pc:sldMkLst>
      </pc:sldChg>
      <pc:sldChg chg="addSp delSp modSp mod modTransition modAnim">
        <pc:chgData name="Leonie Smith" userId="fed1330f33f5650e" providerId="LiveId" clId="{B909BF75-A630-41B4-8CAA-C3B3363F6CA8}" dt="2023-12-15T03:50:52.858" v="68"/>
        <pc:sldMkLst>
          <pc:docMk/>
          <pc:sldMk cId="783514268" sldId="459"/>
        </pc:sldMkLst>
      </pc:sldChg>
      <pc:sldChg chg="addSp delSp modSp mod modTransition modAnim modNotesTx">
        <pc:chgData name="Leonie Smith" userId="fed1330f33f5650e" providerId="LiveId" clId="{B909BF75-A630-41B4-8CAA-C3B3363F6CA8}" dt="2023-12-16T02:54:47.875" v="78" actId="20577"/>
        <pc:sldMkLst>
          <pc:docMk/>
          <pc:sldMk cId="3596600315" sldId="468"/>
        </pc:sldMkLst>
      </pc:sldChg>
      <pc:sldChg chg="addSp delSp modSp mod modTransition modAnim">
        <pc:chgData name="Leonie Smith" userId="fed1330f33f5650e" providerId="LiveId" clId="{B909BF75-A630-41B4-8CAA-C3B3363F6CA8}" dt="2023-12-15T03:46:39.021" v="29"/>
        <pc:sldMkLst>
          <pc:docMk/>
          <pc:sldMk cId="1715649501" sldId="470"/>
        </pc:sldMkLst>
      </pc:sldChg>
      <pc:sldChg chg="addSp delSp modSp mod modTransition modAnim">
        <pc:chgData name="Leonie Smith" userId="fed1330f33f5650e" providerId="LiveId" clId="{B909BF75-A630-41B4-8CAA-C3B3363F6CA8}" dt="2023-12-15T03:47:26.127" v="35"/>
        <pc:sldMkLst>
          <pc:docMk/>
          <pc:sldMk cId="3902791174" sldId="472"/>
        </pc:sldMkLst>
      </pc:sldChg>
      <pc:sldChg chg="addSp delSp modSp mod modTransition modAnim">
        <pc:chgData name="Leonie Smith" userId="fed1330f33f5650e" providerId="LiveId" clId="{B909BF75-A630-41B4-8CAA-C3B3363F6CA8}" dt="2023-12-15T03:47:59.762" v="41"/>
        <pc:sldMkLst>
          <pc:docMk/>
          <pc:sldMk cId="1702511726" sldId="474"/>
        </pc:sldMkLst>
      </pc:sldChg>
      <pc:sldChg chg="addSp delSp modSp mod modTransition modAnim">
        <pc:chgData name="Leonie Smith" userId="fed1330f33f5650e" providerId="LiveId" clId="{B909BF75-A630-41B4-8CAA-C3B3363F6CA8}" dt="2023-12-15T03:48:30.677" v="44"/>
        <pc:sldMkLst>
          <pc:docMk/>
          <pc:sldMk cId="2076983987" sldId="476"/>
        </pc:sldMkLst>
      </pc:sldChg>
      <pc:sldChg chg="addSp delSp modSp mod modTransition modAnim">
        <pc:chgData name="Leonie Smith" userId="fed1330f33f5650e" providerId="LiveId" clId="{B909BF75-A630-41B4-8CAA-C3B3363F6CA8}" dt="2023-12-15T03:49:46.662" v="56"/>
        <pc:sldMkLst>
          <pc:docMk/>
          <pc:sldMk cId="4169491533" sldId="4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30 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pic>
        <p:nvPicPr>
          <p:cNvPr id="7" name="Audio 6">
            <a:hlinkClick r:id="" action="ppaction://media"/>
            <a:extLst>
              <a:ext uri="{FF2B5EF4-FFF2-40B4-BE49-F238E27FC236}">
                <a16:creationId xmlns:a16="http://schemas.microsoft.com/office/drawing/2014/main" id="{E86818C6-31C7-AF87-A103-06134B9B3C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659EEE1-702D-F658-B9CC-53EAB31EB3D4}"/>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49"/>
    </mc:Choice>
    <mc:Fallback xmlns="">
      <p:transition spd="slow" advTm="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EE0D589-699F-DC02-67F6-67AA0E538625}"/>
              </a:ext>
            </a:extLst>
          </p:cNvPr>
          <p:cNvSpPr txBox="1"/>
          <p:nvPr/>
        </p:nvSpPr>
        <p:spPr>
          <a:xfrm>
            <a:off x="1632838" y="329165"/>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6While they were there, the time came for her Child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6ཁོང་ཚོ་དེར་བཞུགས་དུས་མིར་ཡམ་གྱི་བུ་བཙའ་བའི་དུས་ལ་བབས་ཏེ།</a:t>
            </a:r>
            <a:endParaRPr lang="en-ZA" dirty="0"/>
          </a:p>
        </p:txBody>
      </p:sp>
      <p:pic>
        <p:nvPicPr>
          <p:cNvPr id="7" name="Audio 6">
            <a:hlinkClick r:id="" action="ppaction://media"/>
            <a:extLst>
              <a:ext uri="{FF2B5EF4-FFF2-40B4-BE49-F238E27FC236}">
                <a16:creationId xmlns:a16="http://schemas.microsoft.com/office/drawing/2014/main" id="{0AB6811E-7618-5C8C-4530-20FCDEA2A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5471"/>
    </mc:Choice>
    <mc:Fallback xmlns="">
      <p:transition spd="slow" advTm="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2" name="TextBox 1">
            <a:extLst>
              <a:ext uri="{FF2B5EF4-FFF2-40B4-BE49-F238E27FC236}">
                <a16:creationId xmlns:a16="http://schemas.microsoft.com/office/drawing/2014/main" id="{B18C6E12-C67E-3293-8CFD-374384D8C23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she gave birth to her firstborn, a Son. She wrapped Him in swaddling cloths and laid Him in a manger, because there was no room for them in the inn.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7སྲས་དང་པོ་འཁྲུངས། མགྲོན་ཁང་ལ་སྡོད་ས་མེད་པས་རས་ཀྱིས་བཏུམས་ནས་བྲེས་ཤིག་གི་ནང་ལ་བཞག</a:t>
            </a:r>
            <a:endParaRPr lang="en-ZA" dirty="0"/>
          </a:p>
        </p:txBody>
      </p:sp>
      <p:pic>
        <p:nvPicPr>
          <p:cNvPr id="5" name="Audio 4">
            <a:hlinkClick r:id="" action="ppaction://media"/>
            <a:extLst>
              <a:ext uri="{FF2B5EF4-FFF2-40B4-BE49-F238E27FC236}">
                <a16:creationId xmlns:a16="http://schemas.microsoft.com/office/drawing/2014/main" id="{1565713B-09D8-331B-1C73-87671C142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595"/>
    </mc:Choice>
    <mc:Fallback xmlns="">
      <p:transition spd="slow" advTm="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D57A4CA-B3D5-E26D-4410-7ED5A91A3AC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there were shepherds residing in the fields nearby, keeping watch over their flocks by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8ཡུལ་དེར་རྩྭ་ཐང་སྟེང་ལ་བསྡད་པའི་ལུག་རྫི་ཡིས་མཚན་མོར་ལུག་ཁྱུ་བསྲུངས་ཏེ།</a:t>
            </a:r>
            <a:endParaRPr lang="en-ZA" dirty="0"/>
          </a:p>
        </p:txBody>
      </p:sp>
      <p:pic>
        <p:nvPicPr>
          <p:cNvPr id="7" name="Audio 6">
            <a:hlinkClick r:id="" action="ppaction://media"/>
            <a:extLst>
              <a:ext uri="{FF2B5EF4-FFF2-40B4-BE49-F238E27FC236}">
                <a16:creationId xmlns:a16="http://schemas.microsoft.com/office/drawing/2014/main" id="{58DC00B1-724F-2276-0AC7-36B5BF06FA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5649501"/>
      </p:ext>
    </p:extLst>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2" name="TextBox 1">
            <a:extLst>
              <a:ext uri="{FF2B5EF4-FFF2-40B4-BE49-F238E27FC236}">
                <a16:creationId xmlns:a16="http://schemas.microsoft.com/office/drawing/2014/main" id="{9043344E-6543-ED86-74B9-7DA3D77321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9Just then an angel of the Lord stood before them, and the glory of the Lord shone around them, and they were terrified.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ཀོན་མཆོག་གི་ཕོ་ཉ་མྱུར་དུ་ཁོ་ཚོའི་མདུན་དུ་མངོན་པར་གྱུར་ནས་དཀོན་མཆོག་གི་གཟི་བརྗིད་ཁོ་ཚོའི་སྐོར་ལ་འཕྲོས་པས་འཇིགས་སྐྲག་སྐྱེས།</a:t>
            </a:r>
            <a:endParaRPr lang="en-ZA" dirty="0"/>
          </a:p>
        </p:txBody>
      </p:sp>
      <p:pic>
        <p:nvPicPr>
          <p:cNvPr id="7" name="Audio 6">
            <a:hlinkClick r:id="" action="ppaction://media"/>
            <a:extLst>
              <a:ext uri="{FF2B5EF4-FFF2-40B4-BE49-F238E27FC236}">
                <a16:creationId xmlns:a16="http://schemas.microsoft.com/office/drawing/2014/main" id="{0109AF8B-8D69-43F1-DF86-28BCDFDC32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008"/>
    </mc:Choice>
    <mc:Fallback xmlns="">
      <p:transition spd="slow" advTm="1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2" name="TextBox 1">
            <a:extLst>
              <a:ext uri="{FF2B5EF4-FFF2-40B4-BE49-F238E27FC236}">
                <a16:creationId xmlns:a16="http://schemas.microsoft.com/office/drawing/2014/main" id="{F63CC6D0-D19E-83EE-D558-D8E034522FE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10But the angel said to them, “Do not be afraid! For behold, I bring you good news of great joy that will be for all the people: 11Today in the city of David a Savior has been born to you. He is Christ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10འོན་ཀྱང་ཕོ་ཉ་དེས་“མ་འཇིགས་ཤིག གཟིགས་དང༌། མི་ཚང་མའི་ཕྱིར་ངས་ཤིན་ཏུ་དགའ་བའི་འཕྲིན་བཟང་ཁྱབ་བསྒྲགས་བྱེད་དེ། 11དེ་རིང་ཁྱེད་རྣམས་ལ་དཱ་བིད་ཀྱི་གྲོང་ཁྱེར་དུ་སྐྱབས་མགོན་ཞིག་འཁྲུངས་ཡོད། ཁོང་ནི་གཙོ་བོ་མཱ་ཤི་ཀ་ཡིན།</a:t>
            </a:r>
            <a:endParaRPr lang="en-ZA" dirty="0"/>
          </a:p>
        </p:txBody>
      </p:sp>
      <p:pic>
        <p:nvPicPr>
          <p:cNvPr id="7" name="Audio 6">
            <a:hlinkClick r:id="" action="ppaction://media"/>
            <a:extLst>
              <a:ext uri="{FF2B5EF4-FFF2-40B4-BE49-F238E27FC236}">
                <a16:creationId xmlns:a16="http://schemas.microsoft.com/office/drawing/2014/main" id="{4A1C65C1-3B5E-299D-27AE-03D1DEAF24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2791174"/>
      </p:ext>
    </p:extLst>
  </p:cSld>
  <p:clrMapOvr>
    <a:masterClrMapping/>
  </p:clrMapOvr>
  <mc:AlternateContent xmlns:mc="http://schemas.openxmlformats.org/markup-compatibility/2006" xmlns:p14="http://schemas.microsoft.com/office/powerpoint/2010/main">
    <mc:Choice Requires="p14">
      <p:transition spd="slow" p14:dur="2000" advTm="19684"/>
    </mc:Choice>
    <mc:Fallback xmlns="">
      <p:transition spd="slow" advTm="1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C95C85-86A5-E7D2-FF8F-AB522C80ADE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12And this will be a sign to you: You will find a baby wrapped in swaddling cloths and lying in a manger.”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12དེ་ནི་ཁྱེད་ལ་ཁོང་གི་རྟགས་འདི་ཡིན། བྲེས་ཤིག་ནང་ལ་རས་ཀྱིས་བཏུམས་པའི་མ་འབྱར་ཉལ་བ་ཞིག་མཇལ་བར་འགྱུར་”ཞེས་གསུངས།</a:t>
            </a:r>
            <a:endParaRPr lang="en-ZA" dirty="0"/>
          </a:p>
        </p:txBody>
      </p:sp>
      <p:pic>
        <p:nvPicPr>
          <p:cNvPr id="11" name="Audio 10">
            <a:hlinkClick r:id="" action="ppaction://media"/>
            <a:extLst>
              <a:ext uri="{FF2B5EF4-FFF2-40B4-BE49-F238E27FC236}">
                <a16:creationId xmlns:a16="http://schemas.microsoft.com/office/drawing/2014/main" id="{AC3D8733-ACA5-41AB-DD9A-CC12985969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511726"/>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93C0BC-77FD-8BF4-EC1C-FCE3F5A17092}"/>
              </a:ext>
            </a:extLst>
          </p:cNvPr>
          <p:cNvSpPr txBox="1"/>
          <p:nvPr/>
        </p:nvSpPr>
        <p:spPr>
          <a:xfrm>
            <a:off x="688854" y="1020847"/>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13And suddenly there appeared with the angel a great multitude of the heavenly host, praising God and saying:</a:t>
            </a:r>
          </a:p>
          <a:p>
            <a:r>
              <a:rPr lang="en-US" sz="4000" dirty="0">
                <a:solidFill>
                  <a:srgbClr val="121212"/>
                </a:solidFill>
                <a:latin typeface="ArialMT"/>
              </a:rPr>
              <a:t>14“Glory to God in the highest,</a:t>
            </a:r>
          </a:p>
          <a:p>
            <a:r>
              <a:rPr lang="en-US" sz="4000" dirty="0">
                <a:solidFill>
                  <a:srgbClr val="121212"/>
                </a:solidFill>
                <a:latin typeface="ArialMT"/>
              </a:rPr>
              <a:t>and on earth peace to men</a:t>
            </a:r>
          </a:p>
          <a:p>
            <a:r>
              <a:rPr lang="en-US" sz="4000" dirty="0">
                <a:solidFill>
                  <a:srgbClr val="121212"/>
                </a:solidFill>
                <a:latin typeface="ArialMT"/>
              </a:rPr>
              <a:t>on whom His favor rests!”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གློ་བུར་དུ་དཀོན་མཆོག་གི་ཞིང་ཁམས་སུ་བཞུགས་མཁན་ཧ་ཅང་མང་པོ་ཞིག་ཕོ་ཉ་དང་མཉམ་དུ་མངོན་པར་གྱུར་ནས་དཀོན་མཆོག་ལ་བསྟོད་དེ།</a:t>
            </a:r>
          </a:p>
          <a:p>
            <a:r>
              <a:rPr lang="bo-CN" sz="4800" dirty="0">
                <a:solidFill>
                  <a:srgbClr val="121212"/>
                </a:solidFill>
                <a:latin typeface="ArialMT"/>
              </a:rPr>
              <a:t>14བླ་ན་མེད་པའི་གནས་སུ་དཀོན་མཆོག་ལ་བསྟོད་པ་ཕུལ་ཞིང༌། །</a:t>
            </a:r>
          </a:p>
          <a:p>
            <a:r>
              <a:rPr lang="bo-CN" sz="4800" dirty="0">
                <a:solidFill>
                  <a:srgbClr val="121212"/>
                </a:solidFill>
                <a:latin typeface="ArialMT"/>
              </a:rPr>
              <a:t>ས་ལ་ཁོང་གི་ཐུགས་མཉེས་པའི་མིར་ཞི་བདེ་འབབ་པར་ཤོག །</a:t>
            </a:r>
            <a:endParaRPr lang="en-ZA" dirty="0"/>
          </a:p>
        </p:txBody>
      </p:sp>
      <p:pic>
        <p:nvPicPr>
          <p:cNvPr id="7" name="Audio 6">
            <a:hlinkClick r:id="" action="ppaction://media"/>
            <a:extLst>
              <a:ext uri="{FF2B5EF4-FFF2-40B4-BE49-F238E27FC236}">
                <a16:creationId xmlns:a16="http://schemas.microsoft.com/office/drawing/2014/main" id="{1D16DB0A-3D3D-F12F-1A6D-55BB4231B1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983987"/>
      </p:ext>
    </p:extLst>
  </p:cSld>
  <p:clrMapOvr>
    <a:masterClrMapping/>
  </p:clrMapOvr>
  <mc:AlternateContent xmlns:mc="http://schemas.openxmlformats.org/markup-compatibility/2006" xmlns:p14="http://schemas.microsoft.com/office/powerpoint/2010/main">
    <mc:Choice Requires="p14">
      <p:transition spd="slow" p14:dur="2000" advTm="20527"/>
    </mc:Choice>
    <mc:Fallback xmlns="">
      <p:transition spd="slow" advTm="2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9544FD-95DA-C548-E07A-980306B55888}"/>
              </a:ext>
            </a:extLst>
          </p:cNvPr>
          <p:cNvSpPr txBox="1"/>
          <p:nvPr/>
        </p:nvSpPr>
        <p:spPr>
          <a:xfrm>
            <a:off x="595864" y="590281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angels had left them and gone into heaven, the shepherds said to one another, “Let us go to Bethlehem and see this thing that has happened, which the Lord has made known to us.”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ནས་ཕོ་ཉ་ཞིང་ཁམས་སུ་ཕྱིར་ལོག་ནས་ལུག་རྫི་རྣམས་ཀྱིས་གཅིག་གིས་གཅིག་ལ་“གཙོ་བོས་ང་ཚོར་གསུངས་པའི་དོན་དེ་ལྟ་བའི་ཕྱིར་ད་བེད་ལེ་ཧེམ་དུ་ཐད་ཀར་འགྲོ་”ཞེས་བཤད།</a:t>
            </a:r>
            <a:endParaRPr lang="en-ZA" dirty="0"/>
          </a:p>
        </p:txBody>
      </p:sp>
      <p:pic>
        <p:nvPicPr>
          <p:cNvPr id="19" name="Audio 18">
            <a:hlinkClick r:id="" action="ppaction://media"/>
            <a:extLst>
              <a:ext uri="{FF2B5EF4-FFF2-40B4-BE49-F238E27FC236}">
                <a16:creationId xmlns:a16="http://schemas.microsoft.com/office/drawing/2014/main" id="{FA1848FD-9262-180E-5E4A-3AE2FA276D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491533"/>
      </p:ext>
    </p:extLst>
  </p:cSld>
  <p:clrMapOvr>
    <a:masterClrMapping/>
  </p:clrMapOvr>
  <mc:AlternateContent xmlns:mc="http://schemas.openxmlformats.org/markup-compatibility/2006" xmlns:p14="http://schemas.microsoft.com/office/powerpoint/2010/main">
    <mc:Choice Requires="p14">
      <p:transition spd="slow" p14:dur="2000" advTm="15424"/>
    </mc:Choice>
    <mc:Fallback xmlns="">
      <p:transition spd="slow" advTm="1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832A5-AA1C-ACE4-2069-96347E13E7B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they hurried off and found Mary and Joseph and the Baby, who was lying in the manger.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16ཁོ་ཚོས་མགྱོགས་པོར་ཕྱིན་ནས་མིར་ཡམ་དང་ཡོ་སེབ་བཙལ་ཏེ་བྲེས་ཀྱི་ནང་ལ་ཉལ་བའི་མ་འབྱར་མཇལ།</a:t>
            </a:r>
            <a:endParaRPr lang="en-ZA" dirty="0"/>
          </a:p>
        </p:txBody>
      </p:sp>
      <p:pic>
        <p:nvPicPr>
          <p:cNvPr id="5" name="Audio 4">
            <a:hlinkClick r:id="" action="ppaction://media"/>
            <a:extLst>
              <a:ext uri="{FF2B5EF4-FFF2-40B4-BE49-F238E27FC236}">
                <a16:creationId xmlns:a16="http://schemas.microsoft.com/office/drawing/2014/main" id="{2F915038-6570-4117-AD65-D9E66F85C8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2" name="TextBox 1">
            <a:extLst>
              <a:ext uri="{FF2B5EF4-FFF2-40B4-BE49-F238E27FC236}">
                <a16:creationId xmlns:a16="http://schemas.microsoft.com/office/drawing/2014/main" id="{DB652A82-642D-AB79-95DD-3091F679552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17After they had seen the Child, they spread the message they had received about Him. 18And all who heard it were amazed at what the shepherds said to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17དོན་དེ་མཐོང་ནས་ཕྲུ་གུ་དེའི་སྐོར་ཁོ་ཚོར་གང་གསུངས་པའི་གཏམ་གང་སར་བཤད། 18ཡང་ལུག་རྫིའི་གཏམ་ཐོས་པ་ཐམས་ཅད་ཡ་མཚན་སྐྱེས།</a:t>
            </a:r>
            <a:endParaRPr lang="en-ZA" dirty="0"/>
          </a:p>
        </p:txBody>
      </p:sp>
      <p:pic>
        <p:nvPicPr>
          <p:cNvPr id="5" name="Audio 4">
            <a:hlinkClick r:id="" action="ppaction://media"/>
            <a:extLst>
              <a:ext uri="{FF2B5EF4-FFF2-40B4-BE49-F238E27FC236}">
                <a16:creationId xmlns:a16="http://schemas.microsoft.com/office/drawing/2014/main" id="{D4695475-5AA8-D4CA-2D3F-FF861D7171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544"/>
    </mc:Choice>
    <mc:Fallback xmlns="">
      <p:transition spd="slow" advTm="1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Birth of Jesus - Luke 2:1–7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dirty="0">
                <a:solidFill>
                  <a:srgbClr val="121212"/>
                </a:solidFill>
                <a:latin typeface="ArialMT"/>
              </a:rPr>
              <a:t>སྐྱབས་མགོན་ཡེ་ཤུ་སྐུ་འཁྲུངས༌པ།</a:t>
            </a:r>
          </a:p>
          <a:p>
            <a:endParaRPr lang="en-ZA" dirty="0"/>
          </a:p>
        </p:txBody>
      </p:sp>
      <p:pic>
        <p:nvPicPr>
          <p:cNvPr id="7" name="Audio 6">
            <a:hlinkClick r:id="" action="ppaction://media"/>
            <a:extLst>
              <a:ext uri="{FF2B5EF4-FFF2-40B4-BE49-F238E27FC236}">
                <a16:creationId xmlns:a16="http://schemas.microsoft.com/office/drawing/2014/main" id="{EAAFEABA-1F21-2BF4-AE18-65934EEB3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971"/>
    </mc:Choice>
    <mc:Fallback xmlns="">
      <p:transition spd="slow" advTm="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7" name="TextBox 6">
            <a:extLst>
              <a:ext uri="{FF2B5EF4-FFF2-40B4-BE49-F238E27FC236}">
                <a16:creationId xmlns:a16="http://schemas.microsoft.com/office/drawing/2014/main" id="{FEF4EA3F-CE26-81E0-5CF4-4CD12479A23D}"/>
              </a:ext>
            </a:extLst>
          </p:cNvPr>
          <p:cNvSpPr txBox="1"/>
          <p:nvPr/>
        </p:nvSpPr>
        <p:spPr>
          <a:xfrm>
            <a:off x="595863" y="5827128"/>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19But Mary treasured up all these things and pondered them in her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19འོན་ཀྱང་མིར་ཡམ་གྱིས་དོན་དེ་ཚོ་ཐམས་ཅད་སེམས་གཏིང་ལ་བཞག་ནས་བསམ་ཞིབ་བྱས།</a:t>
            </a:r>
            <a:endParaRPr lang="en-ZA" sz="8000" dirty="0"/>
          </a:p>
        </p:txBody>
      </p:sp>
      <p:pic>
        <p:nvPicPr>
          <p:cNvPr id="7" name="Audio 6">
            <a:hlinkClick r:id="" action="ppaction://media"/>
            <a:extLst>
              <a:ext uri="{FF2B5EF4-FFF2-40B4-BE49-F238E27FC236}">
                <a16:creationId xmlns:a16="http://schemas.microsoft.com/office/drawing/2014/main" id="{DB58BF7A-AA45-6FBB-55E7-FFA341875B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329"/>
    </mc:Choice>
    <mc:Fallback xmlns="">
      <p:transition spd="slow" advTm="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0EF84B-B101-A497-7A20-E9AE89A2F3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2296" y="0"/>
            <a:ext cx="5975131" cy="6858000"/>
          </a:xfrm>
          <a:prstGeom prst="rect">
            <a:avLst/>
          </a:prstGeom>
          <a:noFill/>
        </p:spPr>
        <p:txBody>
          <a:bodyPr wrap="square" rtlCol="0">
            <a:noAutofit/>
          </a:bodyPr>
          <a:lstStyle/>
          <a:p>
            <a:r>
              <a:rPr lang="en-US" sz="4000">
                <a:solidFill>
                  <a:srgbClr val="121212"/>
                </a:solidFill>
                <a:latin typeface="ArialMT"/>
              </a:rPr>
              <a:t>20The shepherds returned, glorifying and praising God for all they had heard and seen, which was just as the angel had told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99166" y="0"/>
            <a:ext cx="5975129" cy="6858000"/>
          </a:xfrm>
          <a:prstGeom prst="rect">
            <a:avLst/>
          </a:prstGeom>
          <a:noFill/>
        </p:spPr>
        <p:txBody>
          <a:bodyPr wrap="square" rtlCol="0">
            <a:noAutofit/>
          </a:bodyPr>
          <a:lstStyle/>
          <a:p>
            <a:r>
              <a:rPr lang="bo-CN" sz="6600">
                <a:solidFill>
                  <a:srgbClr val="121212"/>
                </a:solidFill>
                <a:latin typeface="ArialMT"/>
              </a:rPr>
              <a:t>20ལུག་རྫི་རྣམས་ཀྱིས་གང་ཐོས་པ་དང་མཐོང་བའི་དོན་ཐམས་ཅད་ཕོ་ཉས་གསུངས་པ་ལྟར་གྲུབ་པས་དཀོན་མཆོག་ལ་བསྟོད་ཅིང་བསྔགས་ནས་ཕྱིར་ལོག</a:t>
            </a:r>
            <a:endParaRPr lang="en-ZA" dirty="0"/>
          </a:p>
        </p:txBody>
      </p:sp>
      <p:pic>
        <p:nvPicPr>
          <p:cNvPr id="7" name="Audio 6">
            <a:hlinkClick r:id="" action="ppaction://media"/>
            <a:extLst>
              <a:ext uri="{FF2B5EF4-FFF2-40B4-BE49-F238E27FC236}">
                <a16:creationId xmlns:a16="http://schemas.microsoft.com/office/drawing/2014/main" id="{0CC7EC59-5FEA-6F6C-CAC8-ABD0F7786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068"/>
    </mc:Choice>
    <mc:Fallback xmlns="">
      <p:transition spd="slow" advTm="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F97EE8-A110-2430-FF25-D054EAC2CC6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9277AA-E5AA-7C5B-1794-ECBE3DAEEC45}"/>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in those days a decree went out from Caesar Augustus that a census should be taken of the whole empire.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འི་དུས་སུ་རྒྱལ་པོ་སེ་སར་ཨུ་རྒ་ཟི་ཏུ་ཡིས་རོ་མཱ་གོང་མའི་རྒྱལ་ཁབ་ཀྱི་འབངས་མི་ཐམས་ཅད་ལ་མིང་ཐོ་འགོད་པའི་བཀའ་བཏང༌།</a:t>
            </a:r>
            <a:endParaRPr lang="en-ZA" dirty="0"/>
          </a:p>
        </p:txBody>
      </p:sp>
      <p:pic>
        <p:nvPicPr>
          <p:cNvPr id="13" name="Audio 12">
            <a:hlinkClick r:id="" action="ppaction://media"/>
            <a:extLst>
              <a:ext uri="{FF2B5EF4-FFF2-40B4-BE49-F238E27FC236}">
                <a16:creationId xmlns:a16="http://schemas.microsoft.com/office/drawing/2014/main" id="{42905DEF-0E86-F16F-DEC7-A2E30E32E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767"/>
    </mc:Choice>
    <mc:Fallback xmlns="">
      <p:transition spd="slow" advTm="1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everyone went to his own town to register.</a:t>
            </a:r>
          </a:p>
          <a:p>
            <a:r>
              <a:rPr lang="en-US" sz="4000" dirty="0">
                <a:solidFill>
                  <a:srgbClr val="121212"/>
                </a:solidFill>
                <a:latin typeface="ArialMT"/>
              </a:rPr>
              <a:t>4So Joseph also went up from Nazareth in Galilee to Judea, to the city of David called Bethlehem, since he was from the house and line of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3མི་ཐམས་ཅད་མིང་ཐོ་འགོད་པའི་ཕྱིར་སོ་སོའི་ཕ་ཡུལ་ལ་ཕྱིན་པ་རེད། 4ཡོ་སེབ་ནི་དཱ་བིད་ཀྱི་བུ་རྒྱུད་ཡིན་པས་ཁོང་ཡང་ག་ལིལ་ཡུལ་གྱི་ན་ཙ་རེལ་གྲོང་ཚོ་ནས་ཡ་ཧུ་དཱ་ཡུལ་གྱི་བེད་ལེ་ཧེམ་ཞེས་བྱ་བའི་དཱ་བིད་ཀྱི་གྲོང་ཁྱེར་ལ་ཕྱིན།</a:t>
            </a:r>
            <a:endParaRPr lang="en-ZA" dirty="0"/>
          </a:p>
        </p:txBody>
      </p:sp>
      <p:pic>
        <p:nvPicPr>
          <p:cNvPr id="12" name="Audio 11">
            <a:hlinkClick r:id="" action="ppaction://media"/>
            <a:extLst>
              <a:ext uri="{FF2B5EF4-FFF2-40B4-BE49-F238E27FC236}">
                <a16:creationId xmlns:a16="http://schemas.microsoft.com/office/drawing/2014/main" id="{BF4673EB-363E-FDFA-EB7C-BBDDFA94D8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8964"/>
    </mc:Choice>
    <mc:Fallback xmlns="">
      <p:transition spd="slow" advTm="1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2" name="TextBox 1">
            <a:extLst>
              <a:ext uri="{FF2B5EF4-FFF2-40B4-BE49-F238E27FC236}">
                <a16:creationId xmlns:a16="http://schemas.microsoft.com/office/drawing/2014/main" id="{FF5727AE-74B4-61E5-2923-990AFE7079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5He went there to register with Mary, who was pledged to him in marriage and was expecting a child.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5ཁོང་གི་བཟའ་ཟླར་འགྱུར་བ་ཐག་གཅོད་བྱས་པ་དང༌། མངལ་དང་ལྡན་པའི་མིར་ཡམ་ཁོང་མཉམ་དུ་ཐོ་རྒྱག་པའི་ཆེད་དུ་ཕྱིན།</a:t>
            </a:r>
            <a:endParaRPr lang="en-ZA" dirty="0"/>
          </a:p>
        </p:txBody>
      </p:sp>
      <p:pic>
        <p:nvPicPr>
          <p:cNvPr id="5" name="Audio 4">
            <a:hlinkClick r:id="" action="ppaction://media"/>
            <a:extLst>
              <a:ext uri="{FF2B5EF4-FFF2-40B4-BE49-F238E27FC236}">
                <a16:creationId xmlns:a16="http://schemas.microsoft.com/office/drawing/2014/main" id="{06D2E884-AB37-8EDE-DBD6-9A2F71AE4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5806"/>
    </mc:Choice>
    <mc:Fallback xmlns="">
      <p:transition spd="slow" advTm="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1282</Words>
  <Application>Microsoft Office PowerPoint</Application>
  <PresentationFormat>Widescreen</PresentationFormat>
  <Paragraphs>80</Paragraphs>
  <Slides>34</Slides>
  <Notes>1</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2025-05-16T05:37:39Z</dcterms:modified>
</cp:coreProperties>
</file>