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69" r:id="rId5"/>
    <p:sldId id="441" r:id="rId6"/>
    <p:sldId id="442" r:id="rId7"/>
    <p:sldId id="445" r:id="rId8"/>
    <p:sldId id="446" r:id="rId9"/>
    <p:sldId id="447" r:id="rId10"/>
    <p:sldId id="448" r:id="rId11"/>
    <p:sldId id="449" r:id="rId12"/>
    <p:sldId id="450" r:id="rId13"/>
    <p:sldId id="451" r:id="rId14"/>
    <p:sldId id="452" r:id="rId15"/>
    <p:sldId id="470" r:id="rId16"/>
    <p:sldId id="471" r:id="rId17"/>
    <p:sldId id="443" r:id="rId18"/>
    <p:sldId id="444" r:id="rId19"/>
    <p:sldId id="472" r:id="rId20"/>
    <p:sldId id="473" r:id="rId21"/>
    <p:sldId id="474" r:id="rId22"/>
    <p:sldId id="475" r:id="rId23"/>
    <p:sldId id="476" r:id="rId24"/>
    <p:sldId id="477" r:id="rId25"/>
    <p:sldId id="478" r:id="rId26"/>
    <p:sldId id="479" r:id="rId27"/>
    <p:sldId id="453" r:id="rId28"/>
    <p:sldId id="454" r:id="rId29"/>
    <p:sldId id="455" r:id="rId30"/>
    <p:sldId id="456" r:id="rId31"/>
    <p:sldId id="457" r:id="rId32"/>
    <p:sldId id="458" r:id="rId33"/>
    <p:sldId id="459" r:id="rId34"/>
    <p:sldId id="4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8016" autoAdjust="0"/>
  </p:normalViewPr>
  <p:slideViewPr>
    <p:cSldViewPr snapToGrid="0">
      <p:cViewPr varScale="1">
        <p:scale>
          <a:sx n="57" d="100"/>
          <a:sy n="57" d="100"/>
        </p:scale>
        <p:origin x="102" y="7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BE98DCB-8AC2-4963-BCF1-7E963048C5C1}"/>
    <pc:docChg chg="undo redo custSel modSld">
      <pc:chgData name="Alfred Smith" userId="3c60a3631c0db8ad" providerId="LiveId" clId="{FBE98DCB-8AC2-4963-BCF1-7E963048C5C1}" dt="2024-07-22T05:21:32.954" v="27"/>
      <pc:docMkLst>
        <pc:docMk/>
      </pc:docMkLst>
      <pc:sldChg chg="modSp mod">
        <pc:chgData name="Alfred Smith" userId="3c60a3631c0db8ad" providerId="LiveId" clId="{FBE98DCB-8AC2-4963-BCF1-7E963048C5C1}" dt="2024-07-22T05:17:49.772" v="4"/>
        <pc:sldMkLst>
          <pc:docMk/>
          <pc:sldMk cId="3676245138" sldId="441"/>
        </pc:sldMkLst>
      </pc:sldChg>
      <pc:sldChg chg="modSp mod">
        <pc:chgData name="Alfred Smith" userId="3c60a3631c0db8ad" providerId="LiveId" clId="{FBE98DCB-8AC2-4963-BCF1-7E963048C5C1}" dt="2024-07-22T05:19:07.552" v="10"/>
        <pc:sldMkLst>
          <pc:docMk/>
          <pc:sldMk cId="3095902142" sldId="443"/>
        </pc:sldMkLst>
      </pc:sldChg>
      <pc:sldChg chg="modSp mod">
        <pc:chgData name="Alfred Smith" userId="3c60a3631c0db8ad" providerId="LiveId" clId="{FBE98DCB-8AC2-4963-BCF1-7E963048C5C1}" dt="2024-07-22T05:18:06.744" v="5"/>
        <pc:sldMkLst>
          <pc:docMk/>
          <pc:sldMk cId="2166098122" sldId="445"/>
        </pc:sldMkLst>
      </pc:sldChg>
      <pc:sldChg chg="modSp mod">
        <pc:chgData name="Alfred Smith" userId="3c60a3631c0db8ad" providerId="LiveId" clId="{FBE98DCB-8AC2-4963-BCF1-7E963048C5C1}" dt="2024-07-22T05:18:18.885" v="6"/>
        <pc:sldMkLst>
          <pc:docMk/>
          <pc:sldMk cId="2422728137" sldId="447"/>
        </pc:sldMkLst>
      </pc:sldChg>
      <pc:sldChg chg="modSp mod">
        <pc:chgData name="Alfred Smith" userId="3c60a3631c0db8ad" providerId="LiveId" clId="{FBE98DCB-8AC2-4963-BCF1-7E963048C5C1}" dt="2024-07-22T05:18:29.870" v="7"/>
        <pc:sldMkLst>
          <pc:docMk/>
          <pc:sldMk cId="4160448636" sldId="449"/>
        </pc:sldMkLst>
      </pc:sldChg>
      <pc:sldChg chg="modSp mod">
        <pc:chgData name="Alfred Smith" userId="3c60a3631c0db8ad" providerId="LiveId" clId="{FBE98DCB-8AC2-4963-BCF1-7E963048C5C1}" dt="2024-07-22T05:18:43.338" v="8"/>
        <pc:sldMkLst>
          <pc:docMk/>
          <pc:sldMk cId="3386340796" sldId="451"/>
        </pc:sldMkLst>
      </pc:sldChg>
      <pc:sldChg chg="modSp mod">
        <pc:chgData name="Alfred Smith" userId="3c60a3631c0db8ad" providerId="LiveId" clId="{FBE98DCB-8AC2-4963-BCF1-7E963048C5C1}" dt="2024-07-22T05:20:30.474" v="21"/>
        <pc:sldMkLst>
          <pc:docMk/>
          <pc:sldMk cId="283334129" sldId="453"/>
        </pc:sldMkLst>
      </pc:sldChg>
      <pc:sldChg chg="modSp mod">
        <pc:chgData name="Alfred Smith" userId="3c60a3631c0db8ad" providerId="LiveId" clId="{FBE98DCB-8AC2-4963-BCF1-7E963048C5C1}" dt="2024-07-22T05:21:07.707" v="25"/>
        <pc:sldMkLst>
          <pc:docMk/>
          <pc:sldMk cId="1799939013" sldId="455"/>
        </pc:sldMkLst>
      </pc:sldChg>
      <pc:sldChg chg="modSp mod">
        <pc:chgData name="Alfred Smith" userId="3c60a3631c0db8ad" providerId="LiveId" clId="{FBE98DCB-8AC2-4963-BCF1-7E963048C5C1}" dt="2024-07-22T05:21:21.734" v="26"/>
        <pc:sldMkLst>
          <pc:docMk/>
          <pc:sldMk cId="2618424304" sldId="457"/>
        </pc:sldMkLst>
      </pc:sldChg>
      <pc:sldChg chg="modSp mod">
        <pc:chgData name="Alfred Smith" userId="3c60a3631c0db8ad" providerId="LiveId" clId="{FBE98DCB-8AC2-4963-BCF1-7E963048C5C1}" dt="2024-07-22T05:21:32.954" v="27"/>
        <pc:sldMkLst>
          <pc:docMk/>
          <pc:sldMk cId="783514268" sldId="459"/>
        </pc:sldMkLst>
      </pc:sldChg>
      <pc:sldChg chg="addSp delSp modSp mod">
        <pc:chgData name="Alfred Smith" userId="3c60a3631c0db8ad" providerId="LiveId" clId="{FBE98DCB-8AC2-4963-BCF1-7E963048C5C1}" dt="2024-07-22T04:26:40.285" v="1"/>
        <pc:sldMkLst>
          <pc:docMk/>
          <pc:sldMk cId="3596600315" sldId="468"/>
        </pc:sldMkLst>
      </pc:sldChg>
      <pc:sldChg chg="addSp modSp mod">
        <pc:chgData name="Alfred Smith" userId="3c60a3631c0db8ad" providerId="LiveId" clId="{FBE98DCB-8AC2-4963-BCF1-7E963048C5C1}" dt="2024-07-22T04:27:02.007" v="3" actId="1076"/>
        <pc:sldMkLst>
          <pc:docMk/>
          <pc:sldMk cId="3243749005" sldId="469"/>
        </pc:sldMkLst>
      </pc:sldChg>
      <pc:sldChg chg="modSp mod">
        <pc:chgData name="Alfred Smith" userId="3c60a3631c0db8ad" providerId="LiveId" clId="{FBE98DCB-8AC2-4963-BCF1-7E963048C5C1}" dt="2024-07-22T05:18:56.786" v="9"/>
        <pc:sldMkLst>
          <pc:docMk/>
          <pc:sldMk cId="1715649501" sldId="470"/>
        </pc:sldMkLst>
      </pc:sldChg>
      <pc:sldChg chg="modSp mod">
        <pc:chgData name="Alfred Smith" userId="3c60a3631c0db8ad" providerId="LiveId" clId="{FBE98DCB-8AC2-4963-BCF1-7E963048C5C1}" dt="2024-07-22T05:19:29.397" v="13"/>
        <pc:sldMkLst>
          <pc:docMk/>
          <pc:sldMk cId="3902791174" sldId="472"/>
        </pc:sldMkLst>
      </pc:sldChg>
      <pc:sldChg chg="modSp mod">
        <pc:chgData name="Alfred Smith" userId="3c60a3631c0db8ad" providerId="LiveId" clId="{FBE98DCB-8AC2-4963-BCF1-7E963048C5C1}" dt="2024-07-22T05:19:42.102" v="14"/>
        <pc:sldMkLst>
          <pc:docMk/>
          <pc:sldMk cId="1702511726" sldId="474"/>
        </pc:sldMkLst>
      </pc:sldChg>
      <pc:sldChg chg="modSp mod">
        <pc:chgData name="Alfred Smith" userId="3c60a3631c0db8ad" providerId="LiveId" clId="{FBE98DCB-8AC2-4963-BCF1-7E963048C5C1}" dt="2024-07-22T05:19:52.220" v="15"/>
        <pc:sldMkLst>
          <pc:docMk/>
          <pc:sldMk cId="2076983987" sldId="476"/>
        </pc:sldMkLst>
      </pc:sldChg>
      <pc:sldChg chg="modSp mod">
        <pc:chgData name="Alfred Smith" userId="3c60a3631c0db8ad" providerId="LiveId" clId="{FBE98DCB-8AC2-4963-BCF1-7E963048C5C1}" dt="2024-07-22T05:20:20.561" v="20" actId="404"/>
        <pc:sldMkLst>
          <pc:docMk/>
          <pc:sldMk cId="4169491533" sldId="478"/>
        </pc:sldMkLst>
      </pc:sldChg>
    </pc:docChg>
  </pc:docChgLst>
  <pc:docChgLst>
    <pc:chgData name="Alfred Smith" userId="3c60a3631c0db8ad" providerId="LiveId" clId="{8DACA6D2-AEF8-4FA6-AA5F-D6194F84DE57}"/>
    <pc:docChg chg="modSld">
      <pc:chgData name="Alfred Smith" userId="3c60a3631c0db8ad" providerId="LiveId" clId="{8DACA6D2-AEF8-4FA6-AA5F-D6194F84DE57}" dt="2025-04-14T10:16:42.315" v="0" actId="1076"/>
      <pc:docMkLst>
        <pc:docMk/>
      </pc:docMkLst>
      <pc:sldChg chg="modSp mod">
        <pc:chgData name="Alfred Smith" userId="3c60a3631c0db8ad" providerId="LiveId" clId="{8DACA6D2-AEF8-4FA6-AA5F-D6194F84DE57}" dt="2025-04-14T10:16:42.315" v="0" actId="1076"/>
        <pc:sldMkLst>
          <pc:docMk/>
          <pc:sldMk cId="783514268" sldId="459"/>
        </pc:sldMkLst>
        <pc:spChg chg="mod">
          <ac:chgData name="Alfred Smith" userId="3c60a3631c0db8ad" providerId="LiveId" clId="{8DACA6D2-AEF8-4FA6-AA5F-D6194F84DE57}" dt="2025-04-14T10:16:42.315" v="0" actId="1076"/>
          <ac:spMkLst>
            <pc:docMk/>
            <pc:sldMk cId="783514268" sldId="459"/>
            <ac:spMk id="4" creationId="{9A13E2D8-2F59-44C1-B1D2-79C300C26DD4}"/>
          </ac:spMkLst>
        </pc:spChg>
        <pc:spChg chg="mod">
          <ac:chgData name="Alfred Smith" userId="3c60a3631c0db8ad" providerId="LiveId" clId="{8DACA6D2-AEF8-4FA6-AA5F-D6194F84DE57}" dt="2025-04-14T10:16:42.315" v="0" actId="1076"/>
          <ac:spMkLst>
            <pc:docMk/>
            <pc:sldMk cId="783514268" sldId="459"/>
            <ac:spMk id="6" creationId="{416C064E-628E-47C0-A712-DB178FE9901E}"/>
          </ac:spMkLst>
        </pc:spChg>
      </pc:sldChg>
    </pc:docChg>
  </pc:docChgLst>
  <pc:docChgLst>
    <pc:chgData name="Leonie Smith" userId="fed1330f33f5650e" providerId="LiveId" clId="{78530B4B-13B1-4000-976C-8406655F75C1}"/>
    <pc:docChg chg="custSel addSld modSld">
      <pc:chgData name="Leonie Smith" userId="fed1330f33f5650e" providerId="LiveId" clId="{78530B4B-13B1-4000-976C-8406655F75C1}" dt="2022-08-27T05:45:41.930" v="108" actId="20577"/>
      <pc:docMkLst>
        <pc:docMk/>
      </pc:docMkLst>
      <pc:sldChg chg="addSp modSp mod">
        <pc:chgData name="Leonie Smith" userId="fed1330f33f5650e" providerId="LiveId" clId="{78530B4B-13B1-4000-976C-8406655F75C1}" dt="2022-08-27T05:38:12.888" v="36" actId="1076"/>
        <pc:sldMkLst>
          <pc:docMk/>
          <pc:sldMk cId="3261377596" sldId="438"/>
        </pc:sldMkLst>
      </pc:sldChg>
      <pc:sldChg chg="addSp modSp">
        <pc:chgData name="Leonie Smith" userId="fed1330f33f5650e" providerId="LiveId" clId="{78530B4B-13B1-4000-976C-8406655F75C1}" dt="2022-08-11T07:33:05.593" v="1"/>
        <pc:sldMkLst>
          <pc:docMk/>
          <pc:sldMk cId="3759221820" sldId="439"/>
        </pc:sldMkLst>
      </pc:sldChg>
      <pc:sldChg chg="addSp delSp modSp modTransition modAnim">
        <pc:chgData name="Leonie Smith" userId="fed1330f33f5650e" providerId="LiveId" clId="{78530B4B-13B1-4000-976C-8406655F75C1}" dt="2022-08-11T07:37:07.267" v="4"/>
        <pc:sldMkLst>
          <pc:docMk/>
          <pc:sldMk cId="3676245138" sldId="441"/>
        </pc:sldMkLst>
      </pc:sldChg>
      <pc:sldChg chg="addSp modSp mod">
        <pc:chgData name="Leonie Smith" userId="fed1330f33f5650e" providerId="LiveId" clId="{78530B4B-13B1-4000-976C-8406655F75C1}" dt="2022-08-27T05:39:47.842" v="50" actId="20577"/>
        <pc:sldMkLst>
          <pc:docMk/>
          <pc:sldMk cId="2180228365" sldId="442"/>
        </pc:sldMkLst>
      </pc:sldChg>
      <pc:sldChg chg="add">
        <pc:chgData name="Leonie Smith" userId="fed1330f33f5650e" providerId="LiveId" clId="{78530B4B-13B1-4000-976C-8406655F75C1}" dt="2022-08-27T05:41:10.080" v="63"/>
        <pc:sldMkLst>
          <pc:docMk/>
          <pc:sldMk cId="3095902142" sldId="443"/>
        </pc:sldMkLst>
      </pc:sldChg>
      <pc:sldChg chg="addSp modSp add mod">
        <pc:chgData name="Leonie Smith" userId="fed1330f33f5650e" providerId="LiveId" clId="{78530B4B-13B1-4000-976C-8406655F75C1}" dt="2022-08-27T05:43:53.875" v="80" actId="20577"/>
        <pc:sldMkLst>
          <pc:docMk/>
          <pc:sldMk cId="1718612039" sldId="444"/>
        </pc:sldMkLst>
      </pc:sldChg>
      <pc:sldChg chg="addSp modSp">
        <pc:chgData name="Leonie Smith" userId="fed1330f33f5650e" providerId="LiveId" clId="{78530B4B-13B1-4000-976C-8406655F75C1}" dt="2022-08-11T07:38:53.231" v="5"/>
        <pc:sldMkLst>
          <pc:docMk/>
          <pc:sldMk cId="2166098122" sldId="445"/>
        </pc:sldMkLst>
      </pc:sldChg>
      <pc:sldChg chg="addSp modSp mod">
        <pc:chgData name="Leonie Smith" userId="fed1330f33f5650e" providerId="LiveId" clId="{78530B4B-13B1-4000-976C-8406655F75C1}" dt="2022-08-27T05:40:00.996" v="53" actId="20577"/>
        <pc:sldMkLst>
          <pc:docMk/>
          <pc:sldMk cId="665805102" sldId="446"/>
        </pc:sldMkLst>
      </pc:sldChg>
      <pc:sldChg chg="addSp delSp modSp modTransition modAnim">
        <pc:chgData name="Leonie Smith" userId="fed1330f33f5650e" providerId="LiveId" clId="{78530B4B-13B1-4000-976C-8406655F75C1}" dt="2022-08-11T07:48:10.916" v="17"/>
        <pc:sldMkLst>
          <pc:docMk/>
          <pc:sldMk cId="2422728137" sldId="447"/>
        </pc:sldMkLst>
      </pc:sldChg>
      <pc:sldChg chg="addSp modSp mod">
        <pc:chgData name="Leonie Smith" userId="fed1330f33f5650e" providerId="LiveId" clId="{78530B4B-13B1-4000-976C-8406655F75C1}" dt="2022-08-27T05:40:15.162" v="55" actId="1076"/>
        <pc:sldMkLst>
          <pc:docMk/>
          <pc:sldMk cId="843663555" sldId="448"/>
        </pc:sldMkLst>
      </pc:sldChg>
      <pc:sldChg chg="addSp delSp modSp modTransition modAnim">
        <pc:chgData name="Leonie Smith" userId="fed1330f33f5650e" providerId="LiveId" clId="{78530B4B-13B1-4000-976C-8406655F75C1}" dt="2022-08-11T07:49:26.467" v="21"/>
        <pc:sldMkLst>
          <pc:docMk/>
          <pc:sldMk cId="4160448636" sldId="449"/>
        </pc:sldMkLst>
      </pc:sldChg>
      <pc:sldChg chg="addSp modSp mod">
        <pc:chgData name="Leonie Smith" userId="fed1330f33f5650e" providerId="LiveId" clId="{78530B4B-13B1-4000-976C-8406655F75C1}" dt="2022-08-27T05:40:23.189" v="56" actId="20577"/>
        <pc:sldMkLst>
          <pc:docMk/>
          <pc:sldMk cId="538051216" sldId="450"/>
        </pc:sldMkLst>
      </pc:sldChg>
      <pc:sldChg chg="addSp delSp modSp modTransition modAnim">
        <pc:chgData name="Leonie Smith" userId="fed1330f33f5650e" providerId="LiveId" clId="{78530B4B-13B1-4000-976C-8406655F75C1}" dt="2022-08-11T07:54:56.413" v="28"/>
        <pc:sldMkLst>
          <pc:docMk/>
          <pc:sldMk cId="3386340796" sldId="451"/>
        </pc:sldMkLst>
      </pc:sldChg>
      <pc:sldChg chg="addSp modSp mod">
        <pc:chgData name="Leonie Smith" userId="fed1330f33f5650e" providerId="LiveId" clId="{78530B4B-13B1-4000-976C-8406655F75C1}" dt="2022-08-27T05:40:30.349" v="57" actId="20577"/>
        <pc:sldMkLst>
          <pc:docMk/>
          <pc:sldMk cId="4002949039" sldId="452"/>
        </pc:sldMkLst>
      </pc:sldChg>
      <pc:sldChg chg="add">
        <pc:chgData name="Leonie Smith" userId="fed1330f33f5650e" providerId="LiveId" clId="{78530B4B-13B1-4000-976C-8406655F75C1}" dt="2022-08-27T05:41:10.080" v="63"/>
        <pc:sldMkLst>
          <pc:docMk/>
          <pc:sldMk cId="283334129" sldId="453"/>
        </pc:sldMkLst>
      </pc:sldChg>
      <pc:sldChg chg="addSp modSp add mod">
        <pc:chgData name="Leonie Smith" userId="fed1330f33f5650e" providerId="LiveId" clId="{78530B4B-13B1-4000-976C-8406655F75C1}" dt="2022-08-27T05:44:56.365" v="98" actId="20577"/>
        <pc:sldMkLst>
          <pc:docMk/>
          <pc:sldMk cId="2511564658" sldId="454"/>
        </pc:sldMkLst>
      </pc:sldChg>
      <pc:sldChg chg="add">
        <pc:chgData name="Leonie Smith" userId="fed1330f33f5650e" providerId="LiveId" clId="{78530B4B-13B1-4000-976C-8406655F75C1}" dt="2022-08-27T05:41:10.080" v="63"/>
        <pc:sldMkLst>
          <pc:docMk/>
          <pc:sldMk cId="1799939013" sldId="455"/>
        </pc:sldMkLst>
      </pc:sldChg>
      <pc:sldChg chg="addSp delSp modSp add mod">
        <pc:chgData name="Leonie Smith" userId="fed1330f33f5650e" providerId="LiveId" clId="{78530B4B-13B1-4000-976C-8406655F75C1}" dt="2022-08-27T05:45:26.517" v="104" actId="1076"/>
        <pc:sldMkLst>
          <pc:docMk/>
          <pc:sldMk cId="4049696417" sldId="456"/>
        </pc:sldMkLst>
      </pc:sldChg>
      <pc:sldChg chg="add">
        <pc:chgData name="Leonie Smith" userId="fed1330f33f5650e" providerId="LiveId" clId="{78530B4B-13B1-4000-976C-8406655F75C1}" dt="2022-08-27T05:41:10.080" v="63"/>
        <pc:sldMkLst>
          <pc:docMk/>
          <pc:sldMk cId="2618424304" sldId="457"/>
        </pc:sldMkLst>
      </pc:sldChg>
      <pc:sldChg chg="addSp delSp modSp add mod setBg delDesignElem">
        <pc:chgData name="Leonie Smith" userId="fed1330f33f5650e" providerId="LiveId" clId="{78530B4B-13B1-4000-976C-8406655F75C1}" dt="2022-08-27T05:45:34.795" v="106" actId="20577"/>
        <pc:sldMkLst>
          <pc:docMk/>
          <pc:sldMk cId="2789980734" sldId="458"/>
        </pc:sldMkLst>
      </pc:sldChg>
      <pc:sldChg chg="add">
        <pc:chgData name="Leonie Smith" userId="fed1330f33f5650e" providerId="LiveId" clId="{78530B4B-13B1-4000-976C-8406655F75C1}" dt="2022-08-27T05:41:10.080" v="63"/>
        <pc:sldMkLst>
          <pc:docMk/>
          <pc:sldMk cId="783514268" sldId="459"/>
        </pc:sldMkLst>
      </pc:sldChg>
      <pc:sldChg chg="addSp modSp modNotesTx">
        <pc:chgData name="Leonie Smith" userId="fed1330f33f5650e" providerId="LiveId" clId="{78530B4B-13B1-4000-976C-8406655F75C1}" dt="2022-08-16T04:29:58.557" v="32" actId="5793"/>
        <pc:sldMkLst>
          <pc:docMk/>
          <pc:sldMk cId="3596600315" sldId="468"/>
        </pc:sldMkLst>
      </pc:sldChg>
      <pc:sldChg chg="addSp modSp">
        <pc:chgData name="Leonie Smith" userId="fed1330f33f5650e" providerId="LiveId" clId="{78530B4B-13B1-4000-976C-8406655F75C1}" dt="2022-08-27T05:38:20.300" v="37"/>
        <pc:sldMkLst>
          <pc:docMk/>
          <pc:sldMk cId="3243749005" sldId="469"/>
        </pc:sldMkLst>
      </pc:sldChg>
      <pc:sldChg chg="add">
        <pc:chgData name="Leonie Smith" userId="fed1330f33f5650e" providerId="LiveId" clId="{78530B4B-13B1-4000-976C-8406655F75C1}" dt="2022-08-27T05:41:10.080" v="63"/>
        <pc:sldMkLst>
          <pc:docMk/>
          <pc:sldMk cId="1715649501" sldId="470"/>
        </pc:sldMkLst>
      </pc:sldChg>
      <pc:sldChg chg="addSp modSp add mod">
        <pc:chgData name="Leonie Smith" userId="fed1330f33f5650e" providerId="LiveId" clId="{78530B4B-13B1-4000-976C-8406655F75C1}" dt="2022-08-27T05:43:45.844" v="79" actId="20577"/>
        <pc:sldMkLst>
          <pc:docMk/>
          <pc:sldMk cId="2909520970" sldId="471"/>
        </pc:sldMkLst>
      </pc:sldChg>
      <pc:sldChg chg="add">
        <pc:chgData name="Leonie Smith" userId="fed1330f33f5650e" providerId="LiveId" clId="{78530B4B-13B1-4000-976C-8406655F75C1}" dt="2022-08-27T05:41:10.080" v="63"/>
        <pc:sldMkLst>
          <pc:docMk/>
          <pc:sldMk cId="3902791174" sldId="472"/>
        </pc:sldMkLst>
      </pc:sldChg>
      <pc:sldChg chg="addSp delSp modSp add mod setBg delDesignElem">
        <pc:chgData name="Leonie Smith" userId="fed1330f33f5650e" providerId="LiveId" clId="{78530B4B-13B1-4000-976C-8406655F75C1}" dt="2022-08-27T05:44:03.819" v="85" actId="20577"/>
        <pc:sldMkLst>
          <pc:docMk/>
          <pc:sldMk cId="3068068009" sldId="473"/>
        </pc:sldMkLst>
      </pc:sldChg>
      <pc:sldChg chg="add">
        <pc:chgData name="Leonie Smith" userId="fed1330f33f5650e" providerId="LiveId" clId="{78530B4B-13B1-4000-976C-8406655F75C1}" dt="2022-08-27T05:41:10.080" v="63"/>
        <pc:sldMkLst>
          <pc:docMk/>
          <pc:sldMk cId="1702511726" sldId="474"/>
        </pc:sldMkLst>
      </pc:sldChg>
      <pc:sldChg chg="addSp delSp modSp add mod setBg delDesignElem">
        <pc:chgData name="Leonie Smith" userId="fed1330f33f5650e" providerId="LiveId" clId="{78530B4B-13B1-4000-976C-8406655F75C1}" dt="2022-08-27T05:44:19.360" v="88" actId="1076"/>
        <pc:sldMkLst>
          <pc:docMk/>
          <pc:sldMk cId="4187769764" sldId="475"/>
        </pc:sldMkLst>
      </pc:sldChg>
      <pc:sldChg chg="add">
        <pc:chgData name="Leonie Smith" userId="fed1330f33f5650e" providerId="LiveId" clId="{78530B4B-13B1-4000-976C-8406655F75C1}" dt="2022-08-27T05:41:10.080" v="63"/>
        <pc:sldMkLst>
          <pc:docMk/>
          <pc:sldMk cId="2076983987" sldId="476"/>
        </pc:sldMkLst>
      </pc:sldChg>
      <pc:sldChg chg="addSp delSp modSp add mod setBg delDesignElem">
        <pc:chgData name="Leonie Smith" userId="fed1330f33f5650e" providerId="LiveId" clId="{78530B4B-13B1-4000-976C-8406655F75C1}" dt="2022-08-27T05:44:38.976" v="94" actId="1076"/>
        <pc:sldMkLst>
          <pc:docMk/>
          <pc:sldMk cId="2130266407" sldId="477"/>
        </pc:sldMkLst>
      </pc:sldChg>
      <pc:sldChg chg="add">
        <pc:chgData name="Leonie Smith" userId="fed1330f33f5650e" providerId="LiveId" clId="{78530B4B-13B1-4000-976C-8406655F75C1}" dt="2022-08-27T05:41:10.080" v="63"/>
        <pc:sldMkLst>
          <pc:docMk/>
          <pc:sldMk cId="4169491533" sldId="478"/>
        </pc:sldMkLst>
      </pc:sldChg>
      <pc:sldChg chg="addSp delSp modSp add mod setBg delDesignElem">
        <pc:chgData name="Leonie Smith" userId="fed1330f33f5650e" providerId="LiveId" clId="{78530B4B-13B1-4000-976C-8406655F75C1}" dt="2022-08-27T05:44:48.791" v="96" actId="20577"/>
        <pc:sldMkLst>
          <pc:docMk/>
          <pc:sldMk cId="1302759498" sldId="479"/>
        </pc:sldMkLst>
      </pc:sldChg>
      <pc:sldChg chg="addSp modSp add mod">
        <pc:chgData name="Leonie Smith" userId="fed1330f33f5650e" providerId="LiveId" clId="{78530B4B-13B1-4000-976C-8406655F75C1}" dt="2022-08-27T05:45:41.930" v="108" actId="20577"/>
        <pc:sldMkLst>
          <pc:docMk/>
          <pc:sldMk cId="3977614436" sldId="480"/>
        </pc:sldMkLst>
      </pc:sldChg>
    </pc:docChg>
  </pc:docChgLst>
  <pc:docChgLst>
    <pc:chgData name="Leonie Smith" userId="fed1330f33f5650e" providerId="LiveId" clId="{78AD54F1-8E8A-4806-8F0D-144D43D44122}"/>
    <pc:docChg chg="undo custSel modSld">
      <pc:chgData name="Leonie Smith" userId="fed1330f33f5650e" providerId="LiveId" clId="{78AD54F1-8E8A-4806-8F0D-144D43D44122}" dt="2023-01-09T09:48:43.448" v="3"/>
      <pc:docMkLst>
        <pc:docMk/>
      </pc:docMkLst>
      <pc:sldChg chg="modSp mod">
        <pc:chgData name="Leonie Smith" userId="fed1330f33f5650e" providerId="LiveId" clId="{78AD54F1-8E8A-4806-8F0D-144D43D44122}" dt="2023-01-09T09:48:43.448" v="3"/>
        <pc:sldMkLst>
          <pc:docMk/>
          <pc:sldMk cId="3676245138" sldId="441"/>
        </pc:sldMkLst>
      </pc:sldChg>
      <pc:sldChg chg="modSp mod">
        <pc:chgData name="Leonie Smith" userId="fed1330f33f5650e" providerId="LiveId" clId="{78AD54F1-8E8A-4806-8F0D-144D43D44122}" dt="2023-01-09T09:48:39.590" v="2"/>
        <pc:sldMkLst>
          <pc:docMk/>
          <pc:sldMk cId="2166098122" sldId="445"/>
        </pc:sldMkLst>
      </pc:sldChg>
    </pc:docChg>
  </pc:docChgLst>
  <pc:docChgLst>
    <pc:chgData name="Leonie Smith" userId="fed1330f33f5650e" providerId="LiveId" clId="{B909BF75-A630-41B4-8CAA-C3B3363F6CA8}"/>
    <pc:docChg chg="modSld">
      <pc:chgData name="Leonie Smith" userId="fed1330f33f5650e" providerId="LiveId" clId="{B909BF75-A630-41B4-8CAA-C3B3363F6CA8}" dt="2023-12-16T02:54:47.875" v="78" actId="20577"/>
      <pc:docMkLst>
        <pc:docMk/>
      </pc:docMkLst>
      <pc:sldChg chg="addSp delSp modSp mod modTransition modAnim">
        <pc:chgData name="Leonie Smith" userId="fed1330f33f5650e" providerId="LiveId" clId="{B909BF75-A630-41B4-8CAA-C3B3363F6CA8}" dt="2023-12-15T03:42:46.826" v="5"/>
        <pc:sldMkLst>
          <pc:docMk/>
          <pc:sldMk cId="3759221820" sldId="439"/>
        </pc:sldMkLst>
      </pc:sldChg>
      <pc:sldChg chg="addSp delSp modSp mod modTransition modAnim">
        <pc:chgData name="Leonie Smith" userId="fed1330f33f5650e" providerId="LiveId" clId="{B909BF75-A630-41B4-8CAA-C3B3363F6CA8}" dt="2023-12-15T03:44:12.918" v="11"/>
        <pc:sldMkLst>
          <pc:docMk/>
          <pc:sldMk cId="3676245138" sldId="441"/>
        </pc:sldMkLst>
      </pc:sldChg>
      <pc:sldChg chg="addSp delSp modSp mod modTransition modAnim">
        <pc:chgData name="Leonie Smith" userId="fed1330f33f5650e" providerId="LiveId" clId="{B909BF75-A630-41B4-8CAA-C3B3363F6CA8}" dt="2023-12-15T03:46:58.918" v="32"/>
        <pc:sldMkLst>
          <pc:docMk/>
          <pc:sldMk cId="3095902142" sldId="443"/>
        </pc:sldMkLst>
      </pc:sldChg>
      <pc:sldChg chg="addSp delSp modSp mod modTransition modAnim">
        <pc:chgData name="Leonie Smith" userId="fed1330f33f5650e" providerId="LiveId" clId="{B909BF75-A630-41B4-8CAA-C3B3363F6CA8}" dt="2023-12-15T03:45:08.275" v="17"/>
        <pc:sldMkLst>
          <pc:docMk/>
          <pc:sldMk cId="2166098122" sldId="445"/>
        </pc:sldMkLst>
      </pc:sldChg>
      <pc:sldChg chg="addSp delSp modSp mod modTransition modAnim">
        <pc:chgData name="Leonie Smith" userId="fed1330f33f5650e" providerId="LiveId" clId="{B909BF75-A630-41B4-8CAA-C3B3363F6CA8}" dt="2023-12-15T03:45:50.286" v="20"/>
        <pc:sldMkLst>
          <pc:docMk/>
          <pc:sldMk cId="2422728137" sldId="447"/>
        </pc:sldMkLst>
      </pc:sldChg>
      <pc:sldChg chg="addSp delSp modSp mod modTransition modAnim">
        <pc:chgData name="Leonie Smith" userId="fed1330f33f5650e" providerId="LiveId" clId="{B909BF75-A630-41B4-8CAA-C3B3363F6CA8}" dt="2023-12-15T03:46:03.737" v="23"/>
        <pc:sldMkLst>
          <pc:docMk/>
          <pc:sldMk cId="4160448636" sldId="449"/>
        </pc:sldMkLst>
      </pc:sldChg>
      <pc:sldChg chg="addSp delSp modSp mod modTransition modAnim">
        <pc:chgData name="Leonie Smith" userId="fed1330f33f5650e" providerId="LiveId" clId="{B909BF75-A630-41B4-8CAA-C3B3363F6CA8}" dt="2023-12-15T03:46:19.115" v="26"/>
        <pc:sldMkLst>
          <pc:docMk/>
          <pc:sldMk cId="3386340796" sldId="451"/>
        </pc:sldMkLst>
      </pc:sldChg>
      <pc:sldChg chg="addSp delSp modSp mod modTransition modAnim">
        <pc:chgData name="Leonie Smith" userId="fed1330f33f5650e" providerId="LiveId" clId="{B909BF75-A630-41B4-8CAA-C3B3363F6CA8}" dt="2023-12-15T03:50:02.268" v="59"/>
        <pc:sldMkLst>
          <pc:docMk/>
          <pc:sldMk cId="283334129" sldId="453"/>
        </pc:sldMkLst>
      </pc:sldChg>
      <pc:sldChg chg="addSp delSp modSp mod modTransition modAnim">
        <pc:chgData name="Leonie Smith" userId="fed1330f33f5650e" providerId="LiveId" clId="{B909BF75-A630-41B4-8CAA-C3B3363F6CA8}" dt="2023-12-15T03:50:21.535" v="62"/>
        <pc:sldMkLst>
          <pc:docMk/>
          <pc:sldMk cId="1799939013" sldId="455"/>
        </pc:sldMkLst>
      </pc:sldChg>
      <pc:sldChg chg="addSp delSp modSp mod modTransition modAnim">
        <pc:chgData name="Leonie Smith" userId="fed1330f33f5650e" providerId="LiveId" clId="{B909BF75-A630-41B4-8CAA-C3B3363F6CA8}" dt="2023-12-15T03:50:35.556" v="65"/>
        <pc:sldMkLst>
          <pc:docMk/>
          <pc:sldMk cId="2618424304" sldId="457"/>
        </pc:sldMkLst>
      </pc:sldChg>
      <pc:sldChg chg="addSp delSp modSp mod modTransition modAnim">
        <pc:chgData name="Leonie Smith" userId="fed1330f33f5650e" providerId="LiveId" clId="{B909BF75-A630-41B4-8CAA-C3B3363F6CA8}" dt="2023-12-15T03:50:52.858" v="68"/>
        <pc:sldMkLst>
          <pc:docMk/>
          <pc:sldMk cId="783514268" sldId="459"/>
        </pc:sldMkLst>
      </pc:sldChg>
      <pc:sldChg chg="addSp delSp modSp mod modTransition modAnim modNotesTx">
        <pc:chgData name="Leonie Smith" userId="fed1330f33f5650e" providerId="LiveId" clId="{B909BF75-A630-41B4-8CAA-C3B3363F6CA8}" dt="2023-12-16T02:54:47.875" v="78" actId="20577"/>
        <pc:sldMkLst>
          <pc:docMk/>
          <pc:sldMk cId="3596600315" sldId="468"/>
        </pc:sldMkLst>
      </pc:sldChg>
      <pc:sldChg chg="addSp delSp modSp mod modTransition modAnim">
        <pc:chgData name="Leonie Smith" userId="fed1330f33f5650e" providerId="LiveId" clId="{B909BF75-A630-41B4-8CAA-C3B3363F6CA8}" dt="2023-12-15T03:46:39.021" v="29"/>
        <pc:sldMkLst>
          <pc:docMk/>
          <pc:sldMk cId="1715649501" sldId="470"/>
        </pc:sldMkLst>
      </pc:sldChg>
      <pc:sldChg chg="addSp delSp modSp mod modTransition modAnim">
        <pc:chgData name="Leonie Smith" userId="fed1330f33f5650e" providerId="LiveId" clId="{B909BF75-A630-41B4-8CAA-C3B3363F6CA8}" dt="2023-12-15T03:47:26.127" v="35"/>
        <pc:sldMkLst>
          <pc:docMk/>
          <pc:sldMk cId="3902791174" sldId="472"/>
        </pc:sldMkLst>
      </pc:sldChg>
      <pc:sldChg chg="addSp delSp modSp mod modTransition modAnim">
        <pc:chgData name="Leonie Smith" userId="fed1330f33f5650e" providerId="LiveId" clId="{B909BF75-A630-41B4-8CAA-C3B3363F6CA8}" dt="2023-12-15T03:47:59.762" v="41"/>
        <pc:sldMkLst>
          <pc:docMk/>
          <pc:sldMk cId="1702511726" sldId="474"/>
        </pc:sldMkLst>
      </pc:sldChg>
      <pc:sldChg chg="addSp delSp modSp mod modTransition modAnim">
        <pc:chgData name="Leonie Smith" userId="fed1330f33f5650e" providerId="LiveId" clId="{B909BF75-A630-41B4-8CAA-C3B3363F6CA8}" dt="2023-12-15T03:48:30.677" v="44"/>
        <pc:sldMkLst>
          <pc:docMk/>
          <pc:sldMk cId="2076983987" sldId="476"/>
        </pc:sldMkLst>
      </pc:sldChg>
      <pc:sldChg chg="addSp delSp modSp mod modTransition modAnim">
        <pc:chgData name="Leonie Smith" userId="fed1330f33f5650e" providerId="LiveId" clId="{B909BF75-A630-41B4-8CAA-C3B3363F6CA8}" dt="2023-12-15T03:49:46.662" v="56"/>
        <pc:sldMkLst>
          <pc:docMk/>
          <pc:sldMk cId="4169491533" sldId="4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30 Jesus’ Birth</a:t>
            </a:r>
          </a:p>
          <a:p>
            <a:pPr algn="l"/>
            <a:r>
              <a:rPr lang="en-US" sz="1200" b="0" i="0" u="none" strike="noStrike" baseline="0" dirty="0">
                <a:latin typeface="TimesNewRomanPSMT"/>
              </a:rPr>
              <a:t>1. John the Baptist’s birth foretold - Luke 1:5-25 (Left Top)</a:t>
            </a:r>
          </a:p>
          <a:p>
            <a:pPr algn="l"/>
            <a:r>
              <a:rPr lang="en-US" sz="1200" b="0" i="0" u="none" strike="noStrike" baseline="0" dirty="0">
                <a:latin typeface="TimesNewRomanPSMT"/>
              </a:rPr>
              <a:t>2. The Birth of Jesus Foretold - Luke 1:26 – 38 (Right Top)</a:t>
            </a:r>
          </a:p>
          <a:p>
            <a:pPr algn="l"/>
            <a:r>
              <a:rPr lang="en-US" sz="1200" b="0" i="0" u="none" strike="noStrike" baseline="0" dirty="0">
                <a:latin typeface="TimesNewRomanPSMT"/>
              </a:rPr>
              <a:t>3. Mary visits Elizabeth - Luke 1:39-56 (Center Top)</a:t>
            </a:r>
          </a:p>
          <a:p>
            <a:pPr algn="l"/>
            <a:r>
              <a:rPr lang="en-US" sz="1200" b="0" i="0" u="none" strike="noStrike" baseline="0" dirty="0">
                <a:latin typeface="TimesNewRomanPSMT"/>
              </a:rPr>
              <a:t>4. Birth of John - Luke 1:57-80 (Right Bottom)</a:t>
            </a:r>
          </a:p>
          <a:p>
            <a:pPr algn="l"/>
            <a:r>
              <a:rPr lang="en-US" sz="1200" b="0" i="0" u="none" strike="noStrike" baseline="0" dirty="0">
                <a:latin typeface="TimesNewRomanPSMT"/>
              </a:rPr>
              <a:t>5. Joseph’s Dream - Matthew 1:18-25 (Center Bottom)</a:t>
            </a:r>
          </a:p>
          <a:p>
            <a:pPr algn="l"/>
            <a:r>
              <a:rPr lang="en-US" sz="1200" b="0" i="0" u="none" strike="noStrike" baseline="0" dirty="0">
                <a:latin typeface="TimesNewRomanPSMT"/>
              </a:rPr>
              <a:t>6. The Trip to Bethlehem - Luke 2:1-5 (Left Bottom)</a:t>
            </a:r>
          </a:p>
          <a:p>
            <a:pPr algn="l"/>
            <a:r>
              <a:rPr lang="en-US" sz="1200" b="0" i="0" u="none" strike="noStrike" baseline="0" dirty="0">
                <a:latin typeface="TimesNewRomanPSMT"/>
              </a:rPr>
              <a:t>7. Birth of Jesus - Luke 2:6–7 (Center)</a:t>
            </a:r>
          </a:p>
          <a:p>
            <a:pPr algn="l"/>
            <a:r>
              <a:rPr lang="en-US" sz="1200" b="0" i="0" u="none" strike="noStrike" baseline="0" dirty="0">
                <a:latin typeface="TimesNewRomanPSMT"/>
              </a:rPr>
              <a:t>8. The Shepherds and the Angels - Luke 2:8–20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30-6</a:t>
            </a:r>
          </a:p>
        </p:txBody>
      </p:sp>
      <p:pic>
        <p:nvPicPr>
          <p:cNvPr id="7" name="Audio 6">
            <a:hlinkClick r:id="" action="ppaction://media"/>
            <a:extLst>
              <a:ext uri="{FF2B5EF4-FFF2-40B4-BE49-F238E27FC236}">
                <a16:creationId xmlns:a16="http://schemas.microsoft.com/office/drawing/2014/main" id="{E86818C6-31C7-AF87-A103-06134B9B3C1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0659EEE1-702D-F658-B9CC-53EAB31EB3D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49"/>
    </mc:Choice>
    <mc:Fallback xmlns="">
      <p:transition spd="slow" advTm="3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3BF8992-1B15-5FC7-9E9C-940E963E5F37}"/>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EE0D589-699F-DC02-67F6-67AA0E538625}"/>
              </a:ext>
            </a:extLst>
          </p:cNvPr>
          <p:cNvSpPr txBox="1"/>
          <p:nvPr/>
        </p:nvSpPr>
        <p:spPr>
          <a:xfrm>
            <a:off x="1632838" y="329165"/>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6While they were there, the time came for her Child to be born.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6ཁོ་གཉིས་གནས་དེར་སྡོད་སྐབས་ཕྲུ་གུ་བཙའ་བའི་དུས་ཐོན༌ཏེ།</a:t>
            </a:r>
            <a:endParaRPr lang="en-ZA" dirty="0"/>
          </a:p>
        </p:txBody>
      </p:sp>
      <p:pic>
        <p:nvPicPr>
          <p:cNvPr id="7" name="Audio 6">
            <a:hlinkClick r:id="" action="ppaction://media"/>
            <a:extLst>
              <a:ext uri="{FF2B5EF4-FFF2-40B4-BE49-F238E27FC236}">
                <a16:creationId xmlns:a16="http://schemas.microsoft.com/office/drawing/2014/main" id="{0AB6811E-7618-5C8C-4530-20FCDEA2A3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5471"/>
    </mc:Choice>
    <mc:Fallback xmlns="">
      <p:transition spd="slow" advTm="5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1EBB4FF-A9C7-5AFE-FD8E-01A00EBF9D91}"/>
              </a:ext>
            </a:extLst>
          </p:cNvPr>
          <p:cNvPicPr>
            <a:picLocks noChangeAspect="1"/>
          </p:cNvPicPr>
          <p:nvPr/>
        </p:nvPicPr>
        <p:blipFill>
          <a:blip r:embed="rId2"/>
          <a:stretch>
            <a:fillRect/>
          </a:stretch>
        </p:blipFill>
        <p:spPr>
          <a:xfrm>
            <a:off x="0" y="-1"/>
            <a:ext cx="12191999" cy="7368581"/>
          </a:xfrm>
          <a:prstGeom prst="rect">
            <a:avLst/>
          </a:prstGeom>
        </p:spPr>
      </p:pic>
      <p:sp>
        <p:nvSpPr>
          <p:cNvPr id="2" name="TextBox 1">
            <a:extLst>
              <a:ext uri="{FF2B5EF4-FFF2-40B4-BE49-F238E27FC236}">
                <a16:creationId xmlns:a16="http://schemas.microsoft.com/office/drawing/2014/main" id="{B18C6E12-C67E-3293-8CFD-374384D8C23D}"/>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7And she gave birth to her firstborn, a Son. She wrapped Him in swaddling cloths and laid Him in a manger, because there was no room for them in the inn.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7བུ་སྐྱེས་འགོ་བཙས་ཤིང་མགྲོན་ཁང་དུ་སྡོད་ས་མེད་པས་ཕྲུ་གུ་རས་ཀྱིས་བཏུམས་ནས་ཁ་རའི་ནང་དུ་བཞག༌གོ།</a:t>
            </a:r>
            <a:endParaRPr lang="en-ZA" dirty="0"/>
          </a:p>
        </p:txBody>
      </p:sp>
      <p:pic>
        <p:nvPicPr>
          <p:cNvPr id="5" name="Audio 4">
            <a:hlinkClick r:id="" action="ppaction://media"/>
            <a:extLst>
              <a:ext uri="{FF2B5EF4-FFF2-40B4-BE49-F238E27FC236}">
                <a16:creationId xmlns:a16="http://schemas.microsoft.com/office/drawing/2014/main" id="{1565713B-09D8-331B-1C73-87671C1429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7595"/>
    </mc:Choice>
    <mc:Fallback xmlns="">
      <p:transition spd="slow" advTm="7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B7217D-8D34-336E-EEFC-2004792C548A}"/>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D57A4CA-B3D5-E26D-4410-7ED5A91A3AC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8And there were shepherds residing in the fields nearby, keeping watch over their flocks by night.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8ཡུལ་དེའི་མཐའ་སྐོར་ནས་ལུག་རྫི་འགའ་ཞིག་ཐང་རྒོད་དུ་བསྡད་དེ། མཚན་མོར་རེས་བསྐོར་ནས་རང་གི་ལུག་ཁྱུ་སྲུང་བཞིན་ཡོད་ལ།</a:t>
            </a:r>
            <a:endParaRPr lang="en-ZA" dirty="0"/>
          </a:p>
        </p:txBody>
      </p:sp>
      <p:pic>
        <p:nvPicPr>
          <p:cNvPr id="7" name="Audio 6">
            <a:hlinkClick r:id="" action="ppaction://media"/>
            <a:extLst>
              <a:ext uri="{FF2B5EF4-FFF2-40B4-BE49-F238E27FC236}">
                <a16:creationId xmlns:a16="http://schemas.microsoft.com/office/drawing/2014/main" id="{58DC00B1-724F-2276-0AC7-36B5BF06FA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5649501"/>
      </p:ext>
    </p:extLst>
  </p:cSld>
  <p:clrMapOvr>
    <a:masterClrMapping/>
  </p:clrMapOvr>
  <mc:AlternateContent xmlns:mc="http://schemas.openxmlformats.org/markup-compatibility/2006" xmlns:p14="http://schemas.microsoft.com/office/powerpoint/2010/main">
    <mc:Choice Requires="p14">
      <p:transition spd="slow" p14:dur="2000" advTm="9588"/>
    </mc:Choice>
    <mc:Fallback xmlns="">
      <p:transition spd="slow" advTm="9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01523A-8969-3B5A-0235-8E90C26BBEDD}"/>
              </a:ext>
            </a:extLst>
          </p:cNvPr>
          <p:cNvPicPr>
            <a:picLocks noChangeAspect="1"/>
          </p:cNvPicPr>
          <p:nvPr/>
        </p:nvPicPr>
        <p:blipFill>
          <a:blip r:embed="rId2"/>
          <a:stretch>
            <a:fillRect/>
          </a:stretch>
        </p:blipFill>
        <p:spPr>
          <a:xfrm>
            <a:off x="0" y="0"/>
            <a:ext cx="12203766" cy="7209692"/>
          </a:xfrm>
          <a:prstGeom prst="rect">
            <a:avLst/>
          </a:prstGeom>
        </p:spPr>
      </p:pic>
      <p:sp>
        <p:nvSpPr>
          <p:cNvPr id="2" name="TextBox 1">
            <a:extLst>
              <a:ext uri="{FF2B5EF4-FFF2-40B4-BE49-F238E27FC236}">
                <a16:creationId xmlns:a16="http://schemas.microsoft.com/office/drawing/2014/main" id="{9043344E-6543-ED86-74B9-7DA3D773211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952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9Just then an angel of the Lord stood before them, and the glory of the Lord shone around them, and they were terrified.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9གཙོ་བོའི་ཕོ་ཉ་ཞིག་གློ་བུར་དུ་ལུག་རྫི་རྣམས་ཀྱི་གམ་དུ་ཕེབས༌ཤིང༌། གཙོ་བོའི་གཟི་བརྗིད་ཀྱི་འོད་སྣང་ཡང་ཁོ་ཚོའི་ཕྱོགས་བཞིར་ཁྱབ་པས་ཁོ་རྣམས་ཤིན་ཏུ་འཇིགས་སོ།། </a:t>
            </a:r>
            <a:endParaRPr lang="en-ZA" dirty="0"/>
          </a:p>
        </p:txBody>
      </p:sp>
      <p:pic>
        <p:nvPicPr>
          <p:cNvPr id="7" name="Audio 6">
            <a:hlinkClick r:id="" action="ppaction://media"/>
            <a:extLst>
              <a:ext uri="{FF2B5EF4-FFF2-40B4-BE49-F238E27FC236}">
                <a16:creationId xmlns:a16="http://schemas.microsoft.com/office/drawing/2014/main" id="{0109AF8B-8D69-43F1-DF86-28BCDFDC32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008"/>
    </mc:Choice>
    <mc:Fallback xmlns="">
      <p:transition spd="slow" advTm="12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507DC7-ECC2-A916-7A15-BD9307B671AD}"/>
              </a:ext>
            </a:extLst>
          </p:cNvPr>
          <p:cNvPicPr>
            <a:picLocks noChangeAspect="1"/>
          </p:cNvPicPr>
          <p:nvPr/>
        </p:nvPicPr>
        <p:blipFill>
          <a:blip r:embed="rId2"/>
          <a:stretch>
            <a:fillRect/>
          </a:stretch>
        </p:blipFill>
        <p:spPr>
          <a:xfrm>
            <a:off x="0" y="0"/>
            <a:ext cx="12191999" cy="6924462"/>
          </a:xfrm>
          <a:prstGeom prst="rect">
            <a:avLst/>
          </a:prstGeom>
        </p:spPr>
      </p:pic>
      <p:sp>
        <p:nvSpPr>
          <p:cNvPr id="2" name="TextBox 1">
            <a:extLst>
              <a:ext uri="{FF2B5EF4-FFF2-40B4-BE49-F238E27FC236}">
                <a16:creationId xmlns:a16="http://schemas.microsoft.com/office/drawing/2014/main" id="{F63CC6D0-D19E-83EE-D558-D8E034522FE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10But the angel said to them, “Do not be afraid! For behold, I bring you good news of great joy that will be for all the people: 11Today in the city of David a Savior has been born to you. He is Christ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10ཕོ་ཉས་དེ་རྣམས་ལ་འདི་སྐད༌དུ། མ་འཇིགས༌ཤིག ངས་ཁྱོད་ཅག་ལ་ཤིན་ཏུ་དགའ་འོས་པའི་འཕྲིན་བཟང་མི་ཐམས་ཅད་དང་འབྲེལ་བ་ཞིག་འཆད༌དེ། 11དེ་རིང་དཱ་བིད་ཀྱི་གྲོང་རྡལ་ནས་ཁྱོད་ཅག་གི་ཆེད་དུ་སྐྱབས་མགོན་ཞིག་འཁྲུངས༌ཤིང༌། ཁོང་ནི་གཙོ་བོ་མཱ་ཤི་ཀ་ཡིན། </a:t>
            </a:r>
            <a:endParaRPr lang="en-ZA" dirty="0"/>
          </a:p>
        </p:txBody>
      </p:sp>
      <p:pic>
        <p:nvPicPr>
          <p:cNvPr id="7" name="Audio 6">
            <a:hlinkClick r:id="" action="ppaction://media"/>
            <a:extLst>
              <a:ext uri="{FF2B5EF4-FFF2-40B4-BE49-F238E27FC236}">
                <a16:creationId xmlns:a16="http://schemas.microsoft.com/office/drawing/2014/main" id="{4A1C65C1-3B5E-299D-27AE-03D1DEAF24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2791174"/>
      </p:ext>
    </p:extLst>
  </p:cSld>
  <p:clrMapOvr>
    <a:masterClrMapping/>
  </p:clrMapOvr>
  <mc:AlternateContent xmlns:mc="http://schemas.openxmlformats.org/markup-compatibility/2006" xmlns:p14="http://schemas.microsoft.com/office/powerpoint/2010/main">
    <mc:Choice Requires="p14">
      <p:transition spd="slow" p14:dur="2000" advTm="19684"/>
    </mc:Choice>
    <mc:Fallback xmlns="">
      <p:transition spd="slow" advTm="19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60F7CF-FBF6-C19C-424B-2793F77AF566}"/>
              </a:ext>
            </a:extLst>
          </p:cNvPr>
          <p:cNvPicPr>
            <a:picLocks noChangeAspect="1"/>
          </p:cNvPicPr>
          <p:nvPr/>
        </p:nvPicPr>
        <p:blipFill rotWithShape="1">
          <a:blip r:embed="rId2"/>
          <a:srcRect t="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B6E6AD-9323-9F69-9BF1-C1EC95EC4FC4}"/>
              </a:ext>
            </a:extLst>
          </p:cNvPr>
          <p:cNvSpPr txBox="1"/>
          <p:nvPr/>
        </p:nvSpPr>
        <p:spPr>
          <a:xfrm>
            <a:off x="7148203" y="3048000"/>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2</a:t>
            </a:r>
          </a:p>
          <a:p>
            <a:r>
              <a:rPr lang="bo-CN" sz="8000" b="1" dirty="0">
                <a:solidFill>
                  <a:schemeClr val="bg1"/>
                </a:solidFill>
                <a:latin typeface="ArialMT"/>
              </a:rPr>
              <a:t>སྐྱབས་མགོན་ཡེ་ཤུ་སྐུ་འཁྲུངས༌པ།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A1B12-8E42-2F1A-4AB9-915B7A8EC5E8}"/>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9C95C85-86A5-E7D2-FF8F-AB522C80ADE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806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12And this will be a sign to you: You will find a baby wrapped in swaddling cloths and lying in a manger.”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12ཡང་ཁྱོད་ཅག་གིས་རས་ཀྱིས་བཏུམས་ནས་ཁ་རའི་ནང་དུ་བསྙལ་བའི་ཕྲུ་གུ་ཞིག་མཐོང་ངེས་པ་དེ་ནི་ཁྱོད་ཅག་ལ་གནང་བའི་རྟགས་ཡིན་ཞེས་སྨྲས་པ༌དང༌། </a:t>
            </a:r>
            <a:endParaRPr lang="en-ZA" dirty="0"/>
          </a:p>
        </p:txBody>
      </p:sp>
      <p:pic>
        <p:nvPicPr>
          <p:cNvPr id="11" name="Audio 10">
            <a:hlinkClick r:id="" action="ppaction://media"/>
            <a:extLst>
              <a:ext uri="{FF2B5EF4-FFF2-40B4-BE49-F238E27FC236}">
                <a16:creationId xmlns:a16="http://schemas.microsoft.com/office/drawing/2014/main" id="{AC3D8733-ACA5-41AB-DD9A-CC12985969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2511726"/>
      </p:ext>
    </p:extLst>
  </p:cSld>
  <p:clrMapOvr>
    <a:masterClrMapping/>
  </p:clrMapOvr>
  <mc:AlternateContent xmlns:mc="http://schemas.openxmlformats.org/markup-compatibility/2006" xmlns:p14="http://schemas.microsoft.com/office/powerpoint/2010/main">
    <mc:Choice Requires="p14">
      <p:transition spd="slow" p14:dur="2000" advTm="11037"/>
    </mc:Choice>
    <mc:Fallback xmlns="">
      <p:transition spd="slow" advTm="11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C94B4-936A-7553-1BD1-78F75B41AC1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993C0BC-77FD-8BF4-EC1C-FCE3F5A17092}"/>
              </a:ext>
            </a:extLst>
          </p:cNvPr>
          <p:cNvSpPr txBox="1"/>
          <p:nvPr/>
        </p:nvSpPr>
        <p:spPr>
          <a:xfrm>
            <a:off x="688854" y="1020847"/>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7769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13And suddenly there appeared with the angel a great multitude of the heavenly host, praising God and saying:</a:t>
            </a:r>
          </a:p>
          <a:p>
            <a:r>
              <a:rPr lang="en-US" sz="4000" dirty="0">
                <a:solidFill>
                  <a:srgbClr val="121212"/>
                </a:solidFill>
                <a:latin typeface="ArialMT"/>
              </a:rPr>
              <a:t>14“Glory to God in the highest,</a:t>
            </a:r>
          </a:p>
          <a:p>
            <a:r>
              <a:rPr lang="en-US" sz="4000" dirty="0">
                <a:solidFill>
                  <a:srgbClr val="121212"/>
                </a:solidFill>
                <a:latin typeface="ArialMT"/>
              </a:rPr>
              <a:t>and on earth peace to men</a:t>
            </a:r>
          </a:p>
          <a:p>
            <a:r>
              <a:rPr lang="en-US" sz="4000" dirty="0">
                <a:solidFill>
                  <a:srgbClr val="121212"/>
                </a:solidFill>
                <a:latin typeface="ArialMT"/>
              </a:rPr>
              <a:t>on whom His favor rests!”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13གློ་བུར༌དུ། ནམ་མཁའི་ཞིང་ཁམས་ནས་ཕོ་ཉའི་དཔུང་ཚོགས་ལས་ཤིན་ཏུ་མང་པོ་གནས་དེར་སླེབས་ཤིང༌། ཕོ་ཉ་དེ་དང་ལྷན་ཅིག་གིས་དཀོན་མཆོག་ལ་བསྟོད་བསྔགས་བྱེད་བཞིན་འདི་སྐད༌དུ།</a:t>
            </a:r>
          </a:p>
          <a:p>
            <a:r>
              <a:rPr lang="bo-CN" sz="4800" dirty="0">
                <a:solidFill>
                  <a:srgbClr val="121212"/>
                </a:solidFill>
                <a:latin typeface="ArialMT"/>
              </a:rPr>
              <a:t>14བླ་མེད་གནས་སུ་དཀོན་མཆོག་ཉིད་ལ་བསྟོད་པ་འབུལ་བ༌དང༌།།</a:t>
            </a:r>
          </a:p>
          <a:p>
            <a:r>
              <a:rPr lang="bo-CN" sz="4800" dirty="0">
                <a:solidFill>
                  <a:srgbClr val="121212"/>
                </a:solidFill>
                <a:latin typeface="ArialMT"/>
              </a:rPr>
              <a:t>ས་གཞིར་ཁོང་ཉིད་དགྱེས་པའི་མི་ལ་ཞི་བདེ་འཐོབ་པར་ཤོག །</a:t>
            </a:r>
            <a:r>
              <a:rPr lang="en-IN" sz="4800" dirty="0">
                <a:solidFill>
                  <a:srgbClr val="121212"/>
                </a:solidFill>
                <a:latin typeface="ArialMT"/>
              </a:rPr>
              <a:t>   </a:t>
            </a:r>
            <a:r>
              <a:rPr lang="bo-CN" sz="4800" b="0" i="0" dirty="0">
                <a:solidFill>
                  <a:srgbClr val="121212"/>
                </a:solidFill>
                <a:effectLst/>
                <a:latin typeface="ArialMT"/>
              </a:rPr>
              <a:t>ཅེས་བསྔགས༌སོ།།</a:t>
            </a:r>
            <a:endParaRPr lang="bo-CN" sz="4800" dirty="0">
              <a:solidFill>
                <a:srgbClr val="121212"/>
              </a:solidFill>
              <a:latin typeface="ArialMT"/>
            </a:endParaRPr>
          </a:p>
          <a:p>
            <a:endParaRPr lang="en-ZA" dirty="0"/>
          </a:p>
        </p:txBody>
      </p:sp>
      <p:pic>
        <p:nvPicPr>
          <p:cNvPr id="7" name="Audio 6">
            <a:hlinkClick r:id="" action="ppaction://media"/>
            <a:extLst>
              <a:ext uri="{FF2B5EF4-FFF2-40B4-BE49-F238E27FC236}">
                <a16:creationId xmlns:a16="http://schemas.microsoft.com/office/drawing/2014/main" id="{1D16DB0A-3D3D-F12F-1A6D-55BB4231B1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6983987"/>
      </p:ext>
    </p:extLst>
  </p:cSld>
  <p:clrMapOvr>
    <a:masterClrMapping/>
  </p:clrMapOvr>
  <mc:AlternateContent xmlns:mc="http://schemas.openxmlformats.org/markup-compatibility/2006" xmlns:p14="http://schemas.microsoft.com/office/powerpoint/2010/main">
    <mc:Choice Requires="p14">
      <p:transition spd="slow" p14:dur="2000" advTm="20527"/>
    </mc:Choice>
    <mc:Fallback xmlns="">
      <p:transition spd="slow" advTm="2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248BE-D8F0-20D0-839F-71CA8F8F96FD}"/>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B9544FD-95DA-C548-E07A-980306B55888}"/>
              </a:ext>
            </a:extLst>
          </p:cNvPr>
          <p:cNvSpPr txBox="1"/>
          <p:nvPr/>
        </p:nvSpPr>
        <p:spPr>
          <a:xfrm>
            <a:off x="595864" y="590281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30266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15When the angels had left them and gone into heaven, the shepherds said to one another, “Let us go to Bethlehem and see this thing that has happened, which the Lord has made known to us.”</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15ཕོ་ཉ་རྣམས་ལུག་རྫི་དག་གི་མདུན་ནས་ཕྱིར་ནམ་མཁའི་ཞིང་ཁམས་སུ་ཕེབས་པ༌ན། ལུག་རྫི་རྣམས་ཕན་ཚུན་ལ་ན༌རེ། ངེད་ཅག་པེད་ལེ་ཧེམ་གྲོང་རྡལ་དུ་གཙོ་བོས་བདག་ཅག་ལ་གསུངས་པ་དེར་བལྟ་རུ་འགྲོའོ་ཞེས་སྨྲས༌ཏེ།</a:t>
            </a:r>
            <a:endParaRPr lang="en-ZA" dirty="0"/>
          </a:p>
        </p:txBody>
      </p:sp>
      <p:pic>
        <p:nvPicPr>
          <p:cNvPr id="19" name="Audio 18">
            <a:hlinkClick r:id="" action="ppaction://media"/>
            <a:extLst>
              <a:ext uri="{FF2B5EF4-FFF2-40B4-BE49-F238E27FC236}">
                <a16:creationId xmlns:a16="http://schemas.microsoft.com/office/drawing/2014/main" id="{FA1848FD-9262-180E-5E4A-3AE2FA276D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9491533"/>
      </p:ext>
    </p:extLst>
  </p:cSld>
  <p:clrMapOvr>
    <a:masterClrMapping/>
  </p:clrMapOvr>
  <mc:AlternateContent xmlns:mc="http://schemas.openxmlformats.org/markup-compatibility/2006" xmlns:p14="http://schemas.microsoft.com/office/powerpoint/2010/main">
    <mc:Choice Requires="p14">
      <p:transition spd="slow" p14:dur="2000" advTm="15424"/>
    </mc:Choice>
    <mc:Fallback xmlns="">
      <p:transition spd="slow" advTm="15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D4BDD-C389-21D9-F9ED-E5910064C0AA}"/>
              </a:ext>
            </a:extLst>
          </p:cNvPr>
          <p:cNvPicPr>
            <a:picLocks noChangeAspect="1"/>
          </p:cNvPicPr>
          <p:nvPr/>
        </p:nvPicPr>
        <p:blipFill rotWithShape="1">
          <a:blip r:embed="rId2"/>
          <a:srcRect r="106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FF832A5-AA1C-ACE4-2069-96347E13E7B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02759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16So they hurried off and found Mary and Joseph and the Baby, who was lying in the manger.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16མྱུར་བ་མྱུར་དུ་སོང་ཞིང་བཙལ་ཏེ་མིར་ཡམ་དང་ཡོ་སེབ་གཉིས༌དང༌། ཁ་རའི་ནང་དུ་བསྙལ་ཡོད་པའི་ཕྲུ་གུ་བཅས་རྙེད་དོ།། </a:t>
            </a:r>
            <a:endParaRPr lang="en-ZA" dirty="0"/>
          </a:p>
        </p:txBody>
      </p:sp>
      <p:pic>
        <p:nvPicPr>
          <p:cNvPr id="5" name="Audio 4">
            <a:hlinkClick r:id="" action="ppaction://media"/>
            <a:extLst>
              <a:ext uri="{FF2B5EF4-FFF2-40B4-BE49-F238E27FC236}">
                <a16:creationId xmlns:a16="http://schemas.microsoft.com/office/drawing/2014/main" id="{2F915038-6570-4117-AD65-D9E66F85C8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8418"/>
    </mc:Choice>
    <mc:Fallback xmlns="">
      <p:transition spd="slow" advTm="8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92530A-B42C-74B1-B506-1A8D684F5CD4}"/>
              </a:ext>
            </a:extLst>
          </p:cNvPr>
          <p:cNvPicPr>
            <a:picLocks noChangeAspect="1"/>
          </p:cNvPicPr>
          <p:nvPr/>
        </p:nvPicPr>
        <p:blipFill>
          <a:blip r:embed="rId2"/>
          <a:stretch>
            <a:fillRect/>
          </a:stretch>
        </p:blipFill>
        <p:spPr>
          <a:xfrm>
            <a:off x="0" y="0"/>
            <a:ext cx="12191999" cy="7664770"/>
          </a:xfrm>
          <a:prstGeom prst="rect">
            <a:avLst/>
          </a:prstGeom>
        </p:spPr>
      </p:pic>
      <p:sp>
        <p:nvSpPr>
          <p:cNvPr id="2" name="TextBox 1">
            <a:extLst>
              <a:ext uri="{FF2B5EF4-FFF2-40B4-BE49-F238E27FC236}">
                <a16:creationId xmlns:a16="http://schemas.microsoft.com/office/drawing/2014/main" id="{DB652A82-642D-AB79-95DD-3091F679552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17After they had seen the Child, they spread the message they had received about Him. 18And all who heard it were amazed at what the shepherds said to them.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17ཁོ་རྣམས་ཀྱིས་དོན་དེ་མཐོང་ནས་ཕྲུ་གུ་དེའི་སྐོར་ལ་གསུངས་པའི་གཏམ་དེ་རྒྱས་པར་བསྒྲགས༌ཤིང༌། 18གཏམ་ཐོས་མཁན་ཐམས་ཅད་ལུག་རྫི་རྣམས་ཀྱིས་སྨྲས་པའི་གཏམ་ལ་ངོ་མཚར་བར་གྱུར་ཏོ།། </a:t>
            </a:r>
            <a:endParaRPr lang="en-ZA" dirty="0"/>
          </a:p>
        </p:txBody>
      </p:sp>
      <p:pic>
        <p:nvPicPr>
          <p:cNvPr id="5" name="Audio 4">
            <a:hlinkClick r:id="" action="ppaction://media"/>
            <a:extLst>
              <a:ext uri="{FF2B5EF4-FFF2-40B4-BE49-F238E27FC236}">
                <a16:creationId xmlns:a16="http://schemas.microsoft.com/office/drawing/2014/main" id="{D4695475-5AA8-D4CA-2D3F-FF861D7171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1544"/>
    </mc:Choice>
    <mc:Fallback xmlns="">
      <p:transition spd="slow" advTm="11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6. Birth of Jesus - Luke 2:1–7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ལོ་ཀུ 2</a:t>
            </a:r>
          </a:p>
          <a:p>
            <a:r>
              <a:rPr lang="bo-CN" sz="8000" b="1" dirty="0">
                <a:solidFill>
                  <a:srgbClr val="121212"/>
                </a:solidFill>
                <a:latin typeface="ArialMT"/>
              </a:rPr>
              <a:t>སྐྱབས་མགོན་ཡེ་ཤུ་སྐུ་འཁྲུངས༌པ།</a:t>
            </a:r>
          </a:p>
          <a:p>
            <a:endParaRPr lang="en-ZA" dirty="0"/>
          </a:p>
        </p:txBody>
      </p:sp>
      <p:pic>
        <p:nvPicPr>
          <p:cNvPr id="7" name="Audio 6">
            <a:hlinkClick r:id="" action="ppaction://media"/>
            <a:extLst>
              <a:ext uri="{FF2B5EF4-FFF2-40B4-BE49-F238E27FC236}">
                <a16:creationId xmlns:a16="http://schemas.microsoft.com/office/drawing/2014/main" id="{EAAFEABA-1F21-2BF4-AE18-65934EEB36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971"/>
    </mc:Choice>
    <mc:Fallback xmlns="">
      <p:transition spd="slow" advTm="2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DA5E2E1-C678-7AD9-E8D7-9781651E057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5" name="Picture 4">
            <a:extLst>
              <a:ext uri="{FF2B5EF4-FFF2-40B4-BE49-F238E27FC236}">
                <a16:creationId xmlns:a16="http://schemas.microsoft.com/office/drawing/2014/main" id="{1389AF51-E7E7-B47E-FE1A-ED4F4E40AD8D}"/>
              </a:ext>
            </a:extLst>
          </p:cNvPr>
          <p:cNvPicPr>
            <a:picLocks noChangeAspect="1"/>
          </p:cNvPicPr>
          <p:nvPr/>
        </p:nvPicPr>
        <p:blipFill>
          <a:blip r:embed="rId2"/>
          <a:stretch>
            <a:fillRect/>
          </a:stretch>
        </p:blipFill>
        <p:spPr>
          <a:xfrm>
            <a:off x="-6108234" y="-1219201"/>
            <a:ext cx="21387709" cy="12635345"/>
          </a:xfrm>
          <a:prstGeom prst="rect">
            <a:avLst/>
          </a:prstGeom>
        </p:spPr>
      </p:pic>
      <p:sp>
        <p:nvSpPr>
          <p:cNvPr id="7" name="TextBox 6">
            <a:extLst>
              <a:ext uri="{FF2B5EF4-FFF2-40B4-BE49-F238E27FC236}">
                <a16:creationId xmlns:a16="http://schemas.microsoft.com/office/drawing/2014/main" id="{FEF4EA3F-CE26-81E0-5CF4-4CD12479A23D}"/>
              </a:ext>
            </a:extLst>
          </p:cNvPr>
          <p:cNvSpPr txBox="1"/>
          <p:nvPr/>
        </p:nvSpPr>
        <p:spPr>
          <a:xfrm>
            <a:off x="595863" y="5827128"/>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19But Mary treasured up all these things and pondered them in her heart.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19འོན་ཀྱང་མིར་ཡམ་གྱིས་དོན་དེ་ཐམས་ཅད་སེམས་སུ་བཟུང་ཞིང་བསམ་བློ་མང་ཙམ་བཏང༌།</a:t>
            </a:r>
            <a:endParaRPr lang="en-ZA" sz="8000" dirty="0"/>
          </a:p>
        </p:txBody>
      </p:sp>
      <p:pic>
        <p:nvPicPr>
          <p:cNvPr id="7" name="Audio 6">
            <a:hlinkClick r:id="" action="ppaction://media"/>
            <a:extLst>
              <a:ext uri="{FF2B5EF4-FFF2-40B4-BE49-F238E27FC236}">
                <a16:creationId xmlns:a16="http://schemas.microsoft.com/office/drawing/2014/main" id="{DB58BF7A-AA45-6FBB-55E7-FFA341875B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6329"/>
    </mc:Choice>
    <mc:Fallback xmlns="">
      <p:transition spd="slow" advTm="6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005A0-5A60-663A-2085-30F46AC89032}"/>
              </a:ext>
            </a:extLst>
          </p:cNvPr>
          <p:cNvPicPr>
            <a:picLocks noChangeAspect="1"/>
          </p:cNvPicPr>
          <p:nvPr/>
        </p:nvPicPr>
        <p:blipFill rotWithShape="1">
          <a:blip r:embed="rId2"/>
          <a:srcRect b="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30EF84B-B101-A497-7A20-E9AE89A2F37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2296" y="0"/>
            <a:ext cx="5975131" cy="6858000"/>
          </a:xfrm>
          <a:prstGeom prst="rect">
            <a:avLst/>
          </a:prstGeom>
          <a:noFill/>
        </p:spPr>
        <p:txBody>
          <a:bodyPr wrap="square" rtlCol="0">
            <a:noAutofit/>
          </a:bodyPr>
          <a:lstStyle/>
          <a:p>
            <a:r>
              <a:rPr lang="en-US" sz="4000">
                <a:solidFill>
                  <a:srgbClr val="121212"/>
                </a:solidFill>
                <a:latin typeface="ArialMT"/>
              </a:rPr>
              <a:t>20The shepherds returned, glorifying and praising God for all they had heard and seen, which was just as the angel had told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99166" y="0"/>
            <a:ext cx="5975129" cy="6858000"/>
          </a:xfrm>
          <a:prstGeom prst="rect">
            <a:avLst/>
          </a:prstGeom>
          <a:noFill/>
        </p:spPr>
        <p:txBody>
          <a:bodyPr wrap="square" rtlCol="0">
            <a:noAutofit/>
          </a:bodyPr>
          <a:lstStyle/>
          <a:p>
            <a:r>
              <a:rPr lang="bo-CN" sz="6600" dirty="0">
                <a:solidFill>
                  <a:srgbClr val="121212"/>
                </a:solidFill>
                <a:latin typeface="ArialMT"/>
              </a:rPr>
              <a:t>20ལུག་རྫི་རྣམས་ཕྱིར་ལོག་ཅིང་རང་ལ་ཇི་ལྟར་གསུངས་པ་བཞིན་ཐོས་པ་དང་མཐོང་བའི་དོན་ཐམས་ཅད་ཀྱི་ཆེད་དུ་དཀོན་མཆོག་ལ་བསྟོད་བསྔགས་བརྗོད༌དོ།། </a:t>
            </a:r>
            <a:endParaRPr lang="en-ZA" dirty="0"/>
          </a:p>
        </p:txBody>
      </p:sp>
      <p:pic>
        <p:nvPicPr>
          <p:cNvPr id="7" name="Audio 6">
            <a:hlinkClick r:id="" action="ppaction://media"/>
            <a:extLst>
              <a:ext uri="{FF2B5EF4-FFF2-40B4-BE49-F238E27FC236}">
                <a16:creationId xmlns:a16="http://schemas.microsoft.com/office/drawing/2014/main" id="{0CC7EC59-5FEA-6F6C-CAC8-ABD0F77867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9068"/>
    </mc:Choice>
    <mc:Fallback xmlns="">
      <p:transition spd="slow" advTm="9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269A96-505C-F8CA-A73C-2E0479FB77E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3F97EE8-A110-2430-FF25-D054EAC2CC6C}"/>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761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0F7CF-FBF6-C19C-424B-2793F77AF566}"/>
              </a:ext>
            </a:extLst>
          </p:cNvPr>
          <p:cNvPicPr>
            <a:picLocks noChangeAspect="1"/>
          </p:cNvPicPr>
          <p:nvPr/>
        </p:nvPicPr>
        <p:blipFill rotWithShape="1">
          <a:blip r:embed="rId2"/>
          <a:srcRect t="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89277AA-E5AA-7C5B-1794-ECBE3DAEEC45}"/>
              </a:ext>
            </a:extLst>
          </p:cNvPr>
          <p:cNvSpPr txBox="1"/>
          <p:nvPr/>
        </p:nvSpPr>
        <p:spPr>
          <a:xfrm>
            <a:off x="7148203" y="3048000"/>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2</a:t>
            </a:r>
          </a:p>
          <a:p>
            <a:r>
              <a:rPr lang="bo-CN" sz="8000" b="1" dirty="0">
                <a:solidFill>
                  <a:schemeClr val="bg1"/>
                </a:solidFill>
                <a:latin typeface="ArialMT"/>
              </a:rPr>
              <a:t>སྐྱབས་མགོན་ཡེ་ཤུ་སྐུ་འཁྲུངས༌པ།</a:t>
            </a:r>
          </a:p>
          <a:p>
            <a:endParaRPr lang="en-ZA" dirty="0"/>
          </a:p>
        </p:txBody>
      </p:sp>
      <p:sp>
        <p:nvSpPr>
          <p:cNvPr id="5" name="TextBox 2">
            <a:extLst>
              <a:ext uri="{FF2B5EF4-FFF2-40B4-BE49-F238E27FC236}">
                <a16:creationId xmlns:a16="http://schemas.microsoft.com/office/drawing/2014/main" id="{407F020A-E80F-F4EE-F9A7-BFE7DE93B17A}"/>
              </a:ext>
            </a:extLst>
          </p:cNvPr>
          <p:cNvSpPr txBox="1"/>
          <p:nvPr/>
        </p:nvSpPr>
        <p:spPr>
          <a:xfrm>
            <a:off x="369219" y="6191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4374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1Now in those days a decree went out from Caesar Augustus that a census should be taken of the whole empire.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1དུས༌དེར། སེ་བཟིར་རྒྱལ་རབས་ཀྱི་རྒྱལ་པོ་ཨུ་རྒ་ཟི་ཏུ་ཡིས་རོ་མཱ་གོང་མ་རྒྱལ་ཁབ་ཀྱི་འབངས་མི་ཐམས་ཅད་ཀྱིས་མིང་ཐོ་འགོད་དགོས་པའི་བཀའ་གནང༌ཞིང༌། </a:t>
            </a:r>
            <a:endParaRPr lang="en-ZA" dirty="0"/>
          </a:p>
        </p:txBody>
      </p:sp>
      <p:pic>
        <p:nvPicPr>
          <p:cNvPr id="13" name="Audio 12">
            <a:hlinkClick r:id="" action="ppaction://media"/>
            <a:extLst>
              <a:ext uri="{FF2B5EF4-FFF2-40B4-BE49-F238E27FC236}">
                <a16:creationId xmlns:a16="http://schemas.microsoft.com/office/drawing/2014/main" id="{42905DEF-0E86-F16F-DEC7-A2E30E32EF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767"/>
    </mc:Choice>
    <mc:Fallback xmlns="">
      <p:transition spd="slow" advTm="1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EA59B9-AD67-5261-1ABA-1C1F0C471853}"/>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993321-CFE8-04F3-7184-226534513B4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3And everyone went to his own town to register.</a:t>
            </a:r>
          </a:p>
          <a:p>
            <a:r>
              <a:rPr lang="en-US" sz="4000" dirty="0">
                <a:solidFill>
                  <a:srgbClr val="121212"/>
                </a:solidFill>
                <a:latin typeface="ArialMT"/>
              </a:rPr>
              <a:t>4So Joseph also went up from Nazareth in Galilee to Judea, to the city of David called Bethlehem, since he was from the house and line of David.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3མི་ཐམས་ཅད་རང་གི་མིང་ཐོ་འགོད་པའི་ཕྱིར་རང་རང་གི་ཕ་ཡུལ་དུ་ལོག་པའོ།། 4ཡོ་སེབ་ནི་དཱ་བིད་ཀྱི་རིགས་རྒྱུད་དང་ཁྱིམ་རྒྱུད་ཀྱི་མི་ཡིན་པས་ག་ལིལ་ཡུལ་གྱི་ནཱ་ཙ་རེལ་གྲོང་རྡལ༌ནས། ཡར་ཡ་ཧུ་དཱའི་ཡུལ་དུ་ཆས་ཏེ་དཱ་བིད་ཀྱི་གྲོང་རྡལ་པེད་ལེ་ཧེམ་དུ།</a:t>
            </a:r>
            <a:endParaRPr lang="en-ZA" dirty="0"/>
          </a:p>
        </p:txBody>
      </p:sp>
      <p:pic>
        <p:nvPicPr>
          <p:cNvPr id="12" name="Audio 11">
            <a:hlinkClick r:id="" action="ppaction://media"/>
            <a:extLst>
              <a:ext uri="{FF2B5EF4-FFF2-40B4-BE49-F238E27FC236}">
                <a16:creationId xmlns:a16="http://schemas.microsoft.com/office/drawing/2014/main" id="{BF4673EB-363E-FDFA-EB7C-BBDDFA94D8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8964"/>
    </mc:Choice>
    <mc:Fallback xmlns="">
      <p:transition spd="slow" advTm="18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580748C-E5DA-EFF1-9EFE-6097A74D4E5B}"/>
              </a:ext>
            </a:extLst>
          </p:cNvPr>
          <p:cNvPicPr>
            <a:picLocks noChangeAspect="1"/>
          </p:cNvPicPr>
          <p:nvPr/>
        </p:nvPicPr>
        <p:blipFill>
          <a:blip r:embed="rId2"/>
          <a:stretch>
            <a:fillRect/>
          </a:stretch>
        </p:blipFill>
        <p:spPr>
          <a:xfrm>
            <a:off x="-1" y="-468289"/>
            <a:ext cx="12191999" cy="7326289"/>
          </a:xfrm>
          <a:prstGeom prst="rect">
            <a:avLst/>
          </a:prstGeom>
        </p:spPr>
      </p:pic>
      <p:sp>
        <p:nvSpPr>
          <p:cNvPr id="2" name="TextBox 1">
            <a:extLst>
              <a:ext uri="{FF2B5EF4-FFF2-40B4-BE49-F238E27FC236}">
                <a16:creationId xmlns:a16="http://schemas.microsoft.com/office/drawing/2014/main" id="{FF5727AE-74B4-61E5-2923-990AFE7079B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5He went there to register with Mary, who was pledged to him in marriage and was expecting a child.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5ཁོ་དང་གཉེན་རྟགས་བརྒྱབ་ཡོད་ཅིང་མངལ་དང་ལྡན་པ་མིར་ཡམ་གཉིས་མིང་འགོད་དུ་སོང༌།</a:t>
            </a:r>
            <a:endParaRPr lang="en-ZA" dirty="0"/>
          </a:p>
        </p:txBody>
      </p:sp>
      <p:pic>
        <p:nvPicPr>
          <p:cNvPr id="5" name="Audio 4">
            <a:hlinkClick r:id="" action="ppaction://media"/>
            <a:extLst>
              <a:ext uri="{FF2B5EF4-FFF2-40B4-BE49-F238E27FC236}">
                <a16:creationId xmlns:a16="http://schemas.microsoft.com/office/drawing/2014/main" id="{06D2E884-AB37-8EDE-DBD6-9A2F71AE48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5806"/>
    </mc:Choice>
    <mc:Fallback xmlns="">
      <p:transition spd="slow" advTm="5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1394</Words>
  <Application>Microsoft Office PowerPoint</Application>
  <PresentationFormat>Widescreen</PresentationFormat>
  <Paragraphs>81</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2025-04-14T10:16:51Z</dcterms:modified>
</cp:coreProperties>
</file>