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8" r:id="rId3"/>
    <p:sldId id="439" r:id="rId4"/>
    <p:sldId id="471"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72" r:id="rId19"/>
    <p:sldId id="455" r:id="rId20"/>
    <p:sldId id="456" r:id="rId21"/>
    <p:sldId id="457" r:id="rId22"/>
    <p:sldId id="469" r:id="rId23"/>
    <p:sldId id="458" r:id="rId24"/>
    <p:sldId id="470" r:id="rId25"/>
    <p:sldId id="459" r:id="rId26"/>
    <p:sldId id="460" r:id="rId27"/>
    <p:sldId id="461" r:id="rId28"/>
    <p:sldId id="462" r:id="rId29"/>
    <p:sldId id="463" r:id="rId30"/>
    <p:sldId id="47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44E825-6C53-4ACE-A6EF-9E4C48C06A77}" v="1" dt="2025-05-15T06:44:25.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71" autoAdjust="0"/>
    <p:restoredTop sz="90413" autoAdjust="0"/>
  </p:normalViewPr>
  <p:slideViewPr>
    <p:cSldViewPr snapToGrid="0">
      <p:cViewPr varScale="1">
        <p:scale>
          <a:sx n="72" d="100"/>
          <a:sy n="72" d="100"/>
        </p:scale>
        <p:origin x="792"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BA319F7-EED8-441D-BDB4-121B7A32FB33}"/>
    <pc:docChg chg="custSel modSld">
      <pc:chgData name="Leonie Smith" userId="fed1330f33f5650e" providerId="LiveId" clId="{3BA319F7-EED8-441D-BDB4-121B7A32FB33}" dt="2022-08-27T06:00:39.737" v="162" actId="20577"/>
      <pc:docMkLst>
        <pc:docMk/>
      </pc:docMkLst>
      <pc:sldChg chg="addSp modSp mod">
        <pc:chgData name="Leonie Smith" userId="fed1330f33f5650e" providerId="LiveId" clId="{3BA319F7-EED8-441D-BDB4-121B7A32FB33}" dt="2022-08-27T05:56:49.472" v="105"/>
        <pc:sldMkLst>
          <pc:docMk/>
          <pc:sldMk cId="3261377596" sldId="438"/>
        </pc:sldMkLst>
      </pc:sldChg>
      <pc:sldChg chg="addSp modSp">
        <pc:chgData name="Leonie Smith" userId="fed1330f33f5650e" providerId="LiveId" clId="{3BA319F7-EED8-441D-BDB4-121B7A32FB33}" dt="2022-08-12T04:34:15.949" v="1"/>
        <pc:sldMkLst>
          <pc:docMk/>
          <pc:sldMk cId="3759221820" sldId="439"/>
        </pc:sldMkLst>
      </pc:sldChg>
      <pc:sldChg chg="addSp modSp">
        <pc:chgData name="Leonie Smith" userId="fed1330f33f5650e" providerId="LiveId" clId="{3BA319F7-EED8-441D-BDB4-121B7A32FB33}" dt="2022-08-12T04:35:07.741" v="2"/>
        <pc:sldMkLst>
          <pc:docMk/>
          <pc:sldMk cId="3676245138" sldId="441"/>
        </pc:sldMkLst>
      </pc:sldChg>
      <pc:sldChg chg="addSp modSp mod">
        <pc:chgData name="Leonie Smith" userId="fed1330f33f5650e" providerId="LiveId" clId="{3BA319F7-EED8-441D-BDB4-121B7A32FB33}" dt="2022-08-27T05:58:16.639" v="123" actId="20577"/>
        <pc:sldMkLst>
          <pc:docMk/>
          <pc:sldMk cId="2180228365" sldId="442"/>
        </pc:sldMkLst>
      </pc:sldChg>
      <pc:sldChg chg="addSp delSp modSp modTransition modAnim">
        <pc:chgData name="Leonie Smith" userId="fed1330f33f5650e" providerId="LiveId" clId="{3BA319F7-EED8-441D-BDB4-121B7A32FB33}" dt="2022-08-12T04:38:45.591" v="11"/>
        <pc:sldMkLst>
          <pc:docMk/>
          <pc:sldMk cId="3095902142" sldId="443"/>
        </pc:sldMkLst>
      </pc:sldChg>
      <pc:sldChg chg="addSp modSp mod">
        <pc:chgData name="Leonie Smith" userId="fed1330f33f5650e" providerId="LiveId" clId="{3BA319F7-EED8-441D-BDB4-121B7A32FB33}" dt="2022-08-27T05:58:25.092" v="125" actId="20577"/>
        <pc:sldMkLst>
          <pc:docMk/>
          <pc:sldMk cId="1718612039" sldId="444"/>
        </pc:sldMkLst>
      </pc:sldChg>
      <pc:sldChg chg="addSp delSp modSp modTransition modAnim">
        <pc:chgData name="Leonie Smith" userId="fed1330f33f5650e" providerId="LiveId" clId="{3BA319F7-EED8-441D-BDB4-121B7A32FB33}" dt="2022-08-12T04:42:19.770" v="14"/>
        <pc:sldMkLst>
          <pc:docMk/>
          <pc:sldMk cId="2166098122" sldId="445"/>
        </pc:sldMkLst>
      </pc:sldChg>
      <pc:sldChg chg="addSp modSp mod">
        <pc:chgData name="Leonie Smith" userId="fed1330f33f5650e" providerId="LiveId" clId="{3BA319F7-EED8-441D-BDB4-121B7A32FB33}" dt="2022-08-27T05:58:39.401" v="131" actId="20577"/>
        <pc:sldMkLst>
          <pc:docMk/>
          <pc:sldMk cId="665805102" sldId="446"/>
        </pc:sldMkLst>
      </pc:sldChg>
      <pc:sldChg chg="addSp delSp modSp modTransition modAnim">
        <pc:chgData name="Leonie Smith" userId="fed1330f33f5650e" providerId="LiveId" clId="{3BA319F7-EED8-441D-BDB4-121B7A32FB33}" dt="2022-08-12T04:49:59.456" v="27"/>
        <pc:sldMkLst>
          <pc:docMk/>
          <pc:sldMk cId="2422728137" sldId="447"/>
        </pc:sldMkLst>
      </pc:sldChg>
      <pc:sldChg chg="addSp modSp mod">
        <pc:chgData name="Leonie Smith" userId="fed1330f33f5650e" providerId="LiveId" clId="{3BA319F7-EED8-441D-BDB4-121B7A32FB33}" dt="2022-08-27T05:58:50.557" v="136" actId="20577"/>
        <pc:sldMkLst>
          <pc:docMk/>
          <pc:sldMk cId="843663555" sldId="448"/>
        </pc:sldMkLst>
      </pc:sldChg>
      <pc:sldChg chg="addSp delSp modSp modTransition modAnim">
        <pc:chgData name="Leonie Smith" userId="fed1330f33f5650e" providerId="LiveId" clId="{3BA319F7-EED8-441D-BDB4-121B7A32FB33}" dt="2022-08-12T04:53:38.685" v="38"/>
        <pc:sldMkLst>
          <pc:docMk/>
          <pc:sldMk cId="4160448636" sldId="449"/>
        </pc:sldMkLst>
      </pc:sldChg>
      <pc:sldChg chg="addSp modSp mod">
        <pc:chgData name="Leonie Smith" userId="fed1330f33f5650e" providerId="LiveId" clId="{3BA319F7-EED8-441D-BDB4-121B7A32FB33}" dt="2022-08-27T05:59:01.081" v="138" actId="20577"/>
        <pc:sldMkLst>
          <pc:docMk/>
          <pc:sldMk cId="538051216" sldId="450"/>
        </pc:sldMkLst>
      </pc:sldChg>
      <pc:sldChg chg="addSp delSp modSp modTransition modAnim">
        <pc:chgData name="Leonie Smith" userId="fed1330f33f5650e" providerId="LiveId" clId="{3BA319F7-EED8-441D-BDB4-121B7A32FB33}" dt="2022-08-12T04:59:05.980" v="49"/>
        <pc:sldMkLst>
          <pc:docMk/>
          <pc:sldMk cId="3386340796" sldId="451"/>
        </pc:sldMkLst>
      </pc:sldChg>
      <pc:sldChg chg="addSp modSp mod">
        <pc:chgData name="Leonie Smith" userId="fed1330f33f5650e" providerId="LiveId" clId="{3BA319F7-EED8-441D-BDB4-121B7A32FB33}" dt="2022-08-27T05:59:12.877" v="143" actId="20577"/>
        <pc:sldMkLst>
          <pc:docMk/>
          <pc:sldMk cId="4002949039" sldId="452"/>
        </pc:sldMkLst>
      </pc:sldChg>
      <pc:sldChg chg="addSp delSp modSp modTransition modAnim">
        <pc:chgData name="Leonie Smith" userId="fed1330f33f5650e" providerId="LiveId" clId="{3BA319F7-EED8-441D-BDB4-121B7A32FB33}" dt="2022-08-12T05:04:28.588" v="64"/>
        <pc:sldMkLst>
          <pc:docMk/>
          <pc:sldMk cId="283334129" sldId="453"/>
        </pc:sldMkLst>
      </pc:sldChg>
      <pc:sldChg chg="addSp modSp">
        <pc:chgData name="Leonie Smith" userId="fed1330f33f5650e" providerId="LiveId" clId="{3BA319F7-EED8-441D-BDB4-121B7A32FB33}" dt="2022-08-12T05:05:06.583" v="65"/>
        <pc:sldMkLst>
          <pc:docMk/>
          <pc:sldMk cId="1799939013" sldId="455"/>
        </pc:sldMkLst>
      </pc:sldChg>
      <pc:sldChg chg="addSp modSp mod">
        <pc:chgData name="Leonie Smith" userId="fed1330f33f5650e" providerId="LiveId" clId="{3BA319F7-EED8-441D-BDB4-121B7A32FB33}" dt="2022-08-27T05:59:31.740" v="150" actId="20577"/>
        <pc:sldMkLst>
          <pc:docMk/>
          <pc:sldMk cId="4049696417" sldId="456"/>
        </pc:sldMkLst>
      </pc:sldChg>
      <pc:sldChg chg="addSp delSp modSp modTransition modAnim">
        <pc:chgData name="Leonie Smith" userId="fed1330f33f5650e" providerId="LiveId" clId="{3BA319F7-EED8-441D-BDB4-121B7A32FB33}" dt="2022-08-12T05:16:55.320" v="83"/>
        <pc:sldMkLst>
          <pc:docMk/>
          <pc:sldMk cId="2618424304" sldId="457"/>
        </pc:sldMkLst>
      </pc:sldChg>
      <pc:sldChg chg="addSp delSp modSp modTransition modAnim">
        <pc:chgData name="Leonie Smith" userId="fed1330f33f5650e" providerId="LiveId" clId="{3BA319F7-EED8-441D-BDB4-121B7A32FB33}" dt="2022-08-12T05:13:09.875" v="71"/>
        <pc:sldMkLst>
          <pc:docMk/>
          <pc:sldMk cId="2789980734" sldId="458"/>
        </pc:sldMkLst>
      </pc:sldChg>
      <pc:sldChg chg="addSp delSp modSp modTransition modAnim">
        <pc:chgData name="Leonie Smith" userId="fed1330f33f5650e" providerId="LiveId" clId="{3BA319F7-EED8-441D-BDB4-121B7A32FB33}" dt="2022-08-12T05:20:13.977" v="86"/>
        <pc:sldMkLst>
          <pc:docMk/>
          <pc:sldMk cId="783514268" sldId="459"/>
        </pc:sldMkLst>
      </pc:sldChg>
      <pc:sldChg chg="addSp modSp mod">
        <pc:chgData name="Leonie Smith" userId="fed1330f33f5650e" providerId="LiveId" clId="{3BA319F7-EED8-441D-BDB4-121B7A32FB33}" dt="2022-08-27T06:00:09.531" v="157" actId="1076"/>
        <pc:sldMkLst>
          <pc:docMk/>
          <pc:sldMk cId="2691432836" sldId="460"/>
        </pc:sldMkLst>
      </pc:sldChg>
      <pc:sldChg chg="addSp modSp">
        <pc:chgData name="Leonie Smith" userId="fed1330f33f5650e" providerId="LiveId" clId="{3BA319F7-EED8-441D-BDB4-121B7A32FB33}" dt="2022-08-12T05:21:54.493" v="87"/>
        <pc:sldMkLst>
          <pc:docMk/>
          <pc:sldMk cId="3868250199" sldId="461"/>
        </pc:sldMkLst>
      </pc:sldChg>
      <pc:sldChg chg="addSp modSp mod">
        <pc:chgData name="Leonie Smith" userId="fed1330f33f5650e" providerId="LiveId" clId="{3BA319F7-EED8-441D-BDB4-121B7A32FB33}" dt="2022-08-27T06:00:27.317" v="160"/>
        <pc:sldMkLst>
          <pc:docMk/>
          <pc:sldMk cId="3941201962" sldId="462"/>
        </pc:sldMkLst>
      </pc:sldChg>
      <pc:sldChg chg="addSp delSp modSp modTransition modAnim">
        <pc:chgData name="Leonie Smith" userId="fed1330f33f5650e" providerId="LiveId" clId="{3BA319F7-EED8-441D-BDB4-121B7A32FB33}" dt="2022-08-12T05:25:47.092" v="92"/>
        <pc:sldMkLst>
          <pc:docMk/>
          <pc:sldMk cId="2982327576" sldId="463"/>
        </pc:sldMkLst>
      </pc:sldChg>
      <pc:sldChg chg="addSp modSp modNotesTx">
        <pc:chgData name="Leonie Smith" userId="fed1330f33f5650e" providerId="LiveId" clId="{3BA319F7-EED8-441D-BDB4-121B7A32FB33}" dt="2022-08-16T04:36:29.332" v="96" actId="5793"/>
        <pc:sldMkLst>
          <pc:docMk/>
          <pc:sldMk cId="3596600315" sldId="468"/>
        </pc:sldMkLst>
      </pc:sldChg>
      <pc:sldChg chg="addSp modSp mod">
        <pc:chgData name="Leonie Smith" userId="fed1330f33f5650e" providerId="LiveId" clId="{3BA319F7-EED8-441D-BDB4-121B7A32FB33}" dt="2022-08-27T05:59:40.972" v="152" actId="20577"/>
        <pc:sldMkLst>
          <pc:docMk/>
          <pc:sldMk cId="825697216" sldId="469"/>
        </pc:sldMkLst>
      </pc:sldChg>
      <pc:sldChg chg="addSp modSp mod">
        <pc:chgData name="Leonie Smith" userId="fed1330f33f5650e" providerId="LiveId" clId="{3BA319F7-EED8-441D-BDB4-121B7A32FB33}" dt="2022-08-27T05:59:54.707" v="154" actId="20577"/>
        <pc:sldMkLst>
          <pc:docMk/>
          <pc:sldMk cId="499521181" sldId="470"/>
        </pc:sldMkLst>
      </pc:sldChg>
      <pc:sldChg chg="addSp modSp">
        <pc:chgData name="Leonie Smith" userId="fed1330f33f5650e" providerId="LiveId" clId="{3BA319F7-EED8-441D-BDB4-121B7A32FB33}" dt="2022-08-27T05:57:02.390" v="106"/>
        <pc:sldMkLst>
          <pc:docMk/>
          <pc:sldMk cId="888464865" sldId="471"/>
        </pc:sldMkLst>
      </pc:sldChg>
      <pc:sldChg chg="addSp modSp mod">
        <pc:chgData name="Leonie Smith" userId="fed1330f33f5650e" providerId="LiveId" clId="{3BA319F7-EED8-441D-BDB4-121B7A32FB33}" dt="2022-08-27T05:59:23.406" v="148" actId="20577"/>
        <pc:sldMkLst>
          <pc:docMk/>
          <pc:sldMk cId="61035285" sldId="472"/>
        </pc:sldMkLst>
      </pc:sldChg>
      <pc:sldChg chg="addSp modSp mod">
        <pc:chgData name="Leonie Smith" userId="fed1330f33f5650e" providerId="LiveId" clId="{3BA319F7-EED8-441D-BDB4-121B7A32FB33}" dt="2022-08-27T06:00:39.737" v="162" actId="20577"/>
        <pc:sldMkLst>
          <pc:docMk/>
          <pc:sldMk cId="3506736002" sldId="473"/>
        </pc:sldMkLst>
      </pc:sldChg>
    </pc:docChg>
  </pc:docChgLst>
  <pc:docChgLst>
    <pc:chgData name="Leonie Smith" userId="fed1330f33f5650e" providerId="LiveId" clId="{A427285A-2790-493E-AECB-3C7BDE5A5526}"/>
    <pc:docChg chg="modSld">
      <pc:chgData name="Leonie Smith" userId="fed1330f33f5650e" providerId="LiveId" clId="{A427285A-2790-493E-AECB-3C7BDE5A5526}" dt="2023-12-19T03:25:41.173" v="75" actId="20577"/>
      <pc:docMkLst>
        <pc:docMk/>
      </pc:docMkLst>
      <pc:sldChg chg="addSp delSp modSp mod modTransition modAnim">
        <pc:chgData name="Leonie Smith" userId="fed1330f33f5650e" providerId="LiveId" clId="{A427285A-2790-493E-AECB-3C7BDE5A5526}" dt="2023-12-16T03:12:17.201" v="11"/>
        <pc:sldMkLst>
          <pc:docMk/>
          <pc:sldMk cId="3759221820" sldId="439"/>
        </pc:sldMkLst>
      </pc:sldChg>
      <pc:sldChg chg="addSp delSp modSp mod modTransition modAnim">
        <pc:chgData name="Leonie Smith" userId="fed1330f33f5650e" providerId="LiveId" clId="{A427285A-2790-493E-AECB-3C7BDE5A5526}" dt="2023-12-16T03:12:48.951" v="17"/>
        <pc:sldMkLst>
          <pc:docMk/>
          <pc:sldMk cId="3676245138" sldId="441"/>
        </pc:sldMkLst>
      </pc:sldChg>
      <pc:sldChg chg="addSp delSp modSp mod modTransition modAnim">
        <pc:chgData name="Leonie Smith" userId="fed1330f33f5650e" providerId="LiveId" clId="{A427285A-2790-493E-AECB-3C7BDE5A5526}" dt="2023-12-16T03:13:38.784" v="23"/>
        <pc:sldMkLst>
          <pc:docMk/>
          <pc:sldMk cId="3095902142" sldId="443"/>
        </pc:sldMkLst>
      </pc:sldChg>
      <pc:sldChg chg="addSp delSp modSp mod modTransition modAnim">
        <pc:chgData name="Leonie Smith" userId="fed1330f33f5650e" providerId="LiveId" clId="{A427285A-2790-493E-AECB-3C7BDE5A5526}" dt="2023-12-16T03:14:17.934" v="29"/>
        <pc:sldMkLst>
          <pc:docMk/>
          <pc:sldMk cId="2166098122" sldId="445"/>
        </pc:sldMkLst>
      </pc:sldChg>
      <pc:sldChg chg="addSp delSp modSp mod modTransition modAnim">
        <pc:chgData name="Leonie Smith" userId="fed1330f33f5650e" providerId="LiveId" clId="{A427285A-2790-493E-AECB-3C7BDE5A5526}" dt="2023-12-16T03:15:16.144" v="32"/>
        <pc:sldMkLst>
          <pc:docMk/>
          <pc:sldMk cId="2422728137" sldId="447"/>
        </pc:sldMkLst>
      </pc:sldChg>
      <pc:sldChg chg="addSp delSp modSp mod modTransition modAnim">
        <pc:chgData name="Leonie Smith" userId="fed1330f33f5650e" providerId="LiveId" clId="{A427285A-2790-493E-AECB-3C7BDE5A5526}" dt="2023-12-16T03:16:00.447" v="35"/>
        <pc:sldMkLst>
          <pc:docMk/>
          <pc:sldMk cId="4160448636" sldId="449"/>
        </pc:sldMkLst>
      </pc:sldChg>
      <pc:sldChg chg="addSp delSp modSp mod modTransition modAnim">
        <pc:chgData name="Leonie Smith" userId="fed1330f33f5650e" providerId="LiveId" clId="{A427285A-2790-493E-AECB-3C7BDE5A5526}" dt="2023-12-16T03:16:35.905" v="41"/>
        <pc:sldMkLst>
          <pc:docMk/>
          <pc:sldMk cId="3386340796" sldId="451"/>
        </pc:sldMkLst>
      </pc:sldChg>
      <pc:sldChg chg="addSp delSp modSp mod modTransition modAnim">
        <pc:chgData name="Leonie Smith" userId="fed1330f33f5650e" providerId="LiveId" clId="{A427285A-2790-493E-AECB-3C7BDE5A5526}" dt="2023-12-16T03:16:57.130" v="44"/>
        <pc:sldMkLst>
          <pc:docMk/>
          <pc:sldMk cId="283334129" sldId="453"/>
        </pc:sldMkLst>
      </pc:sldChg>
      <pc:sldChg chg="addSp delSp modSp mod modTransition modAnim">
        <pc:chgData name="Leonie Smith" userId="fed1330f33f5650e" providerId="LiveId" clId="{A427285A-2790-493E-AECB-3C7BDE5A5526}" dt="2023-12-16T03:17:11.304" v="47"/>
        <pc:sldMkLst>
          <pc:docMk/>
          <pc:sldMk cId="1799939013" sldId="455"/>
        </pc:sldMkLst>
      </pc:sldChg>
      <pc:sldChg chg="addSp delSp modSp mod modTransition modAnim">
        <pc:chgData name="Leonie Smith" userId="fed1330f33f5650e" providerId="LiveId" clId="{A427285A-2790-493E-AECB-3C7BDE5A5526}" dt="2023-12-16T03:17:35.065" v="50"/>
        <pc:sldMkLst>
          <pc:docMk/>
          <pc:sldMk cId="2618424304" sldId="457"/>
        </pc:sldMkLst>
      </pc:sldChg>
      <pc:sldChg chg="addSp delSp modSp mod modTransition modAnim">
        <pc:chgData name="Leonie Smith" userId="fed1330f33f5650e" providerId="LiveId" clId="{A427285A-2790-493E-AECB-3C7BDE5A5526}" dt="2023-12-16T03:17:53.106" v="53"/>
        <pc:sldMkLst>
          <pc:docMk/>
          <pc:sldMk cId="2789980734" sldId="458"/>
        </pc:sldMkLst>
      </pc:sldChg>
      <pc:sldChg chg="addSp delSp modSp mod modTransition modAnim">
        <pc:chgData name="Leonie Smith" userId="fed1330f33f5650e" providerId="LiveId" clId="{A427285A-2790-493E-AECB-3C7BDE5A5526}" dt="2023-12-16T03:18:39.500" v="59"/>
        <pc:sldMkLst>
          <pc:docMk/>
          <pc:sldMk cId="783514268" sldId="459"/>
        </pc:sldMkLst>
      </pc:sldChg>
      <pc:sldChg chg="addSp delSp modSp mod modTransition modAnim">
        <pc:chgData name="Leonie Smith" userId="fed1330f33f5650e" providerId="LiveId" clId="{A427285A-2790-493E-AECB-3C7BDE5A5526}" dt="2023-12-16T03:19:02.500" v="62"/>
        <pc:sldMkLst>
          <pc:docMk/>
          <pc:sldMk cId="3868250199" sldId="461"/>
        </pc:sldMkLst>
      </pc:sldChg>
      <pc:sldChg chg="addSp delSp modSp mod modTransition modAnim">
        <pc:chgData name="Leonie Smith" userId="fed1330f33f5650e" providerId="LiveId" clId="{A427285A-2790-493E-AECB-3C7BDE5A5526}" dt="2023-12-16T03:19:25.636" v="65"/>
        <pc:sldMkLst>
          <pc:docMk/>
          <pc:sldMk cId="2982327576" sldId="463"/>
        </pc:sldMkLst>
      </pc:sldChg>
      <pc:sldChg chg="addSp delSp modSp mod modTransition modAnim modNotesTx">
        <pc:chgData name="Leonie Smith" userId="fed1330f33f5650e" providerId="LiveId" clId="{A427285A-2790-493E-AECB-3C7BDE5A5526}" dt="2023-12-19T03:25:41.173" v="75" actId="20577"/>
        <pc:sldMkLst>
          <pc:docMk/>
          <pc:sldMk cId="3596600315" sldId="468"/>
        </pc:sldMkLst>
      </pc:sldChg>
    </pc:docChg>
  </pc:docChgLst>
  <pc:docChgLst>
    <pc:chgData name="Alfred Smith" userId="3c60a3631c0db8ad" providerId="LiveId" clId="{42B6F4B7-75B9-4729-8D87-B006E64FC50E}"/>
    <pc:docChg chg="undo custSel modSld">
      <pc:chgData name="Alfred Smith" userId="3c60a3631c0db8ad" providerId="LiveId" clId="{42B6F4B7-75B9-4729-8D87-B006E64FC50E}" dt="2024-07-22T05:36:32.196" v="22"/>
      <pc:docMkLst>
        <pc:docMk/>
      </pc:docMkLst>
      <pc:sldChg chg="modSp mod">
        <pc:chgData name="Alfred Smith" userId="3c60a3631c0db8ad" providerId="LiveId" clId="{42B6F4B7-75B9-4729-8D87-B006E64FC50E}" dt="2024-07-22T05:25:51.910" v="0"/>
        <pc:sldMkLst>
          <pc:docMk/>
          <pc:sldMk cId="3676245138" sldId="441"/>
        </pc:sldMkLst>
      </pc:sldChg>
      <pc:sldChg chg="modSp mod">
        <pc:chgData name="Alfred Smith" userId="3c60a3631c0db8ad" providerId="LiveId" clId="{42B6F4B7-75B9-4729-8D87-B006E64FC50E}" dt="2024-07-22T05:26:01.378" v="1"/>
        <pc:sldMkLst>
          <pc:docMk/>
          <pc:sldMk cId="3095902142" sldId="443"/>
        </pc:sldMkLst>
      </pc:sldChg>
      <pc:sldChg chg="modSp mod">
        <pc:chgData name="Alfred Smith" userId="3c60a3631c0db8ad" providerId="LiveId" clId="{42B6F4B7-75B9-4729-8D87-B006E64FC50E}" dt="2024-07-22T05:26:17.132" v="2"/>
        <pc:sldMkLst>
          <pc:docMk/>
          <pc:sldMk cId="2166098122" sldId="445"/>
        </pc:sldMkLst>
      </pc:sldChg>
      <pc:sldChg chg="modSp mod">
        <pc:chgData name="Alfred Smith" userId="3c60a3631c0db8ad" providerId="LiveId" clId="{42B6F4B7-75B9-4729-8D87-B006E64FC50E}" dt="2024-07-22T05:26:37.940" v="5" actId="6549"/>
        <pc:sldMkLst>
          <pc:docMk/>
          <pc:sldMk cId="2422728137" sldId="447"/>
        </pc:sldMkLst>
      </pc:sldChg>
      <pc:sldChg chg="modSp mod">
        <pc:chgData name="Alfred Smith" userId="3c60a3631c0db8ad" providerId="LiveId" clId="{42B6F4B7-75B9-4729-8D87-B006E64FC50E}" dt="2024-07-22T05:26:56.431" v="6"/>
        <pc:sldMkLst>
          <pc:docMk/>
          <pc:sldMk cId="4160448636" sldId="449"/>
        </pc:sldMkLst>
      </pc:sldChg>
      <pc:sldChg chg="modSp mod">
        <pc:chgData name="Alfred Smith" userId="3c60a3631c0db8ad" providerId="LiveId" clId="{42B6F4B7-75B9-4729-8D87-B006E64FC50E}" dt="2024-07-22T05:27:17.677" v="7"/>
        <pc:sldMkLst>
          <pc:docMk/>
          <pc:sldMk cId="3386340796" sldId="451"/>
        </pc:sldMkLst>
      </pc:sldChg>
      <pc:sldChg chg="modSp mod">
        <pc:chgData name="Alfred Smith" userId="3c60a3631c0db8ad" providerId="LiveId" clId="{42B6F4B7-75B9-4729-8D87-B006E64FC50E}" dt="2024-07-22T05:27:30.285" v="8"/>
        <pc:sldMkLst>
          <pc:docMk/>
          <pc:sldMk cId="283334129" sldId="453"/>
        </pc:sldMkLst>
      </pc:sldChg>
      <pc:sldChg chg="modSp mod">
        <pc:chgData name="Alfred Smith" userId="3c60a3631c0db8ad" providerId="LiveId" clId="{42B6F4B7-75B9-4729-8D87-B006E64FC50E}" dt="2024-07-22T05:27:43.353" v="9"/>
        <pc:sldMkLst>
          <pc:docMk/>
          <pc:sldMk cId="1799939013" sldId="455"/>
        </pc:sldMkLst>
      </pc:sldChg>
      <pc:sldChg chg="modSp mod">
        <pc:chgData name="Alfred Smith" userId="3c60a3631c0db8ad" providerId="LiveId" clId="{42B6F4B7-75B9-4729-8D87-B006E64FC50E}" dt="2024-07-22T05:27:55.578" v="10"/>
        <pc:sldMkLst>
          <pc:docMk/>
          <pc:sldMk cId="2618424304" sldId="457"/>
        </pc:sldMkLst>
      </pc:sldChg>
      <pc:sldChg chg="modSp mod">
        <pc:chgData name="Alfred Smith" userId="3c60a3631c0db8ad" providerId="LiveId" clId="{42B6F4B7-75B9-4729-8D87-B006E64FC50E}" dt="2024-07-22T05:28:07.380" v="11"/>
        <pc:sldMkLst>
          <pc:docMk/>
          <pc:sldMk cId="2789980734" sldId="458"/>
        </pc:sldMkLst>
      </pc:sldChg>
      <pc:sldChg chg="modSp mod">
        <pc:chgData name="Alfred Smith" userId="3c60a3631c0db8ad" providerId="LiveId" clId="{42B6F4B7-75B9-4729-8D87-B006E64FC50E}" dt="2024-07-22T05:28:22.399" v="12"/>
        <pc:sldMkLst>
          <pc:docMk/>
          <pc:sldMk cId="783514268" sldId="459"/>
        </pc:sldMkLst>
      </pc:sldChg>
      <pc:sldChg chg="modSp mod">
        <pc:chgData name="Alfred Smith" userId="3c60a3631c0db8ad" providerId="LiveId" clId="{42B6F4B7-75B9-4729-8D87-B006E64FC50E}" dt="2024-07-22T05:28:34.610" v="13"/>
        <pc:sldMkLst>
          <pc:docMk/>
          <pc:sldMk cId="3868250199" sldId="461"/>
        </pc:sldMkLst>
      </pc:sldChg>
      <pc:sldChg chg="modSp mod">
        <pc:chgData name="Alfred Smith" userId="3c60a3631c0db8ad" providerId="LiveId" clId="{42B6F4B7-75B9-4729-8D87-B006E64FC50E}" dt="2024-07-22T05:28:44.723" v="14"/>
        <pc:sldMkLst>
          <pc:docMk/>
          <pc:sldMk cId="2982327576" sldId="463"/>
        </pc:sldMkLst>
      </pc:sldChg>
      <pc:sldChg chg="modSp mod">
        <pc:chgData name="Alfred Smith" userId="3c60a3631c0db8ad" providerId="LiveId" clId="{42B6F4B7-75B9-4729-8D87-B006E64FC50E}" dt="2024-07-22T05:34:45.384" v="21" actId="12"/>
        <pc:sldMkLst>
          <pc:docMk/>
          <pc:sldMk cId="3596600315" sldId="468"/>
        </pc:sldMkLst>
      </pc:sldChg>
      <pc:sldChg chg="addSp modSp">
        <pc:chgData name="Alfred Smith" userId="3c60a3631c0db8ad" providerId="LiveId" clId="{42B6F4B7-75B9-4729-8D87-B006E64FC50E}" dt="2024-07-22T05:36:32.196" v="22"/>
        <pc:sldMkLst>
          <pc:docMk/>
          <pc:sldMk cId="888464865" sldId="471"/>
        </pc:sldMkLst>
      </pc:sldChg>
    </pc:docChg>
  </pc:docChgLst>
  <pc:docChgLst>
    <pc:chgData name="Alfred Smith" userId="3c60a3631c0db8ad" providerId="LiveId" clId="{C944E825-6C53-4ACE-A6EF-9E4C48C06A77}"/>
    <pc:docChg chg="undo redo custSel modSld">
      <pc:chgData name="Alfred Smith" userId="3c60a3631c0db8ad" providerId="LiveId" clId="{C944E825-6C53-4ACE-A6EF-9E4C48C06A77}" dt="2025-05-16T05:37:50.550" v="17" actId="27636"/>
      <pc:docMkLst>
        <pc:docMk/>
      </pc:docMkLst>
      <pc:sldChg chg="modSp">
        <pc:chgData name="Alfred Smith" userId="3c60a3631c0db8ad" providerId="LiveId" clId="{C944E825-6C53-4ACE-A6EF-9E4C48C06A77}" dt="2025-05-15T06:44:25.648" v="0"/>
        <pc:sldMkLst>
          <pc:docMk/>
          <pc:sldMk cId="3261377596" sldId="438"/>
        </pc:sldMkLst>
        <pc:spChg chg="mod">
          <ac:chgData name="Alfred Smith" userId="3c60a3631c0db8ad" providerId="LiveId" clId="{C944E825-6C53-4ACE-A6EF-9E4C48C06A77}" dt="2025-05-15T06:44:25.648" v="0"/>
          <ac:spMkLst>
            <pc:docMk/>
            <pc:sldMk cId="3261377596" sldId="438"/>
            <ac:spMk id="2" creationId="{199D642C-22A1-23AA-36B2-B26CAA1C81C2}"/>
          </ac:spMkLst>
        </pc:spChg>
      </pc:sldChg>
      <pc:sldChg chg="modSp">
        <pc:chgData name="Alfred Smith" userId="3c60a3631c0db8ad" providerId="LiveId" clId="{C944E825-6C53-4ACE-A6EF-9E4C48C06A77}" dt="2025-05-15T06:44:25.648" v="0"/>
        <pc:sldMkLst>
          <pc:docMk/>
          <pc:sldMk cId="3759221820" sldId="439"/>
        </pc:sldMkLst>
        <pc:spChg chg="mod">
          <ac:chgData name="Alfred Smith" userId="3c60a3631c0db8ad" providerId="LiveId" clId="{C944E825-6C53-4ACE-A6EF-9E4C48C06A77}" dt="2025-05-15T06:44:25.648" v="0"/>
          <ac:spMkLst>
            <pc:docMk/>
            <pc:sldMk cId="3759221820" sldId="439"/>
            <ac:spMk id="6" creationId="{416C064E-628E-47C0-A712-DB178FE9901E}"/>
          </ac:spMkLst>
        </pc:spChg>
      </pc:sldChg>
      <pc:sldChg chg="modSp mod">
        <pc:chgData name="Alfred Smith" userId="3c60a3631c0db8ad" providerId="LiveId" clId="{C944E825-6C53-4ACE-A6EF-9E4C48C06A77}" dt="2025-05-15T06:46:04.511" v="1"/>
        <pc:sldMkLst>
          <pc:docMk/>
          <pc:sldMk cId="3676245138" sldId="441"/>
        </pc:sldMkLst>
        <pc:spChg chg="mod">
          <ac:chgData name="Alfred Smith" userId="3c60a3631c0db8ad" providerId="LiveId" clId="{C944E825-6C53-4ACE-A6EF-9E4C48C06A77}" dt="2025-05-15T06:46:04.511" v="1"/>
          <ac:spMkLst>
            <pc:docMk/>
            <pc:sldMk cId="3676245138" sldId="441"/>
            <ac:spMk id="6" creationId="{416C064E-628E-47C0-A712-DB178FE9901E}"/>
          </ac:spMkLst>
        </pc:spChg>
      </pc:sldChg>
      <pc:sldChg chg="modSp">
        <pc:chgData name="Alfred Smith" userId="3c60a3631c0db8ad" providerId="LiveId" clId="{C944E825-6C53-4ACE-A6EF-9E4C48C06A77}" dt="2025-05-15T06:44:25.648" v="0"/>
        <pc:sldMkLst>
          <pc:docMk/>
          <pc:sldMk cId="2180228365" sldId="442"/>
        </pc:sldMkLst>
        <pc:spChg chg="mod">
          <ac:chgData name="Alfred Smith" userId="3c60a3631c0db8ad" providerId="LiveId" clId="{C944E825-6C53-4ACE-A6EF-9E4C48C06A77}" dt="2025-05-15T06:44:25.648" v="0"/>
          <ac:spMkLst>
            <pc:docMk/>
            <pc:sldMk cId="2180228365" sldId="442"/>
            <ac:spMk id="2" creationId="{1B108783-6C00-403E-924E-A3A40B6D4976}"/>
          </ac:spMkLst>
        </pc:spChg>
      </pc:sldChg>
      <pc:sldChg chg="modSp mod">
        <pc:chgData name="Alfred Smith" userId="3c60a3631c0db8ad" providerId="LiveId" clId="{C944E825-6C53-4ACE-A6EF-9E4C48C06A77}" dt="2025-05-15T06:46:25.445" v="2"/>
        <pc:sldMkLst>
          <pc:docMk/>
          <pc:sldMk cId="3095902142" sldId="443"/>
        </pc:sldMkLst>
        <pc:spChg chg="mod">
          <ac:chgData name="Alfred Smith" userId="3c60a3631c0db8ad" providerId="LiveId" clId="{C944E825-6C53-4ACE-A6EF-9E4C48C06A77}" dt="2025-05-15T06:46:25.445" v="2"/>
          <ac:spMkLst>
            <pc:docMk/>
            <pc:sldMk cId="3095902142" sldId="443"/>
            <ac:spMk id="6" creationId="{416C064E-628E-47C0-A712-DB178FE9901E}"/>
          </ac:spMkLst>
        </pc:spChg>
      </pc:sldChg>
      <pc:sldChg chg="modSp">
        <pc:chgData name="Alfred Smith" userId="3c60a3631c0db8ad" providerId="LiveId" clId="{C944E825-6C53-4ACE-A6EF-9E4C48C06A77}" dt="2025-05-15T06:44:25.648" v="0"/>
        <pc:sldMkLst>
          <pc:docMk/>
          <pc:sldMk cId="1718612039" sldId="444"/>
        </pc:sldMkLst>
        <pc:spChg chg="mod">
          <ac:chgData name="Alfred Smith" userId="3c60a3631c0db8ad" providerId="LiveId" clId="{C944E825-6C53-4ACE-A6EF-9E4C48C06A77}" dt="2025-05-15T06:44:25.648" v="0"/>
          <ac:spMkLst>
            <pc:docMk/>
            <pc:sldMk cId="1718612039" sldId="444"/>
            <ac:spMk id="2" creationId="{9DDA56B7-9DB3-68B7-4F47-C9E80F1F40AA}"/>
          </ac:spMkLst>
        </pc:spChg>
      </pc:sldChg>
      <pc:sldChg chg="modSp mod">
        <pc:chgData name="Alfred Smith" userId="3c60a3631c0db8ad" providerId="LiveId" clId="{C944E825-6C53-4ACE-A6EF-9E4C48C06A77}" dt="2025-05-15T06:46:36.569" v="3"/>
        <pc:sldMkLst>
          <pc:docMk/>
          <pc:sldMk cId="2166098122" sldId="445"/>
        </pc:sldMkLst>
        <pc:spChg chg="mod">
          <ac:chgData name="Alfred Smith" userId="3c60a3631c0db8ad" providerId="LiveId" clId="{C944E825-6C53-4ACE-A6EF-9E4C48C06A77}" dt="2025-05-15T06:46:36.569" v="3"/>
          <ac:spMkLst>
            <pc:docMk/>
            <pc:sldMk cId="2166098122" sldId="445"/>
            <ac:spMk id="6" creationId="{416C064E-628E-47C0-A712-DB178FE9901E}"/>
          </ac:spMkLst>
        </pc:spChg>
      </pc:sldChg>
      <pc:sldChg chg="modSp">
        <pc:chgData name="Alfred Smith" userId="3c60a3631c0db8ad" providerId="LiveId" clId="{C944E825-6C53-4ACE-A6EF-9E4C48C06A77}" dt="2025-05-15T06:44:25.648" v="0"/>
        <pc:sldMkLst>
          <pc:docMk/>
          <pc:sldMk cId="665805102" sldId="446"/>
        </pc:sldMkLst>
        <pc:spChg chg="mod">
          <ac:chgData name="Alfred Smith" userId="3c60a3631c0db8ad" providerId="LiveId" clId="{C944E825-6C53-4ACE-A6EF-9E4C48C06A77}" dt="2025-05-15T06:44:25.648" v="0"/>
          <ac:spMkLst>
            <pc:docMk/>
            <pc:sldMk cId="665805102" sldId="446"/>
            <ac:spMk id="2" creationId="{C4AC770A-C18B-B23A-5879-C16C07925E73}"/>
          </ac:spMkLst>
        </pc:spChg>
      </pc:sldChg>
      <pc:sldChg chg="modSp mod">
        <pc:chgData name="Alfred Smith" userId="3c60a3631c0db8ad" providerId="LiveId" clId="{C944E825-6C53-4ACE-A6EF-9E4C48C06A77}" dt="2025-05-15T06:47:11.527" v="6"/>
        <pc:sldMkLst>
          <pc:docMk/>
          <pc:sldMk cId="2422728137" sldId="447"/>
        </pc:sldMkLst>
        <pc:spChg chg="mod">
          <ac:chgData name="Alfred Smith" userId="3c60a3631c0db8ad" providerId="LiveId" clId="{C944E825-6C53-4ACE-A6EF-9E4C48C06A77}" dt="2025-05-15T06:47:11.527" v="6"/>
          <ac:spMkLst>
            <pc:docMk/>
            <pc:sldMk cId="2422728137" sldId="447"/>
            <ac:spMk id="6" creationId="{416C064E-628E-47C0-A712-DB178FE9901E}"/>
          </ac:spMkLst>
        </pc:spChg>
      </pc:sldChg>
      <pc:sldChg chg="modSp">
        <pc:chgData name="Alfred Smith" userId="3c60a3631c0db8ad" providerId="LiveId" clId="{C944E825-6C53-4ACE-A6EF-9E4C48C06A77}" dt="2025-05-15T06:44:25.648" v="0"/>
        <pc:sldMkLst>
          <pc:docMk/>
          <pc:sldMk cId="843663555" sldId="448"/>
        </pc:sldMkLst>
        <pc:spChg chg="mod">
          <ac:chgData name="Alfred Smith" userId="3c60a3631c0db8ad" providerId="LiveId" clId="{C944E825-6C53-4ACE-A6EF-9E4C48C06A77}" dt="2025-05-15T06:44:25.648" v="0"/>
          <ac:spMkLst>
            <pc:docMk/>
            <pc:sldMk cId="843663555" sldId="448"/>
            <ac:spMk id="2" creationId="{571F0CDC-B388-23E1-2D31-C09E59CB1148}"/>
          </ac:spMkLst>
        </pc:spChg>
      </pc:sldChg>
      <pc:sldChg chg="modSp mod">
        <pc:chgData name="Alfred Smith" userId="3c60a3631c0db8ad" providerId="LiveId" clId="{C944E825-6C53-4ACE-A6EF-9E4C48C06A77}" dt="2025-05-15T06:47:27.565" v="7"/>
        <pc:sldMkLst>
          <pc:docMk/>
          <pc:sldMk cId="4160448636" sldId="449"/>
        </pc:sldMkLst>
        <pc:spChg chg="mod">
          <ac:chgData name="Alfred Smith" userId="3c60a3631c0db8ad" providerId="LiveId" clId="{C944E825-6C53-4ACE-A6EF-9E4C48C06A77}" dt="2025-05-15T06:47:27.565" v="7"/>
          <ac:spMkLst>
            <pc:docMk/>
            <pc:sldMk cId="4160448636" sldId="449"/>
            <ac:spMk id="6" creationId="{416C064E-628E-47C0-A712-DB178FE9901E}"/>
          </ac:spMkLst>
        </pc:spChg>
      </pc:sldChg>
      <pc:sldChg chg="modSp">
        <pc:chgData name="Alfred Smith" userId="3c60a3631c0db8ad" providerId="LiveId" clId="{C944E825-6C53-4ACE-A6EF-9E4C48C06A77}" dt="2025-05-15T06:44:25.648" v="0"/>
        <pc:sldMkLst>
          <pc:docMk/>
          <pc:sldMk cId="538051216" sldId="450"/>
        </pc:sldMkLst>
        <pc:spChg chg="mod">
          <ac:chgData name="Alfred Smith" userId="3c60a3631c0db8ad" providerId="LiveId" clId="{C944E825-6C53-4ACE-A6EF-9E4C48C06A77}" dt="2025-05-15T06:44:25.648" v="0"/>
          <ac:spMkLst>
            <pc:docMk/>
            <pc:sldMk cId="538051216" sldId="450"/>
            <ac:spMk id="2" creationId="{5C847231-EA62-61C5-BFE6-3431DB30783E}"/>
          </ac:spMkLst>
        </pc:spChg>
      </pc:sldChg>
      <pc:sldChg chg="modSp mod">
        <pc:chgData name="Alfred Smith" userId="3c60a3631c0db8ad" providerId="LiveId" clId="{C944E825-6C53-4ACE-A6EF-9E4C48C06A77}" dt="2025-05-15T06:47:44.615" v="8"/>
        <pc:sldMkLst>
          <pc:docMk/>
          <pc:sldMk cId="3386340796" sldId="451"/>
        </pc:sldMkLst>
        <pc:spChg chg="mod">
          <ac:chgData name="Alfred Smith" userId="3c60a3631c0db8ad" providerId="LiveId" clId="{C944E825-6C53-4ACE-A6EF-9E4C48C06A77}" dt="2025-05-15T06:47:44.615" v="8"/>
          <ac:spMkLst>
            <pc:docMk/>
            <pc:sldMk cId="3386340796" sldId="451"/>
            <ac:spMk id="6" creationId="{416C064E-628E-47C0-A712-DB178FE9901E}"/>
          </ac:spMkLst>
        </pc:spChg>
      </pc:sldChg>
      <pc:sldChg chg="modSp">
        <pc:chgData name="Alfred Smith" userId="3c60a3631c0db8ad" providerId="LiveId" clId="{C944E825-6C53-4ACE-A6EF-9E4C48C06A77}" dt="2025-05-15T06:44:25.648" v="0"/>
        <pc:sldMkLst>
          <pc:docMk/>
          <pc:sldMk cId="4002949039" sldId="452"/>
        </pc:sldMkLst>
        <pc:spChg chg="mod">
          <ac:chgData name="Alfred Smith" userId="3c60a3631c0db8ad" providerId="LiveId" clId="{C944E825-6C53-4ACE-A6EF-9E4C48C06A77}" dt="2025-05-15T06:44:25.648" v="0"/>
          <ac:spMkLst>
            <pc:docMk/>
            <pc:sldMk cId="4002949039" sldId="452"/>
            <ac:spMk id="2" creationId="{C99B97C8-D5E8-6AF9-3099-B034B750EE18}"/>
          </ac:spMkLst>
        </pc:spChg>
      </pc:sldChg>
      <pc:sldChg chg="modSp mod">
        <pc:chgData name="Alfred Smith" userId="3c60a3631c0db8ad" providerId="LiveId" clId="{C944E825-6C53-4ACE-A6EF-9E4C48C06A77}" dt="2025-05-15T06:50:15.193" v="9"/>
        <pc:sldMkLst>
          <pc:docMk/>
          <pc:sldMk cId="283334129" sldId="453"/>
        </pc:sldMkLst>
        <pc:spChg chg="mod">
          <ac:chgData name="Alfred Smith" userId="3c60a3631c0db8ad" providerId="LiveId" clId="{C944E825-6C53-4ACE-A6EF-9E4C48C06A77}" dt="2025-05-15T06:50:15.193" v="9"/>
          <ac:spMkLst>
            <pc:docMk/>
            <pc:sldMk cId="283334129" sldId="453"/>
            <ac:spMk id="6" creationId="{416C064E-628E-47C0-A712-DB178FE9901E}"/>
          </ac:spMkLst>
        </pc:spChg>
      </pc:sldChg>
      <pc:sldChg chg="modSp mod">
        <pc:chgData name="Alfred Smith" userId="3c60a3631c0db8ad" providerId="LiveId" clId="{C944E825-6C53-4ACE-A6EF-9E4C48C06A77}" dt="2025-05-15T06:50:31.259" v="10"/>
        <pc:sldMkLst>
          <pc:docMk/>
          <pc:sldMk cId="1799939013" sldId="455"/>
        </pc:sldMkLst>
        <pc:spChg chg="mod">
          <ac:chgData name="Alfred Smith" userId="3c60a3631c0db8ad" providerId="LiveId" clId="{C944E825-6C53-4ACE-A6EF-9E4C48C06A77}" dt="2025-05-15T06:50:31.259" v="10"/>
          <ac:spMkLst>
            <pc:docMk/>
            <pc:sldMk cId="1799939013" sldId="455"/>
            <ac:spMk id="6" creationId="{416C064E-628E-47C0-A712-DB178FE9901E}"/>
          </ac:spMkLst>
        </pc:spChg>
      </pc:sldChg>
      <pc:sldChg chg="modSp">
        <pc:chgData name="Alfred Smith" userId="3c60a3631c0db8ad" providerId="LiveId" clId="{C944E825-6C53-4ACE-A6EF-9E4C48C06A77}" dt="2025-05-15T06:44:25.648" v="0"/>
        <pc:sldMkLst>
          <pc:docMk/>
          <pc:sldMk cId="4049696417" sldId="456"/>
        </pc:sldMkLst>
        <pc:spChg chg="mod">
          <ac:chgData name="Alfred Smith" userId="3c60a3631c0db8ad" providerId="LiveId" clId="{C944E825-6C53-4ACE-A6EF-9E4C48C06A77}" dt="2025-05-15T06:44:25.648" v="0"/>
          <ac:spMkLst>
            <pc:docMk/>
            <pc:sldMk cId="4049696417" sldId="456"/>
            <ac:spMk id="2" creationId="{68B40781-CEDE-3FC5-A3DF-8202AD6545A1}"/>
          </ac:spMkLst>
        </pc:spChg>
      </pc:sldChg>
      <pc:sldChg chg="modSp mod">
        <pc:chgData name="Alfred Smith" userId="3c60a3631c0db8ad" providerId="LiveId" clId="{C944E825-6C53-4ACE-A6EF-9E4C48C06A77}" dt="2025-05-15T06:50:54.603" v="11"/>
        <pc:sldMkLst>
          <pc:docMk/>
          <pc:sldMk cId="2618424304" sldId="457"/>
        </pc:sldMkLst>
        <pc:spChg chg="mod">
          <ac:chgData name="Alfred Smith" userId="3c60a3631c0db8ad" providerId="LiveId" clId="{C944E825-6C53-4ACE-A6EF-9E4C48C06A77}" dt="2025-05-15T06:50:54.603" v="11"/>
          <ac:spMkLst>
            <pc:docMk/>
            <pc:sldMk cId="2618424304" sldId="457"/>
            <ac:spMk id="6" creationId="{416C064E-628E-47C0-A712-DB178FE9901E}"/>
          </ac:spMkLst>
        </pc:spChg>
      </pc:sldChg>
      <pc:sldChg chg="modSp mod">
        <pc:chgData name="Alfred Smith" userId="3c60a3631c0db8ad" providerId="LiveId" clId="{C944E825-6C53-4ACE-A6EF-9E4C48C06A77}" dt="2025-05-15T06:51:11.010" v="12"/>
        <pc:sldMkLst>
          <pc:docMk/>
          <pc:sldMk cId="2789980734" sldId="458"/>
        </pc:sldMkLst>
        <pc:spChg chg="mod">
          <ac:chgData name="Alfred Smith" userId="3c60a3631c0db8ad" providerId="LiveId" clId="{C944E825-6C53-4ACE-A6EF-9E4C48C06A77}" dt="2025-05-15T06:51:11.010" v="12"/>
          <ac:spMkLst>
            <pc:docMk/>
            <pc:sldMk cId="2789980734" sldId="458"/>
            <ac:spMk id="6" creationId="{416C064E-628E-47C0-A712-DB178FE9901E}"/>
          </ac:spMkLst>
        </pc:spChg>
      </pc:sldChg>
      <pc:sldChg chg="modSp mod">
        <pc:chgData name="Alfred Smith" userId="3c60a3631c0db8ad" providerId="LiveId" clId="{C944E825-6C53-4ACE-A6EF-9E4C48C06A77}" dt="2025-05-15T06:51:38.497" v="13"/>
        <pc:sldMkLst>
          <pc:docMk/>
          <pc:sldMk cId="783514268" sldId="459"/>
        </pc:sldMkLst>
        <pc:spChg chg="mod">
          <ac:chgData name="Alfred Smith" userId="3c60a3631c0db8ad" providerId="LiveId" clId="{C944E825-6C53-4ACE-A6EF-9E4C48C06A77}" dt="2025-05-15T06:51:38.497" v="13"/>
          <ac:spMkLst>
            <pc:docMk/>
            <pc:sldMk cId="783514268" sldId="459"/>
            <ac:spMk id="6" creationId="{416C064E-628E-47C0-A712-DB178FE9901E}"/>
          </ac:spMkLst>
        </pc:spChg>
      </pc:sldChg>
      <pc:sldChg chg="modSp">
        <pc:chgData name="Alfred Smith" userId="3c60a3631c0db8ad" providerId="LiveId" clId="{C944E825-6C53-4ACE-A6EF-9E4C48C06A77}" dt="2025-05-15T06:44:25.648" v="0"/>
        <pc:sldMkLst>
          <pc:docMk/>
          <pc:sldMk cId="2691432836" sldId="460"/>
        </pc:sldMkLst>
        <pc:spChg chg="mod">
          <ac:chgData name="Alfred Smith" userId="3c60a3631c0db8ad" providerId="LiveId" clId="{C944E825-6C53-4ACE-A6EF-9E4C48C06A77}" dt="2025-05-15T06:44:25.648" v="0"/>
          <ac:spMkLst>
            <pc:docMk/>
            <pc:sldMk cId="2691432836" sldId="460"/>
            <ac:spMk id="2" creationId="{F227E407-3333-438C-CB63-BCF3B12682F0}"/>
          </ac:spMkLst>
        </pc:spChg>
      </pc:sldChg>
      <pc:sldChg chg="modSp mod">
        <pc:chgData name="Alfred Smith" userId="3c60a3631c0db8ad" providerId="LiveId" clId="{C944E825-6C53-4ACE-A6EF-9E4C48C06A77}" dt="2025-05-15T06:51:56.020" v="14"/>
        <pc:sldMkLst>
          <pc:docMk/>
          <pc:sldMk cId="3868250199" sldId="461"/>
        </pc:sldMkLst>
        <pc:spChg chg="mod">
          <ac:chgData name="Alfred Smith" userId="3c60a3631c0db8ad" providerId="LiveId" clId="{C944E825-6C53-4ACE-A6EF-9E4C48C06A77}" dt="2025-05-15T06:51:56.020" v="14"/>
          <ac:spMkLst>
            <pc:docMk/>
            <pc:sldMk cId="3868250199" sldId="461"/>
            <ac:spMk id="6" creationId="{416C064E-628E-47C0-A712-DB178FE9901E}"/>
          </ac:spMkLst>
        </pc:spChg>
      </pc:sldChg>
      <pc:sldChg chg="modSp">
        <pc:chgData name="Alfred Smith" userId="3c60a3631c0db8ad" providerId="LiveId" clId="{C944E825-6C53-4ACE-A6EF-9E4C48C06A77}" dt="2025-05-15T06:44:25.648" v="0"/>
        <pc:sldMkLst>
          <pc:docMk/>
          <pc:sldMk cId="3941201962" sldId="462"/>
        </pc:sldMkLst>
        <pc:spChg chg="mod">
          <ac:chgData name="Alfred Smith" userId="3c60a3631c0db8ad" providerId="LiveId" clId="{C944E825-6C53-4ACE-A6EF-9E4C48C06A77}" dt="2025-05-15T06:44:25.648" v="0"/>
          <ac:spMkLst>
            <pc:docMk/>
            <pc:sldMk cId="3941201962" sldId="462"/>
            <ac:spMk id="2" creationId="{4D9B1A64-5326-2BCC-B779-CA8E0C637369}"/>
          </ac:spMkLst>
        </pc:spChg>
      </pc:sldChg>
      <pc:sldChg chg="modSp mod">
        <pc:chgData name="Alfred Smith" userId="3c60a3631c0db8ad" providerId="LiveId" clId="{C944E825-6C53-4ACE-A6EF-9E4C48C06A77}" dt="2025-05-15T06:52:16.515" v="15"/>
        <pc:sldMkLst>
          <pc:docMk/>
          <pc:sldMk cId="2982327576" sldId="463"/>
        </pc:sldMkLst>
        <pc:spChg chg="mod">
          <ac:chgData name="Alfred Smith" userId="3c60a3631c0db8ad" providerId="LiveId" clId="{C944E825-6C53-4ACE-A6EF-9E4C48C06A77}" dt="2025-05-15T06:52:16.515" v="15"/>
          <ac:spMkLst>
            <pc:docMk/>
            <pc:sldMk cId="2982327576" sldId="463"/>
            <ac:spMk id="6" creationId="{416C064E-628E-47C0-A712-DB178FE9901E}"/>
          </ac:spMkLst>
        </pc:spChg>
      </pc:sldChg>
      <pc:sldChg chg="modSp mod">
        <pc:chgData name="Alfred Smith" userId="3c60a3631c0db8ad" providerId="LiveId" clId="{C944E825-6C53-4ACE-A6EF-9E4C48C06A77}" dt="2025-05-16T05:37:50.550" v="17" actId="27636"/>
        <pc:sldMkLst>
          <pc:docMk/>
          <pc:sldMk cId="3596600315" sldId="468"/>
        </pc:sldMkLst>
        <pc:spChg chg="mod">
          <ac:chgData name="Alfred Smith" userId="3c60a3631c0db8ad" providerId="LiveId" clId="{C944E825-6C53-4ACE-A6EF-9E4C48C06A77}" dt="2025-05-16T05:37:50.550" v="17" actId="27636"/>
          <ac:spMkLst>
            <pc:docMk/>
            <pc:sldMk cId="3596600315" sldId="468"/>
            <ac:spMk id="3" creationId="{0162BEE1-134B-8B70-2BB8-9226F1DF1614}"/>
          </ac:spMkLst>
        </pc:spChg>
      </pc:sldChg>
      <pc:sldChg chg="modSp">
        <pc:chgData name="Alfred Smith" userId="3c60a3631c0db8ad" providerId="LiveId" clId="{C944E825-6C53-4ACE-A6EF-9E4C48C06A77}" dt="2025-05-15T06:44:25.648" v="0"/>
        <pc:sldMkLst>
          <pc:docMk/>
          <pc:sldMk cId="825697216" sldId="469"/>
        </pc:sldMkLst>
        <pc:spChg chg="mod">
          <ac:chgData name="Alfred Smith" userId="3c60a3631c0db8ad" providerId="LiveId" clId="{C944E825-6C53-4ACE-A6EF-9E4C48C06A77}" dt="2025-05-15T06:44:25.648" v="0"/>
          <ac:spMkLst>
            <pc:docMk/>
            <pc:sldMk cId="825697216" sldId="469"/>
            <ac:spMk id="2" creationId="{20D9CD27-2793-C5D8-4B74-62426EA1A29D}"/>
          </ac:spMkLst>
        </pc:spChg>
      </pc:sldChg>
      <pc:sldChg chg="modSp">
        <pc:chgData name="Alfred Smith" userId="3c60a3631c0db8ad" providerId="LiveId" clId="{C944E825-6C53-4ACE-A6EF-9E4C48C06A77}" dt="2025-05-15T06:44:25.648" v="0"/>
        <pc:sldMkLst>
          <pc:docMk/>
          <pc:sldMk cId="499521181" sldId="470"/>
        </pc:sldMkLst>
        <pc:spChg chg="mod">
          <ac:chgData name="Alfred Smith" userId="3c60a3631c0db8ad" providerId="LiveId" clId="{C944E825-6C53-4ACE-A6EF-9E4C48C06A77}" dt="2025-05-15T06:44:25.648" v="0"/>
          <ac:spMkLst>
            <pc:docMk/>
            <pc:sldMk cId="499521181" sldId="470"/>
            <ac:spMk id="2" creationId="{14A0B6F8-3529-8A31-D44F-4E5B5E3B5740}"/>
          </ac:spMkLst>
        </pc:spChg>
      </pc:sldChg>
      <pc:sldChg chg="modSp">
        <pc:chgData name="Alfred Smith" userId="3c60a3631c0db8ad" providerId="LiveId" clId="{C944E825-6C53-4ACE-A6EF-9E4C48C06A77}" dt="2025-05-15T06:44:25.648" v="0"/>
        <pc:sldMkLst>
          <pc:docMk/>
          <pc:sldMk cId="888464865" sldId="471"/>
        </pc:sldMkLst>
        <pc:spChg chg="mod">
          <ac:chgData name="Alfred Smith" userId="3c60a3631c0db8ad" providerId="LiveId" clId="{C944E825-6C53-4ACE-A6EF-9E4C48C06A77}" dt="2025-05-15T06:44:25.648" v="0"/>
          <ac:spMkLst>
            <pc:docMk/>
            <pc:sldMk cId="888464865" sldId="471"/>
            <ac:spMk id="2" creationId="{011014D0-01A5-5104-6B74-0C59C24105A5}"/>
          </ac:spMkLst>
        </pc:spChg>
      </pc:sldChg>
      <pc:sldChg chg="modSp">
        <pc:chgData name="Alfred Smith" userId="3c60a3631c0db8ad" providerId="LiveId" clId="{C944E825-6C53-4ACE-A6EF-9E4C48C06A77}" dt="2025-05-15T06:44:25.648" v="0"/>
        <pc:sldMkLst>
          <pc:docMk/>
          <pc:sldMk cId="61035285" sldId="472"/>
        </pc:sldMkLst>
        <pc:spChg chg="mod">
          <ac:chgData name="Alfred Smith" userId="3c60a3631c0db8ad" providerId="LiveId" clId="{C944E825-6C53-4ACE-A6EF-9E4C48C06A77}" dt="2025-05-15T06:44:25.648" v="0"/>
          <ac:spMkLst>
            <pc:docMk/>
            <pc:sldMk cId="61035285" sldId="472"/>
            <ac:spMk id="2" creationId="{B6C794F4-005E-EFF5-ED39-D6D6D4E9321F}"/>
          </ac:spMkLst>
        </pc:spChg>
      </pc:sldChg>
      <pc:sldChg chg="modSp">
        <pc:chgData name="Alfred Smith" userId="3c60a3631c0db8ad" providerId="LiveId" clId="{C944E825-6C53-4ACE-A6EF-9E4C48C06A77}" dt="2025-05-15T06:44:25.648" v="0"/>
        <pc:sldMkLst>
          <pc:docMk/>
          <pc:sldMk cId="3506736002" sldId="473"/>
        </pc:sldMkLst>
        <pc:spChg chg="mod">
          <ac:chgData name="Alfred Smith" userId="3c60a3631c0db8ad" providerId="LiveId" clId="{C944E825-6C53-4ACE-A6EF-9E4C48C06A77}" dt="2025-05-15T06:44:25.648" v="0"/>
          <ac:spMkLst>
            <pc:docMk/>
            <pc:sldMk cId="3506736002" sldId="473"/>
            <ac:spMk id="2" creationId="{5E08192B-7737-3D6E-32C7-80E0F5F4957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endParaRPr lang="en-IN" sz="1800" b="1" i="0" u="none" strike="noStrike" baseline="0" dirty="0">
              <a:latin typeface="TimesNewRomanPS-BoldMT"/>
            </a:endParaRPr>
          </a:p>
          <a:p>
            <a:pPr algn="l"/>
            <a:r>
              <a:rPr lang="en-IN" sz="1800" b="1" i="0" u="none" strike="noStrike" baseline="0" dirty="0">
                <a:latin typeface="TimesNewRomanPS-BoldMT"/>
              </a:rPr>
              <a:t>Jesus’ Childhood</a:t>
            </a:r>
          </a:p>
          <a:p>
            <a:pPr algn="l"/>
            <a:r>
              <a:rPr lang="en-US" sz="1800" b="0" i="0" u="none" strike="noStrike" baseline="0" dirty="0">
                <a:latin typeface="TimesNewRomanPSMT"/>
              </a:rPr>
              <a:t>1. Simeon and Anna - Luke 2:21-38 (Left Top)</a:t>
            </a:r>
          </a:p>
          <a:p>
            <a:pPr algn="l"/>
            <a:r>
              <a:rPr lang="en-US" sz="1800" b="0" i="0" u="none" strike="noStrike" baseline="0" dirty="0">
                <a:latin typeface="TimesNewRomanPSMT"/>
              </a:rPr>
              <a:t>2. The Magi give gifts to Jesus - Matt 2:1-11 (Right Center)</a:t>
            </a:r>
          </a:p>
          <a:p>
            <a:pPr algn="l"/>
            <a:r>
              <a:rPr lang="en-US" sz="1800" b="0" i="0" u="none" strike="noStrike" baseline="0" dirty="0">
                <a:latin typeface="TimesNewRomanPSMT"/>
              </a:rPr>
              <a:t>3. Flight to Egypt and return to Nazareth - Matthew 2:12-23 (Left)</a:t>
            </a:r>
          </a:p>
          <a:p>
            <a:pPr algn="l"/>
            <a:r>
              <a:rPr lang="en-US" sz="1800" b="0" i="0" u="none" strike="noStrike" baseline="0" dirty="0">
                <a:latin typeface="TimesNewRomanPSMT"/>
              </a:rPr>
              <a:t>4. Childhood in the Temple - 2:40-52 (Right Bottom)</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31-1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pic>
        <p:nvPicPr>
          <p:cNvPr id="13" name="Audio 12">
            <a:hlinkClick r:id="" action="ppaction://media"/>
            <a:extLst>
              <a:ext uri="{FF2B5EF4-FFF2-40B4-BE49-F238E27FC236}">
                <a16:creationId xmlns:a16="http://schemas.microsoft.com/office/drawing/2014/main" id="{89F1ECC1-E707-9F46-84F9-11EA2944CFB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411"/>
    </mc:Choice>
    <mc:Fallback xmlns="">
      <p:transition spd="slow" advTm="3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64060DC1-8AA8-E893-4D9C-2F7D1E86C01E}"/>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4AC770A-C18B-B23A-5879-C16C07925E73}"/>
              </a:ext>
            </a:extLst>
          </p:cNvPr>
          <p:cNvSpPr txBox="1"/>
          <p:nvPr/>
        </p:nvSpPr>
        <p:spPr>
          <a:xfrm>
            <a:off x="526591" y="5927940"/>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25Now there was a man in Jerusalem named Simeon, who was righteous and devout. He was waiting for the consolation of Israel, and the Holy Spirit was upon him. 26The Holy Spirit had revealed to him that he would not see death before he had seen the Lord’s Christ. </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25ཡེ་རུ་ཤ་ལེམ་ལ་སི་མེ་ཡོན་ཞེས་བྱ་བའི་སེམས་དྲང་པོ་དང་ཆོས་སེམས་དང་ལྡན་པའི་མི་ཞིག་ཡོད། ཁོང་ནི་ཡི་སི་ར་ཨེལ་སྐྱོབ་པའི་དུས་སུ་སྒུག་མཁན་ཡིན་པ་དང༌། དཀོན་མཆོག་གི་དམ་པའི་ཐུགས་ཉིད་ཁོང་དང་མཉམ་དུ་ཡོད། 26ཁོང་འཆི་བ་མ་མྱོང་བའི་སྔོན་ལ་གཙོ་བོའི་མཱ་ཤི་ཀ་ལ་མཇལ་རྒྱུ་ཡིན་པར་དམ་པའི་ཐུགས་ཉིད་ཀྱིས་ཁོང་ལ་མངོན་པར་མཛད་ཡོད། </a:t>
            </a:r>
            <a:endParaRPr lang="en-ZA" dirty="0"/>
          </a:p>
        </p:txBody>
      </p:sp>
      <p:pic>
        <p:nvPicPr>
          <p:cNvPr id="5" name="Audio 4">
            <a:hlinkClick r:id="" action="ppaction://media"/>
            <a:extLst>
              <a:ext uri="{FF2B5EF4-FFF2-40B4-BE49-F238E27FC236}">
                <a16:creationId xmlns:a16="http://schemas.microsoft.com/office/drawing/2014/main" id="{07C83CE4-0B87-D866-3B35-94518F133F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23529"/>
    </mc:Choice>
    <mc:Fallback xmlns="">
      <p:transition spd="slow" advTm="23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1CB6CD8-745E-608B-4035-53318287C3D5}"/>
              </a:ext>
            </a:extLst>
          </p:cNvPr>
          <p:cNvPicPr>
            <a:picLocks noChangeAspect="1"/>
          </p:cNvPicPr>
          <p:nvPr/>
        </p:nvPicPr>
        <p:blipFill>
          <a:blip r:embed="rId2"/>
          <a:stretch>
            <a:fillRect/>
          </a:stretch>
        </p:blipFill>
        <p:spPr>
          <a:xfrm>
            <a:off x="0" y="-920945"/>
            <a:ext cx="12192000" cy="7778945"/>
          </a:xfrm>
          <a:prstGeom prst="rect">
            <a:avLst/>
          </a:prstGeom>
        </p:spPr>
      </p:pic>
      <p:sp>
        <p:nvSpPr>
          <p:cNvPr id="2" name="TextBox 1">
            <a:extLst>
              <a:ext uri="{FF2B5EF4-FFF2-40B4-BE49-F238E27FC236}">
                <a16:creationId xmlns:a16="http://schemas.microsoft.com/office/drawing/2014/main" id="{571F0CDC-B388-23E1-2D31-C09E59CB1148}"/>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27Led by the Spirit, he went into the temple courts. And when the parents brought in the child Jesus to do for Him what was customary under the Law,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27དམ་པའི་ཐུགས་ཉིད་ཀྱིས་བསྐུལ་ཏེ་ཁོང་ཡ་ཧུ་དཱ་པའི་མཆོད་ཁང་ཆེན་མོའི་ཁྱམས་རའི་རྩར་ཕྱིན་པ་དང༌། ཆོས་ཁྲིམས་གང་དགོས་པ་བྱེད་པའི་ཕྱིར་ཕ་མས་ཕྲུ་གུ་ཡེ་ཤུ་ཁྱེར་ནས་སླེབས་སྐབས།</a:t>
            </a:r>
            <a:endParaRPr lang="en-ZA" dirty="0"/>
          </a:p>
        </p:txBody>
      </p:sp>
      <p:pic>
        <p:nvPicPr>
          <p:cNvPr id="8" name="Audio 7">
            <a:hlinkClick r:id="" action="ppaction://media"/>
            <a:extLst>
              <a:ext uri="{FF2B5EF4-FFF2-40B4-BE49-F238E27FC236}">
                <a16:creationId xmlns:a16="http://schemas.microsoft.com/office/drawing/2014/main" id="{2032326E-5883-3481-A432-3C72EF1C49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2410"/>
    </mc:Choice>
    <mc:Fallback xmlns="">
      <p:transition spd="slow" advTm="12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7ACA5E-267D-7751-C94C-EAD23A5964AA}"/>
              </a:ext>
            </a:extLst>
          </p:cNvPr>
          <p:cNvPicPr>
            <a:picLocks noChangeAspect="1"/>
          </p:cNvPicPr>
          <p:nvPr/>
        </p:nvPicPr>
        <p:blipFill rotWithShape="1">
          <a:blip r:embed="rId2"/>
          <a:srcRect t="272" b="35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C847231-EA62-61C5-BFE6-3431DB30783E}"/>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28Simeon took Him in his arms and blessed God, saying:</a:t>
            </a:r>
          </a:p>
          <a:p>
            <a:r>
              <a:rPr lang="en-US" sz="4400" dirty="0">
                <a:solidFill>
                  <a:srgbClr val="121212"/>
                </a:solidFill>
                <a:latin typeface="ArialMT"/>
              </a:rPr>
              <a:t>29“Sovereign Lord, as You have promised,</a:t>
            </a:r>
          </a:p>
          <a:p>
            <a:r>
              <a:rPr lang="en-US" sz="4400" dirty="0">
                <a:solidFill>
                  <a:srgbClr val="121212"/>
                </a:solidFill>
                <a:latin typeface="ArialMT"/>
              </a:rPr>
              <a:t>You now dismiss Your servant in peace.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28སི་མེ་ཡོན་གྱིས་ཕྲུ་གུ་པང་དུ་བླངས་ནས་དཀོན་མཆོག་ལ་བསྟོད་བསྔགས་ཏེ།</a:t>
            </a:r>
          </a:p>
          <a:p>
            <a:r>
              <a:rPr lang="bo-CN" sz="6000" dirty="0">
                <a:solidFill>
                  <a:srgbClr val="121212"/>
                </a:solidFill>
                <a:latin typeface="ArialMT"/>
              </a:rPr>
              <a:t>29གཙོ་བོ་ད་ལྟ་ཁྱེད་ཀྱི་བཀའ་བཞིན་དུ། །</a:t>
            </a:r>
          </a:p>
          <a:p>
            <a:r>
              <a:rPr lang="bo-CN" sz="6000" dirty="0">
                <a:solidFill>
                  <a:srgbClr val="121212"/>
                </a:solidFill>
                <a:latin typeface="ArialMT"/>
              </a:rPr>
              <a:t>ཁྱེད་ཀྱི་ཞབས་ཕྱི་ཞི་བདེར་འགྲོ་རུ་འཇུག །</a:t>
            </a:r>
            <a:endParaRPr lang="en-ZA" dirty="0"/>
          </a:p>
        </p:txBody>
      </p:sp>
      <p:pic>
        <p:nvPicPr>
          <p:cNvPr id="11" name="Audio 10">
            <a:hlinkClick r:id="" action="ppaction://media"/>
            <a:extLst>
              <a:ext uri="{FF2B5EF4-FFF2-40B4-BE49-F238E27FC236}">
                <a16:creationId xmlns:a16="http://schemas.microsoft.com/office/drawing/2014/main" id="{5D7A89CF-E876-E514-E922-B6740CF63E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2471"/>
    </mc:Choice>
    <mc:Fallback xmlns="">
      <p:transition spd="slow" advTm="12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D0F654A-B42E-AA9D-3729-F5F7620B7187}"/>
              </a:ext>
            </a:extLst>
          </p:cNvPr>
          <p:cNvPicPr>
            <a:picLocks noChangeAspect="1"/>
          </p:cNvPicPr>
          <p:nvPr/>
        </p:nvPicPr>
        <p:blipFill rotWithShape="1">
          <a:blip r:embed="rId2"/>
          <a:srcRect t="704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99B97C8-D5E8-6AF9-3099-B034B750EE18}"/>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2:28,29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30For my eyes have seen Your salvation,</a:t>
            </a:r>
          </a:p>
          <a:p>
            <a:r>
              <a:rPr lang="en-US" sz="4400" dirty="0">
                <a:solidFill>
                  <a:srgbClr val="121212"/>
                </a:solidFill>
                <a:latin typeface="ArialMT"/>
              </a:rPr>
              <a:t>31which You have prepared in the sight of all people,</a:t>
            </a:r>
          </a:p>
          <a:p>
            <a:r>
              <a:rPr lang="en-US" sz="4400" dirty="0">
                <a:solidFill>
                  <a:srgbClr val="121212"/>
                </a:solidFill>
                <a:latin typeface="ArialMT"/>
              </a:rPr>
              <a:t>32a light for revelation to the Gentiles,</a:t>
            </a:r>
          </a:p>
          <a:p>
            <a:r>
              <a:rPr lang="en-US" sz="4400" dirty="0">
                <a:solidFill>
                  <a:srgbClr val="121212"/>
                </a:solidFill>
                <a:latin typeface="ArialMT"/>
              </a:rPr>
              <a:t>and for glory to Your people Israel.”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30-31ང་ཡི་མིག་གིས་མི་རིགས་ཀུན་གྱི་ཆེད། །</a:t>
            </a:r>
          </a:p>
          <a:p>
            <a:r>
              <a:rPr lang="bo-CN" sz="5400" dirty="0">
                <a:solidFill>
                  <a:srgbClr val="121212"/>
                </a:solidFill>
                <a:latin typeface="ArialMT"/>
              </a:rPr>
              <a:t>ཁྱེད་ཀྱིས་བཀོད་པ་གནང་བའི་ཐར་པ་མཐོང༌། །</a:t>
            </a:r>
          </a:p>
          <a:p>
            <a:r>
              <a:rPr lang="bo-CN" sz="5400" dirty="0">
                <a:solidFill>
                  <a:srgbClr val="121212"/>
                </a:solidFill>
                <a:latin typeface="ArialMT"/>
              </a:rPr>
              <a:t>32ཡི་སི་ར་ཨེལ་ཁྱེད་ཀྱི་མི་རིགས་ལ། །</a:t>
            </a:r>
          </a:p>
          <a:p>
            <a:r>
              <a:rPr lang="bo-CN" sz="5400" dirty="0">
                <a:solidFill>
                  <a:srgbClr val="121212"/>
                </a:solidFill>
                <a:latin typeface="ArialMT"/>
              </a:rPr>
              <a:t>གཟི་བརྗིད་དང་ནི་ཕྱི་པར་འཕྲོ་བའི་འོད། །</a:t>
            </a:r>
          </a:p>
          <a:p>
            <a:r>
              <a:rPr lang="bo-CN" sz="5400" dirty="0">
                <a:solidFill>
                  <a:srgbClr val="121212"/>
                </a:solidFill>
                <a:latin typeface="ArialMT"/>
              </a:rPr>
              <a:t>ཞེས་སོ། </a:t>
            </a:r>
            <a:endParaRPr lang="en-ZA" dirty="0"/>
          </a:p>
        </p:txBody>
      </p:sp>
      <p:pic>
        <p:nvPicPr>
          <p:cNvPr id="5" name="Audio 4">
            <a:hlinkClick r:id="" action="ppaction://media"/>
            <a:extLst>
              <a:ext uri="{FF2B5EF4-FFF2-40B4-BE49-F238E27FC236}">
                <a16:creationId xmlns:a16="http://schemas.microsoft.com/office/drawing/2014/main" id="{4CD2C304-027C-1BBE-C59C-A6D69FA056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4202"/>
    </mc:Choice>
    <mc:Fallback xmlns="">
      <p:transition spd="slow" advTm="14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0F654A-B42E-AA9D-3729-F5F7620B7187}"/>
              </a:ext>
            </a:extLst>
          </p:cNvPr>
          <p:cNvPicPr>
            <a:picLocks noChangeAspect="1"/>
          </p:cNvPicPr>
          <p:nvPr/>
        </p:nvPicPr>
        <p:blipFill rotWithShape="1">
          <a:blip r:embed="rId2"/>
          <a:srcRect t="7042"/>
          <a:stretch/>
        </p:blipFill>
        <p:spPr>
          <a:xfrm>
            <a:off x="-2448582" y="-782491"/>
            <a:ext cx="15017953" cy="8446033"/>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6C794F4-005E-EFF5-ED39-D6D6D4E9321F}"/>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2:30-32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1035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33The Child’s father and mother were amazed at what was spoken about Him.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33ཕྲུ་གུའི་ཡབ་དང་ཡུམ་ཁོང་གི་སྐོར་ལ་བཤད་པའི་གཏམ་དེ་ལ་ཡ་མཚན་སྐྱེས།</a:t>
            </a:r>
            <a:endParaRPr lang="en-ZA" dirty="0"/>
          </a:p>
        </p:txBody>
      </p:sp>
      <p:pic>
        <p:nvPicPr>
          <p:cNvPr id="7" name="Audio 6">
            <a:hlinkClick r:id="" action="ppaction://media"/>
            <a:extLst>
              <a:ext uri="{FF2B5EF4-FFF2-40B4-BE49-F238E27FC236}">
                <a16:creationId xmlns:a16="http://schemas.microsoft.com/office/drawing/2014/main" id="{4BA2253F-7FBE-CFA7-609B-1680836074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6150"/>
    </mc:Choice>
    <mc:Fallback xmlns="">
      <p:transition spd="slow" advTm="6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FE431D9-A71B-D6CF-96F5-441C78A610D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99D642C-22A1-23AA-36B2-B26CAA1C81C2}"/>
              </a:ext>
            </a:extLst>
          </p:cNvPr>
          <p:cNvSpPr txBox="1"/>
          <p:nvPr/>
        </p:nvSpPr>
        <p:spPr>
          <a:xfrm>
            <a:off x="5482581" y="0"/>
            <a:ext cx="6598584" cy="2881745"/>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ལུ་ཀཱ 2</a:t>
            </a:r>
          </a:p>
          <a:p>
            <a:r>
              <a:rPr lang="bo-CN" sz="8000" b="1" i="0" dirty="0">
                <a:solidFill>
                  <a:schemeClr val="bg1"/>
                </a:solidFill>
                <a:effectLst>
                  <a:outerShdw blurRad="38100" dist="38100" dir="2700000" algn="tl">
                    <a:srgbClr val="000000">
                      <a:alpha val="43137"/>
                    </a:srgbClr>
                  </a:outerShdw>
                </a:effectLst>
                <a:latin typeface="ArialMT"/>
              </a:rPr>
              <a:t>ཕྲུ་གུ་མཆོད་ཁང་དུ་བསྐྱལ༌བ།</a:t>
            </a:r>
            <a:endParaRPr lang="en-ZA" sz="8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56832DC-B813-16E9-D5E4-F2B78573B7DC}"/>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8B40781-CEDE-3FC5-A3DF-8202AD6545A1}"/>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34Then Simeon blessed them and said to His mother Mary:</a:t>
            </a:r>
          </a:p>
          <a:p>
            <a:r>
              <a:rPr lang="en-US" sz="3600" dirty="0">
                <a:solidFill>
                  <a:srgbClr val="121212"/>
                </a:solidFill>
                <a:latin typeface="ArialMT"/>
              </a:rPr>
              <a:t>“Behold, this Child is appointed to cause</a:t>
            </a:r>
          </a:p>
          <a:p>
            <a:r>
              <a:rPr lang="en-US" sz="3600" dirty="0">
                <a:solidFill>
                  <a:srgbClr val="121212"/>
                </a:solidFill>
                <a:latin typeface="ArialMT"/>
              </a:rPr>
              <a:t>the rise and fall of many in Israel,</a:t>
            </a:r>
          </a:p>
          <a:p>
            <a:r>
              <a:rPr lang="en-US" sz="3600" dirty="0">
                <a:solidFill>
                  <a:srgbClr val="121212"/>
                </a:solidFill>
                <a:latin typeface="ArialMT"/>
              </a:rPr>
              <a:t>and to be a sign that will be spoken against,</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34སི་མེ་ཡོན་ཁོང་ཚོར་བྱིན་གྱིས་བརླབས་ནས་ཁོང་གི་ཡུམ་མིར་ཡམ་ལ་“གཟིགས་དང༌། ཕྲུ་གུ་འདི་ནི་ཡི་སི་ར་ཨེལ་པ་མང་པོ་འགྱེལ་བའི་རྒྱུ་རྐྱེན་དང༌། ལང་བའི་རྒྱུ་རྐྱེན་དང༌། རྒོལ་རྒྱུ་ཡིན་པའི་རྟགས་སུ་བསྐོས།</a:t>
            </a:r>
            <a:endParaRPr lang="en-ZA" dirty="0"/>
          </a:p>
        </p:txBody>
      </p:sp>
      <p:pic>
        <p:nvPicPr>
          <p:cNvPr id="5" name="Audio 4">
            <a:hlinkClick r:id="" action="ppaction://media"/>
            <a:extLst>
              <a:ext uri="{FF2B5EF4-FFF2-40B4-BE49-F238E27FC236}">
                <a16:creationId xmlns:a16="http://schemas.microsoft.com/office/drawing/2014/main" id="{48B7F1D4-FEC2-F97F-D71C-EF8194E07C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5502"/>
    </mc:Choice>
    <mc:Fallback xmlns="">
      <p:transition spd="slow" advTm="15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A517C7A-062A-3892-FEB1-759FAC522C34}"/>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0D9CD27-2793-C5D8-4B74-62426EA1A29D}"/>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25697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35so that the thoughts of many hearts will be revealed—</a:t>
            </a:r>
          </a:p>
          <a:p>
            <a:r>
              <a:rPr lang="en-US" sz="4800" b="0" i="0" dirty="0">
                <a:solidFill>
                  <a:srgbClr val="121212"/>
                </a:solidFill>
                <a:effectLst/>
                <a:latin typeface="ArialMT"/>
              </a:rPr>
              <a:t>and a sword will pierce your soul as well.”</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35དེ་ནི་མི་མང་པོའི་གསང་བའི་བསམ་པ་མངོན་སུམ་དུ་འགྱུར་བའི་ཆེད་དུ་ཡིན། རལ་གྲི་ཞིག་གིས་ཁྱེད་ཀྱི་སེམས་ལ་ཡང་འཛུགས་པར་འགྱུར་”ཞེས་གསུངས།</a:t>
            </a:r>
            <a:endParaRPr lang="en-ZA" sz="6600" dirty="0"/>
          </a:p>
        </p:txBody>
      </p:sp>
      <p:pic>
        <p:nvPicPr>
          <p:cNvPr id="7" name="Audio 6">
            <a:hlinkClick r:id="" action="ppaction://media"/>
            <a:extLst>
              <a:ext uri="{FF2B5EF4-FFF2-40B4-BE49-F238E27FC236}">
                <a16:creationId xmlns:a16="http://schemas.microsoft.com/office/drawing/2014/main" id="{72FB7AC2-A970-8FE4-DCA9-1CA3AE9775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9692"/>
    </mc:Choice>
    <mc:Fallback xmlns="">
      <p:transition spd="slow" advTm="9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D74A6F5-31CB-2DB7-5242-5A4D4765D7B1}"/>
              </a:ext>
            </a:extLst>
          </p:cNvPr>
          <p:cNvPicPr>
            <a:picLocks noChangeAspect="1"/>
          </p:cNvPicPr>
          <p:nvPr/>
        </p:nvPicPr>
        <p:blipFill>
          <a:blip r:embed="rId2"/>
          <a:stretch>
            <a:fillRect/>
          </a:stretch>
        </p:blipFill>
        <p:spPr>
          <a:xfrm>
            <a:off x="0" y="-347472"/>
            <a:ext cx="13450214" cy="7205472"/>
          </a:xfrm>
          <a:prstGeom prst="rect">
            <a:avLst/>
          </a:prstGeom>
        </p:spPr>
      </p:pic>
      <p:sp>
        <p:nvSpPr>
          <p:cNvPr id="2" name="TextBox 1">
            <a:extLst>
              <a:ext uri="{FF2B5EF4-FFF2-40B4-BE49-F238E27FC236}">
                <a16:creationId xmlns:a16="http://schemas.microsoft.com/office/drawing/2014/main" id="{14A0B6F8-3529-8A31-D44F-4E5B5E3B5740}"/>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99521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36There was also a prophetess named Anna, the daughter of Phanuel, of the tribe of Asher, who was well along in years. She had been married for seven years,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36ཡང་ཡི་སི་ར་ཨེལ་གྱི་ཚོ་ཁག་ཨ་ཤེར་ནས་ཕཱ་ནུ་ཨེལ་གྱི་བུ་མོ་ཨན་ནཱ་ནི་ལོ་ན་ཤིན་ཏུ་རྒས་པའི་ལུང་སྟོན་པ་དེར་ཡོད་དེ། ཁོ་མོ་གཉེན་སྒྲིག་བྱས་ནས་ལོ་བདུན་ཁྱོ་བོ་དང་མཉམ་དུ་བསྡད། </a:t>
            </a:r>
            <a:endParaRPr lang="en-ZA" dirty="0"/>
          </a:p>
        </p:txBody>
      </p:sp>
      <p:pic>
        <p:nvPicPr>
          <p:cNvPr id="12" name="Audio 11">
            <a:hlinkClick r:id="" action="ppaction://media"/>
            <a:extLst>
              <a:ext uri="{FF2B5EF4-FFF2-40B4-BE49-F238E27FC236}">
                <a16:creationId xmlns:a16="http://schemas.microsoft.com/office/drawing/2014/main" id="{D1F3CCED-303A-0BE1-5D72-B57580669D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4033"/>
    </mc:Choice>
    <mc:Fallback xmlns="">
      <p:transition spd="slow" advTm="14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F67B1AE-C2A9-7D94-4578-03D13C65A30F}"/>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227E407-3333-438C-CB63-BCF3B12682F0}"/>
              </a:ext>
            </a:extLst>
          </p:cNvPr>
          <p:cNvSpPr txBox="1"/>
          <p:nvPr/>
        </p:nvSpPr>
        <p:spPr>
          <a:xfrm>
            <a:off x="457318" y="5775540"/>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37and then was a widow to the age of eighty-four. She never left the temple, but worshiped night and day, fasting and praying.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37དེ་ནས་ཡུགས་མོའི་འཚོ་བ་བསྐྱལ་ནས་ལོ་བརྒྱད་ཅུ་གྱ་བཞི་བར་གསོན། ཁོ་མོས་མཆོད་ཁང་དང་མི་འབྲལ་བར་ཉིན་མཚན་མེད་པར་སྨྱུང་གནས་སྲུང་བ་དང་སྨོན་ལམ་བཏབ་སྟེ་དཀོན་མཆོག་ལ་བསྙེན་བཀུར་ཞུས།</a:t>
            </a:r>
            <a:endParaRPr lang="en-ZA" dirty="0"/>
          </a:p>
        </p:txBody>
      </p:sp>
      <p:pic>
        <p:nvPicPr>
          <p:cNvPr id="7" name="Audio 6">
            <a:hlinkClick r:id="" action="ppaction://media"/>
            <a:extLst>
              <a:ext uri="{FF2B5EF4-FFF2-40B4-BE49-F238E27FC236}">
                <a16:creationId xmlns:a16="http://schemas.microsoft.com/office/drawing/2014/main" id="{0ECCABD0-E035-04A9-43B5-30AB015617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4882"/>
    </mc:Choice>
    <mc:Fallback xmlns="">
      <p:transition spd="slow" advTm="14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D9F7E2D-9A30-48C1-57BE-0A01FB3892E1}"/>
              </a:ext>
            </a:extLst>
          </p:cNvPr>
          <p:cNvPicPr>
            <a:picLocks noChangeAspect="1"/>
          </p:cNvPicPr>
          <p:nvPr/>
        </p:nvPicPr>
        <p:blipFill>
          <a:blip r:embed="rId2"/>
          <a:stretch>
            <a:fillRect/>
          </a:stretch>
        </p:blipFill>
        <p:spPr>
          <a:xfrm>
            <a:off x="0" y="-299663"/>
            <a:ext cx="12192000" cy="7157663"/>
          </a:xfrm>
          <a:prstGeom prst="rect">
            <a:avLst/>
          </a:prstGeom>
        </p:spPr>
      </p:pic>
      <p:sp>
        <p:nvSpPr>
          <p:cNvPr id="2" name="TextBox 1">
            <a:extLst>
              <a:ext uri="{FF2B5EF4-FFF2-40B4-BE49-F238E27FC236}">
                <a16:creationId xmlns:a16="http://schemas.microsoft.com/office/drawing/2014/main" id="{4D9B1A64-5326-2BCC-B779-CA8E0C637369}"/>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2:37</a:t>
            </a:r>
            <a:endParaRPr lang="bo-C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a:solidFill>
                  <a:srgbClr val="121212"/>
                </a:solidFill>
                <a:latin typeface="ArialMT"/>
              </a:rPr>
              <a:t>38Coming forward at that moment, she gave thanks to God and spoke about the Child to all who were waiting for the redemption of Jerusalem.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38དུས་དེ་རང་ལ་ཁོ་མོ་ཡོང་ནས་དཀོན་མཆོག་ལ་བཀའ་དྲིན་ཆེ་ཞུས་པ་དང༌། ཡེ་རུ་ཤ་ལེམ་གྱི་ཐར་བའི་ཉིན་མོ་སྒུག་མཁན་ཐམས་ཅད་ལ་ཕྲུ་གུ་དེའི་སྐོར་ལ་གཏམ་བྱས། </a:t>
            </a:r>
            <a:endParaRPr lang="en-ZA" dirty="0"/>
          </a:p>
        </p:txBody>
      </p:sp>
      <p:pic>
        <p:nvPicPr>
          <p:cNvPr id="7" name="Audio 6">
            <a:hlinkClick r:id="" action="ppaction://media"/>
            <a:extLst>
              <a:ext uri="{FF2B5EF4-FFF2-40B4-BE49-F238E27FC236}">
                <a16:creationId xmlns:a16="http://schemas.microsoft.com/office/drawing/2014/main" id="{F70846E3-3E4A-DD05-E11E-B133C8525F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4784"/>
    </mc:Choice>
    <mc:Fallback xmlns="">
      <p:transition spd="slow" advTm="14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1. Simeon and Anna - Luke 2:21-38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ལུ་ཀཱ 2</a:t>
            </a:r>
          </a:p>
          <a:p>
            <a:r>
              <a:rPr lang="bo-CN" sz="8000" b="1" i="0" dirty="0">
                <a:solidFill>
                  <a:srgbClr val="121212"/>
                </a:solidFill>
                <a:effectLst/>
                <a:latin typeface="ArialMT"/>
              </a:rPr>
              <a:t>ཕྲུ་གུ་མཆོད་ཁང་དུ་བསྐྱལ༌བ།</a:t>
            </a:r>
            <a:endParaRPr lang="en-ZA" sz="8000" dirty="0"/>
          </a:p>
        </p:txBody>
      </p:sp>
      <p:pic>
        <p:nvPicPr>
          <p:cNvPr id="15" name="Audio 14">
            <a:hlinkClick r:id="" action="ppaction://media"/>
            <a:extLst>
              <a:ext uri="{FF2B5EF4-FFF2-40B4-BE49-F238E27FC236}">
                <a16:creationId xmlns:a16="http://schemas.microsoft.com/office/drawing/2014/main" id="{26CBD0F7-4466-7DAF-D518-CAA6E22E3D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553"/>
    </mc:Choice>
    <mc:Fallback xmlns="">
      <p:transition spd="slow" advTm="4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E431D9-A71B-D6CF-96F5-441C78A610D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E08192B-7737-3D6E-32C7-80E0F5F49570}"/>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06736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E431D9-A71B-D6CF-96F5-441C78A610D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11014D0-01A5-5104-6B74-0C59C24105A5}"/>
              </a:ext>
            </a:extLst>
          </p:cNvPr>
          <p:cNvSpPr txBox="1"/>
          <p:nvPr/>
        </p:nvSpPr>
        <p:spPr>
          <a:xfrm>
            <a:off x="5482581" y="0"/>
            <a:ext cx="6598584" cy="2881745"/>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ལུ་ཀཱ 2</a:t>
            </a:r>
          </a:p>
          <a:p>
            <a:r>
              <a:rPr lang="bo-CN" sz="8000" b="1" i="0" dirty="0">
                <a:solidFill>
                  <a:schemeClr val="bg1"/>
                </a:solidFill>
                <a:effectLst>
                  <a:outerShdw blurRad="38100" dist="38100" dir="2700000" algn="tl">
                    <a:srgbClr val="000000">
                      <a:alpha val="43137"/>
                    </a:srgbClr>
                  </a:outerShdw>
                </a:effectLst>
                <a:latin typeface="ArialMT"/>
              </a:rPr>
              <a:t>ཕྲུ་གུ་མཆོད་ཁང་དུ་བསྐྱལ༌བ།</a:t>
            </a:r>
            <a:endParaRPr lang="en-ZA" sz="8000" dirty="0">
              <a:solidFill>
                <a:schemeClr val="bg1"/>
              </a:solidFill>
              <a:effectLst>
                <a:outerShdw blurRad="38100" dist="38100" dir="2700000" algn="tl">
                  <a:srgbClr val="000000">
                    <a:alpha val="43137"/>
                  </a:srgbClr>
                </a:outerShdw>
              </a:effectLst>
            </a:endParaRPr>
          </a:p>
        </p:txBody>
      </p:sp>
      <p:sp>
        <p:nvSpPr>
          <p:cNvPr id="5" name="TextBox 2">
            <a:extLst>
              <a:ext uri="{FF2B5EF4-FFF2-40B4-BE49-F238E27FC236}">
                <a16:creationId xmlns:a16="http://schemas.microsoft.com/office/drawing/2014/main" id="{82FC1EEF-8D59-8895-4A39-25A8CD098462}"/>
              </a:ext>
            </a:extLst>
          </p:cNvPr>
          <p:cNvSpPr txBox="1"/>
          <p:nvPr/>
        </p:nvSpPr>
        <p:spPr>
          <a:xfrm>
            <a:off x="514812" y="6012960"/>
            <a:ext cx="5946140" cy="251351"/>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88464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21When the eight days until His circumcision had passed, He was named Jesus, the name the angel had given Him before He had been conceived.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21ཉིན་བརྒྱད་ཀྱི་རྗེས་སུ་ཡ་ཧུ་དཱ་པའི་རྟགས་རྒྱག་སྐབས་ཁོང་གི་མཚན་ལ་ཡེ་ཤུ་ཞེས་བཏགས། དེ་ནི་ཁོང་གི་ཡུམ་མངལ་དང་ལྡན་པར་གྱུར་བའི་སྔོན་ལ་དཀོན་མཆོག་གི་ཕོ་ཉས་གནང་བའི་མཚན་ཡིན་པས་སོ། །</a:t>
            </a:r>
            <a:endParaRPr lang="en-ZA" dirty="0"/>
          </a:p>
        </p:txBody>
      </p:sp>
      <p:pic>
        <p:nvPicPr>
          <p:cNvPr id="11" name="Audio 10">
            <a:hlinkClick r:id="" action="ppaction://media"/>
            <a:extLst>
              <a:ext uri="{FF2B5EF4-FFF2-40B4-BE49-F238E27FC236}">
                <a16:creationId xmlns:a16="http://schemas.microsoft.com/office/drawing/2014/main" id="{B94EB28E-FE4A-2581-DFA1-B26AB7A953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0723"/>
    </mc:Choice>
    <mc:Fallback xmlns="">
      <p:transition spd="slow" advTm="10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FFE4FD3-CEAF-D692-CB79-1060C659E9C0}"/>
              </a:ext>
            </a:extLst>
          </p:cNvPr>
          <p:cNvPicPr>
            <a:picLocks noChangeAspect="1"/>
          </p:cNvPicPr>
          <p:nvPr/>
        </p:nvPicPr>
        <p:blipFill>
          <a:blip r:embed="rId2"/>
          <a:stretch>
            <a:fillRect/>
          </a:stretch>
        </p:blipFill>
        <p:spPr>
          <a:xfrm>
            <a:off x="-1608502" y="-219456"/>
            <a:ext cx="17366661" cy="10917936"/>
          </a:xfrm>
          <a:prstGeom prst="rect">
            <a:avLst/>
          </a:prstGeom>
        </p:spPr>
      </p:pic>
      <p:sp>
        <p:nvSpPr>
          <p:cNvPr id="2" name="TextBox 1">
            <a:extLst>
              <a:ext uri="{FF2B5EF4-FFF2-40B4-BE49-F238E27FC236}">
                <a16:creationId xmlns:a16="http://schemas.microsoft.com/office/drawing/2014/main" id="{1B108783-6C00-403E-924E-A3A40B6D4976}"/>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22And when the time of purification according to the Law of Moses was complete, His parents brought Him to Jerusalem to present Him to the Lord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22ལུང་སྟོན་པ་མོ་ཤེའི་ཆོས་ཁྲིམས་ལྟར་ཁོང་ཚོའི་གཙང་སྦྲ་བྱེད་པའི་དུས་ཚར་ནས་གཙོ་བོ་དཀོན་མཆོག་ལ་ཡེ་ཤུ་འབུལ་བའི་ཆེད་དུ་ཁོང་རྣམས་ཡེ་རུ་ཤ་ལེམ་ལ་ཕེབས། </a:t>
            </a:r>
            <a:endParaRPr lang="en-ZA" dirty="0"/>
          </a:p>
        </p:txBody>
      </p:sp>
      <p:pic>
        <p:nvPicPr>
          <p:cNvPr id="11" name="Audio 10">
            <a:hlinkClick r:id="" action="ppaction://media"/>
            <a:extLst>
              <a:ext uri="{FF2B5EF4-FFF2-40B4-BE49-F238E27FC236}">
                <a16:creationId xmlns:a16="http://schemas.microsoft.com/office/drawing/2014/main" id="{B5BD2AF1-DC35-9A4C-A0F2-1AB65432B3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2488"/>
    </mc:Choice>
    <mc:Fallback xmlns="">
      <p:transition spd="slow" advTm="12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EA9BD6E6-C06F-E2E7-B873-82E00471921E}"/>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DDA56B7-9DB3-68B7-4F47-C9E80F1F40AA}"/>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23(as it is written in the Law of the Lord: “Every firstborn male shall be consecrated to the Lord”), 24and to offer the sacrifice specified in the Law of the Lord: “A pair of turtledoves or two young pigeons.”</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23(གཙོ་བོའི་ཆོས་ཁྲིམས་ལ་བཀོད་པ་ལྟར་སྔོན་ལ་སྐྱེས་པའི་ཕོ་རེ་རེ་གཙོ་བོ་ལ་དམ་པར་བརྩི་བར་བྱ་ཞེས་གསུངས་) 24ཡང་གཙོ་བོའི་ཆོས་ཁྲིམས་ལ་བཀོད་པ་ལྟར་ཐི་བ་ཟུང་གཅིག་གམ་ཕུག་རོན་ཆུང་ངུ་གཉིས་མཆོད་པར་འབུལ་དགོས་ཞེས་པའི་བཀའ་བཞིན་དུ་ཁོང་ཚོས་མཆོད་པ་ཞིག་ཕུལ། </a:t>
            </a:r>
            <a:endParaRPr lang="en-ZA" dirty="0"/>
          </a:p>
        </p:txBody>
      </p:sp>
      <p:pic>
        <p:nvPicPr>
          <p:cNvPr id="11" name="Audio 10">
            <a:hlinkClick r:id="" action="ppaction://media"/>
            <a:extLst>
              <a:ext uri="{FF2B5EF4-FFF2-40B4-BE49-F238E27FC236}">
                <a16:creationId xmlns:a16="http://schemas.microsoft.com/office/drawing/2014/main" id="{6512E6D2-1000-458E-4F38-D76DED3B11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5864"/>
    </mc:Choice>
    <mc:Fallback xmlns="">
      <p:transition spd="slow" advTm="15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TotalTime>
  <Words>1314</Words>
  <Application>Microsoft Office PowerPoint</Application>
  <PresentationFormat>Widescreen</PresentationFormat>
  <Paragraphs>78</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2025-05-16T05:37:52Z</dcterms:modified>
</cp:coreProperties>
</file>