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58ECF-69E5-4D85-812C-FE253D156EAF}" v="1" dt="2025-05-02T04:21:51.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83463" autoAdjust="0"/>
  </p:normalViewPr>
  <p:slideViewPr>
    <p:cSldViewPr snapToGrid="0">
      <p:cViewPr varScale="1">
        <p:scale>
          <a:sx n="66" d="100"/>
          <a:sy n="66" d="100"/>
        </p:scale>
        <p:origin x="523"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5658ECF-69E5-4D85-812C-FE253D156EAF}"/>
    <pc:docChg chg="modSld">
      <pc:chgData name="Alfred Smith" userId="3c60a3631c0db8ad" providerId="LiveId" clId="{A5658ECF-69E5-4D85-812C-FE253D156EAF}" dt="2025-05-02T04:21:51.751" v="0"/>
      <pc:docMkLst>
        <pc:docMk/>
      </pc:docMkLst>
      <pc:sldChg chg="modSp">
        <pc:chgData name="Alfred Smith" userId="3c60a3631c0db8ad" providerId="LiveId" clId="{A5658ECF-69E5-4D85-812C-FE253D156EAF}" dt="2025-05-02T04:21:51.751" v="0"/>
        <pc:sldMkLst>
          <pc:docMk/>
          <pc:sldMk cId="3261377596" sldId="438"/>
        </pc:sldMkLst>
        <pc:spChg chg="mod">
          <ac:chgData name="Alfred Smith" userId="3c60a3631c0db8ad" providerId="LiveId" clId="{A5658ECF-69E5-4D85-812C-FE253D156EAF}" dt="2025-05-02T04:21:51.751" v="0"/>
          <ac:spMkLst>
            <pc:docMk/>
            <pc:sldMk cId="3261377596" sldId="438"/>
            <ac:spMk id="2" creationId="{EFF9F31E-32E6-F0AB-A253-BB2D3D3FC2F1}"/>
          </ac:spMkLst>
        </pc:spChg>
      </pc:sldChg>
      <pc:sldChg chg="modSp">
        <pc:chgData name="Alfred Smith" userId="3c60a3631c0db8ad" providerId="LiveId" clId="{A5658ECF-69E5-4D85-812C-FE253D156EAF}" dt="2025-05-02T04:21:51.751" v="0"/>
        <pc:sldMkLst>
          <pc:docMk/>
          <pc:sldMk cId="3759221820" sldId="439"/>
        </pc:sldMkLst>
        <pc:spChg chg="mod">
          <ac:chgData name="Alfred Smith" userId="3c60a3631c0db8ad" providerId="LiveId" clId="{A5658ECF-69E5-4D85-812C-FE253D156EAF}" dt="2025-05-02T04:21:51.751" v="0"/>
          <ac:spMkLst>
            <pc:docMk/>
            <pc:sldMk cId="3759221820" sldId="439"/>
            <ac:spMk id="6" creationId="{416C064E-628E-47C0-A712-DB178FE9901E}"/>
          </ac:spMkLst>
        </pc:spChg>
      </pc:sldChg>
      <pc:sldChg chg="modSp">
        <pc:chgData name="Alfred Smith" userId="3c60a3631c0db8ad" providerId="LiveId" clId="{A5658ECF-69E5-4D85-812C-FE253D156EAF}" dt="2025-05-02T04:21:51.751" v="0"/>
        <pc:sldMkLst>
          <pc:docMk/>
          <pc:sldMk cId="2180228365" sldId="442"/>
        </pc:sldMkLst>
        <pc:spChg chg="mod">
          <ac:chgData name="Alfred Smith" userId="3c60a3631c0db8ad" providerId="LiveId" clId="{A5658ECF-69E5-4D85-812C-FE253D156EAF}" dt="2025-05-02T04:21:51.751" v="0"/>
          <ac:spMkLst>
            <pc:docMk/>
            <pc:sldMk cId="2180228365" sldId="442"/>
            <ac:spMk id="2" creationId="{9744D6E2-4BED-A57C-EDD9-4B235A47B67E}"/>
          </ac:spMkLst>
        </pc:spChg>
      </pc:sldChg>
      <pc:sldChg chg="modSp">
        <pc:chgData name="Alfred Smith" userId="3c60a3631c0db8ad" providerId="LiveId" clId="{A5658ECF-69E5-4D85-812C-FE253D156EAF}" dt="2025-05-02T04:21:51.751" v="0"/>
        <pc:sldMkLst>
          <pc:docMk/>
          <pc:sldMk cId="1718612039" sldId="444"/>
        </pc:sldMkLst>
        <pc:spChg chg="mod">
          <ac:chgData name="Alfred Smith" userId="3c60a3631c0db8ad" providerId="LiveId" clId="{A5658ECF-69E5-4D85-812C-FE253D156EAF}" dt="2025-05-02T04:21:51.751" v="0"/>
          <ac:spMkLst>
            <pc:docMk/>
            <pc:sldMk cId="1718612039" sldId="444"/>
            <ac:spMk id="7" creationId="{74487D53-7E31-DA92-EF1D-6ED4BCD71F95}"/>
          </ac:spMkLst>
        </pc:spChg>
      </pc:sldChg>
      <pc:sldChg chg="modSp">
        <pc:chgData name="Alfred Smith" userId="3c60a3631c0db8ad" providerId="LiveId" clId="{A5658ECF-69E5-4D85-812C-FE253D156EAF}" dt="2025-05-02T04:21:51.751" v="0"/>
        <pc:sldMkLst>
          <pc:docMk/>
          <pc:sldMk cId="2422728137" sldId="447"/>
        </pc:sldMkLst>
        <pc:spChg chg="mod">
          <ac:chgData name="Alfred Smith" userId="3c60a3631c0db8ad" providerId="LiveId" clId="{A5658ECF-69E5-4D85-812C-FE253D156EAF}" dt="2025-05-02T04:21:51.751" v="0"/>
          <ac:spMkLst>
            <pc:docMk/>
            <pc:sldMk cId="2422728137" sldId="447"/>
            <ac:spMk id="7" creationId="{E2CBD3F4-DAEF-2931-F239-7944F0CD138C}"/>
          </ac:spMkLst>
        </pc:spChg>
      </pc:sldChg>
      <pc:sldChg chg="modSp">
        <pc:chgData name="Alfred Smith" userId="3c60a3631c0db8ad" providerId="LiveId" clId="{A5658ECF-69E5-4D85-812C-FE253D156EAF}" dt="2025-05-02T04:21:51.751" v="0"/>
        <pc:sldMkLst>
          <pc:docMk/>
          <pc:sldMk cId="4160448636" sldId="449"/>
        </pc:sldMkLst>
        <pc:spChg chg="mod">
          <ac:chgData name="Alfred Smith" userId="3c60a3631c0db8ad" providerId="LiveId" clId="{A5658ECF-69E5-4D85-812C-FE253D156EAF}" dt="2025-05-02T04:21:51.751" v="0"/>
          <ac:spMkLst>
            <pc:docMk/>
            <pc:sldMk cId="4160448636" sldId="449"/>
            <ac:spMk id="7" creationId="{EB4CE877-169B-399A-57A9-49DC56A1ECC7}"/>
          </ac:spMkLst>
        </pc:spChg>
      </pc:sldChg>
      <pc:sldChg chg="modSp">
        <pc:chgData name="Alfred Smith" userId="3c60a3631c0db8ad" providerId="LiveId" clId="{A5658ECF-69E5-4D85-812C-FE253D156EAF}" dt="2025-05-02T04:21:51.751" v="0"/>
        <pc:sldMkLst>
          <pc:docMk/>
          <pc:sldMk cId="283334129" sldId="453"/>
        </pc:sldMkLst>
        <pc:spChg chg="mod">
          <ac:chgData name="Alfred Smith" userId="3c60a3631c0db8ad" providerId="LiveId" clId="{A5658ECF-69E5-4D85-812C-FE253D156EAF}" dt="2025-05-02T04:21:51.751" v="0"/>
          <ac:spMkLst>
            <pc:docMk/>
            <pc:sldMk cId="283334129" sldId="453"/>
            <ac:spMk id="5" creationId="{2780175F-A79A-F5F5-DCF2-09A271DE5ADB}"/>
          </ac:spMkLst>
        </pc:spChg>
      </pc:sldChg>
      <pc:sldChg chg="modSp">
        <pc:chgData name="Alfred Smith" userId="3c60a3631c0db8ad" providerId="LiveId" clId="{A5658ECF-69E5-4D85-812C-FE253D156EAF}" dt="2025-05-02T04:21:51.751" v="0"/>
        <pc:sldMkLst>
          <pc:docMk/>
          <pc:sldMk cId="1799939013" sldId="455"/>
        </pc:sldMkLst>
        <pc:spChg chg="mod">
          <ac:chgData name="Alfred Smith" userId="3c60a3631c0db8ad" providerId="LiveId" clId="{A5658ECF-69E5-4D85-812C-FE253D156EAF}" dt="2025-05-02T04:21:51.751" v="0"/>
          <ac:spMkLst>
            <pc:docMk/>
            <pc:sldMk cId="1799939013" sldId="455"/>
            <ac:spMk id="5" creationId="{E0240FD3-30D2-A97A-325D-A89DDDC6594A}"/>
          </ac:spMkLst>
        </pc:spChg>
      </pc:sldChg>
      <pc:sldChg chg="modSp">
        <pc:chgData name="Alfred Smith" userId="3c60a3631c0db8ad" providerId="LiveId" clId="{A5658ECF-69E5-4D85-812C-FE253D156EAF}" dt="2025-05-02T04:21:51.751" v="0"/>
        <pc:sldMkLst>
          <pc:docMk/>
          <pc:sldMk cId="2789980734" sldId="458"/>
        </pc:sldMkLst>
        <pc:spChg chg="mod">
          <ac:chgData name="Alfred Smith" userId="3c60a3631c0db8ad" providerId="LiveId" clId="{A5658ECF-69E5-4D85-812C-FE253D156EAF}" dt="2025-05-02T04:21:51.751" v="0"/>
          <ac:spMkLst>
            <pc:docMk/>
            <pc:sldMk cId="2789980734" sldId="458"/>
            <ac:spMk id="2" creationId="{8B95CF38-0766-6691-5831-926D45C436BA}"/>
          </ac:spMkLst>
        </pc:spChg>
      </pc:sldChg>
      <pc:sldChg chg="modSp">
        <pc:chgData name="Alfred Smith" userId="3c60a3631c0db8ad" providerId="LiveId" clId="{A5658ECF-69E5-4D85-812C-FE253D156EAF}" dt="2025-05-02T04:21:51.751" v="0"/>
        <pc:sldMkLst>
          <pc:docMk/>
          <pc:sldMk cId="1735030160" sldId="470"/>
        </pc:sldMkLst>
        <pc:spChg chg="mod">
          <ac:chgData name="Alfred Smith" userId="3c60a3631c0db8ad" providerId="LiveId" clId="{A5658ECF-69E5-4D85-812C-FE253D156EAF}" dt="2025-05-02T04:21:51.751" v="0"/>
          <ac:spMkLst>
            <pc:docMk/>
            <pc:sldMk cId="1735030160" sldId="470"/>
            <ac:spMk id="5" creationId="{A18FAF49-D3BE-C72E-4DFE-38BDD6195C75}"/>
          </ac:spMkLst>
        </pc:spChg>
      </pc:sldChg>
      <pc:sldChg chg="modSp">
        <pc:chgData name="Alfred Smith" userId="3c60a3631c0db8ad" providerId="LiveId" clId="{A5658ECF-69E5-4D85-812C-FE253D156EAF}" dt="2025-05-02T04:21:51.751" v="0"/>
        <pc:sldMkLst>
          <pc:docMk/>
          <pc:sldMk cId="2793254046" sldId="471"/>
        </pc:sldMkLst>
        <pc:spChg chg="mod">
          <ac:chgData name="Alfred Smith" userId="3c60a3631c0db8ad" providerId="LiveId" clId="{A5658ECF-69E5-4D85-812C-FE253D156EAF}" dt="2025-05-02T04:21:51.751" v="0"/>
          <ac:spMkLst>
            <pc:docMk/>
            <pc:sldMk cId="2793254046" sldId="471"/>
            <ac:spMk id="2" creationId="{74B8D842-EF1A-AD6C-D03C-6F9E24D7B9DD}"/>
          </ac:spMkLst>
        </pc:spChg>
      </pc:sldChg>
      <pc:sldChg chg="modSp">
        <pc:chgData name="Alfred Smith" userId="3c60a3631c0db8ad" providerId="LiveId" clId="{A5658ECF-69E5-4D85-812C-FE253D156EAF}" dt="2025-05-02T04:21:51.751" v="0"/>
        <pc:sldMkLst>
          <pc:docMk/>
          <pc:sldMk cId="1759703693" sldId="472"/>
        </pc:sldMkLst>
        <pc:spChg chg="mod">
          <ac:chgData name="Alfred Smith" userId="3c60a3631c0db8ad" providerId="LiveId" clId="{A5658ECF-69E5-4D85-812C-FE253D156EAF}" dt="2025-05-02T04:21:51.751" v="0"/>
          <ac:spMkLst>
            <pc:docMk/>
            <pc:sldMk cId="1759703693" sldId="472"/>
            <ac:spMk id="7" creationId="{D15C18F3-E3A7-6F49-8012-799D66131FD6}"/>
          </ac:spMkLst>
        </pc:spChg>
      </pc:sldChg>
    </pc:docChg>
  </pc:docChgLst>
  <pc:docChgLst>
    <pc:chgData name="Alfred Smith" userId="3c60a3631c0db8ad" providerId="LiveId" clId="{444E5AEC-FCEF-4D24-9D8F-002A9BD39617}"/>
    <pc:docChg chg="custSel modSld">
      <pc:chgData name="Alfred Smith" userId="3c60a3631c0db8ad" providerId="LiveId" clId="{444E5AEC-FCEF-4D24-9D8F-002A9BD39617}" dt="2024-07-22T05:36:23.393" v="14" actId="1076"/>
      <pc:docMkLst>
        <pc:docMk/>
      </pc:docMkLst>
      <pc:sldChg chg="modSp mod">
        <pc:chgData name="Alfred Smith" userId="3c60a3631c0db8ad" providerId="LiveId" clId="{444E5AEC-FCEF-4D24-9D8F-002A9BD39617}" dt="2024-07-22T05:32:08.197" v="0"/>
        <pc:sldMkLst>
          <pc:docMk/>
          <pc:sldMk cId="3676245138" sldId="441"/>
        </pc:sldMkLst>
      </pc:sldChg>
      <pc:sldChg chg="modSp mod">
        <pc:chgData name="Alfred Smith" userId="3c60a3631c0db8ad" providerId="LiveId" clId="{444E5AEC-FCEF-4D24-9D8F-002A9BD39617}" dt="2024-07-22T05:32:21.355" v="1"/>
        <pc:sldMkLst>
          <pc:docMk/>
          <pc:sldMk cId="3095902142" sldId="443"/>
        </pc:sldMkLst>
      </pc:sldChg>
      <pc:sldChg chg="modSp mod">
        <pc:chgData name="Alfred Smith" userId="3c60a3631c0db8ad" providerId="LiveId" clId="{444E5AEC-FCEF-4D24-9D8F-002A9BD39617}" dt="2024-07-22T05:32:31.409" v="2"/>
        <pc:sldMkLst>
          <pc:docMk/>
          <pc:sldMk cId="665805102" sldId="446"/>
        </pc:sldMkLst>
      </pc:sldChg>
      <pc:sldChg chg="modSp mod">
        <pc:chgData name="Alfred Smith" userId="3c60a3631c0db8ad" providerId="LiveId" clId="{444E5AEC-FCEF-4D24-9D8F-002A9BD39617}" dt="2024-07-22T05:32:55.108" v="4"/>
        <pc:sldMkLst>
          <pc:docMk/>
          <pc:sldMk cId="843663555" sldId="448"/>
        </pc:sldMkLst>
      </pc:sldChg>
      <pc:sldChg chg="modSp mod">
        <pc:chgData name="Alfred Smith" userId="3c60a3631c0db8ad" providerId="LiveId" clId="{444E5AEC-FCEF-4D24-9D8F-002A9BD39617}" dt="2024-07-22T05:33:09.676" v="6" actId="404"/>
        <pc:sldMkLst>
          <pc:docMk/>
          <pc:sldMk cId="538051216" sldId="450"/>
        </pc:sldMkLst>
      </pc:sldChg>
      <pc:sldChg chg="modSp mod">
        <pc:chgData name="Alfred Smith" userId="3c60a3631c0db8ad" providerId="LiveId" clId="{444E5AEC-FCEF-4D24-9D8F-002A9BD39617}" dt="2024-07-22T05:33:21.423" v="7"/>
        <pc:sldMkLst>
          <pc:docMk/>
          <pc:sldMk cId="4002949039" sldId="452"/>
        </pc:sldMkLst>
      </pc:sldChg>
      <pc:sldChg chg="modSp mod">
        <pc:chgData name="Alfred Smith" userId="3c60a3631c0db8ad" providerId="LiveId" clId="{444E5AEC-FCEF-4D24-9D8F-002A9BD39617}" dt="2024-07-22T05:33:38.385" v="9" actId="404"/>
        <pc:sldMkLst>
          <pc:docMk/>
          <pc:sldMk cId="2511564658" sldId="454"/>
        </pc:sldMkLst>
      </pc:sldChg>
      <pc:sldChg chg="modSp mod">
        <pc:chgData name="Alfred Smith" userId="3c60a3631c0db8ad" providerId="LiveId" clId="{444E5AEC-FCEF-4D24-9D8F-002A9BD39617}" dt="2024-07-22T05:33:47.401" v="10"/>
        <pc:sldMkLst>
          <pc:docMk/>
          <pc:sldMk cId="2618424304" sldId="457"/>
        </pc:sldMkLst>
      </pc:sldChg>
      <pc:sldChg chg="addSp delSp modSp mod">
        <pc:chgData name="Alfred Smith" userId="3c60a3631c0db8ad" providerId="LiveId" clId="{444E5AEC-FCEF-4D24-9D8F-002A9BD39617}" dt="2024-07-22T05:34:56.811" v="12"/>
        <pc:sldMkLst>
          <pc:docMk/>
          <pc:sldMk cId="3596600315" sldId="468"/>
        </pc:sldMkLst>
      </pc:sldChg>
      <pc:sldChg chg="modSp mod">
        <pc:chgData name="Alfred Smith" userId="3c60a3631c0db8ad" providerId="LiveId" clId="{444E5AEC-FCEF-4D24-9D8F-002A9BD39617}" dt="2024-07-22T05:32:43.511" v="3"/>
        <pc:sldMkLst>
          <pc:docMk/>
          <pc:sldMk cId="3041525886" sldId="469"/>
        </pc:sldMkLst>
      </pc:sldChg>
      <pc:sldChg chg="addSp modSp mod">
        <pc:chgData name="Alfred Smith" userId="3c60a3631c0db8ad" providerId="LiveId" clId="{444E5AEC-FCEF-4D24-9D8F-002A9BD39617}" dt="2024-07-22T05:36:23.393" v="14" actId="1076"/>
        <pc:sldMkLst>
          <pc:docMk/>
          <pc:sldMk cId="2793254046" sldId="471"/>
        </pc:sldMkLst>
      </pc:sldChg>
    </pc:docChg>
  </pc:docChgLst>
  <pc:docChgLst>
    <pc:chgData name="Leonie Smith" userId="fed1330f33f5650e" providerId="LiveId" clId="{9125B40D-7BB9-41B8-9A17-C5478D51FEE3}"/>
    <pc:docChg chg="modSld">
      <pc:chgData name="Leonie Smith" userId="fed1330f33f5650e" providerId="LiveId" clId="{9125B40D-7BB9-41B8-9A17-C5478D51FEE3}" dt="2023-12-19T03:29:20.762" v="51" actId="20577"/>
      <pc:docMkLst>
        <pc:docMk/>
      </pc:docMkLst>
      <pc:sldChg chg="addSp delSp modSp mod modTransition modAnim">
        <pc:chgData name="Leonie Smith" userId="fed1330f33f5650e" providerId="LiveId" clId="{9125B40D-7BB9-41B8-9A17-C5478D51FEE3}" dt="2023-12-16T03:20:19.078" v="5"/>
        <pc:sldMkLst>
          <pc:docMk/>
          <pc:sldMk cId="3759221820" sldId="439"/>
        </pc:sldMkLst>
      </pc:sldChg>
      <pc:sldChg chg="addSp delSp modSp mod modTransition modAnim">
        <pc:chgData name="Leonie Smith" userId="fed1330f33f5650e" providerId="LiveId" clId="{9125B40D-7BB9-41B8-9A17-C5478D51FEE3}" dt="2023-12-16T03:21:11.719" v="11"/>
        <pc:sldMkLst>
          <pc:docMk/>
          <pc:sldMk cId="3676245138" sldId="441"/>
        </pc:sldMkLst>
      </pc:sldChg>
      <pc:sldChg chg="addSp delSp modSp mod modTransition modAnim">
        <pc:chgData name="Leonie Smith" userId="fed1330f33f5650e" providerId="LiveId" clId="{9125B40D-7BB9-41B8-9A17-C5478D51FEE3}" dt="2023-12-16T03:21:52.673" v="14"/>
        <pc:sldMkLst>
          <pc:docMk/>
          <pc:sldMk cId="3095902142" sldId="443"/>
        </pc:sldMkLst>
      </pc:sldChg>
      <pc:sldChg chg="addSp delSp modSp mod modTransition modAnim">
        <pc:chgData name="Leonie Smith" userId="fed1330f33f5650e" providerId="LiveId" clId="{9125B40D-7BB9-41B8-9A17-C5478D51FEE3}" dt="2023-12-16T03:22:46.780" v="17"/>
        <pc:sldMkLst>
          <pc:docMk/>
          <pc:sldMk cId="665805102" sldId="446"/>
        </pc:sldMkLst>
      </pc:sldChg>
      <pc:sldChg chg="addSp delSp modSp mod modTransition modAnim">
        <pc:chgData name="Leonie Smith" userId="fed1330f33f5650e" providerId="LiveId" clId="{9125B40D-7BB9-41B8-9A17-C5478D51FEE3}" dt="2023-12-16T03:24:10.642" v="29"/>
        <pc:sldMkLst>
          <pc:docMk/>
          <pc:sldMk cId="843663555" sldId="448"/>
        </pc:sldMkLst>
      </pc:sldChg>
      <pc:sldChg chg="addSp delSp modSp mod modTransition modAnim">
        <pc:chgData name="Leonie Smith" userId="fed1330f33f5650e" providerId="LiveId" clId="{9125B40D-7BB9-41B8-9A17-C5478D51FEE3}" dt="2023-12-16T03:24:42.780" v="32"/>
        <pc:sldMkLst>
          <pc:docMk/>
          <pc:sldMk cId="538051216" sldId="450"/>
        </pc:sldMkLst>
      </pc:sldChg>
      <pc:sldChg chg="addSp delSp modSp mod modTransition modAnim">
        <pc:chgData name="Leonie Smith" userId="fed1330f33f5650e" providerId="LiveId" clId="{9125B40D-7BB9-41B8-9A17-C5478D51FEE3}" dt="2023-12-16T03:25:10.121" v="35"/>
        <pc:sldMkLst>
          <pc:docMk/>
          <pc:sldMk cId="4002949039" sldId="452"/>
        </pc:sldMkLst>
      </pc:sldChg>
      <pc:sldChg chg="addSp delSp modSp mod modTransition modAnim">
        <pc:chgData name="Leonie Smith" userId="fed1330f33f5650e" providerId="LiveId" clId="{9125B40D-7BB9-41B8-9A17-C5478D51FEE3}" dt="2023-12-16T03:25:37.702" v="38"/>
        <pc:sldMkLst>
          <pc:docMk/>
          <pc:sldMk cId="2511564658" sldId="454"/>
        </pc:sldMkLst>
      </pc:sldChg>
      <pc:sldChg chg="addSp delSp modSp mod modTransition modAnim">
        <pc:chgData name="Leonie Smith" userId="fed1330f33f5650e" providerId="LiveId" clId="{9125B40D-7BB9-41B8-9A17-C5478D51FEE3}" dt="2023-12-16T03:26:01.345" v="41"/>
        <pc:sldMkLst>
          <pc:docMk/>
          <pc:sldMk cId="2618424304" sldId="457"/>
        </pc:sldMkLst>
      </pc:sldChg>
      <pc:sldChg chg="addSp delSp modSp mod modTransition modAnim modNotesTx">
        <pc:chgData name="Leonie Smith" userId="fed1330f33f5650e" providerId="LiveId" clId="{9125B40D-7BB9-41B8-9A17-C5478D51FEE3}" dt="2023-12-19T03:29:20.762" v="51" actId="20577"/>
        <pc:sldMkLst>
          <pc:docMk/>
          <pc:sldMk cId="3596600315" sldId="468"/>
        </pc:sldMkLst>
      </pc:sldChg>
      <pc:sldChg chg="addSp delSp modSp mod modTransition modAnim">
        <pc:chgData name="Leonie Smith" userId="fed1330f33f5650e" providerId="LiveId" clId="{9125B40D-7BB9-41B8-9A17-C5478D51FEE3}" dt="2023-12-16T03:23:44.315" v="26"/>
        <pc:sldMkLst>
          <pc:docMk/>
          <pc:sldMk cId="3041525886" sldId="469"/>
        </pc:sldMkLst>
      </pc:sldChg>
    </pc:docChg>
  </pc:docChgLst>
  <pc:docChgLst>
    <pc:chgData name="Leonie Smith" userId="fed1330f33f5650e" providerId="LiveId" clId="{FA1973E5-01C3-41B2-873C-954C9B8397D4}"/>
    <pc:docChg chg="undo redo custSel modSld">
      <pc:chgData name="Leonie Smith" userId="fed1330f33f5650e" providerId="LiveId" clId="{FA1973E5-01C3-41B2-873C-954C9B8397D4}" dt="2022-08-27T06:10:36.250" v="132" actId="20577"/>
      <pc:docMkLst>
        <pc:docMk/>
      </pc:docMkLst>
      <pc:sldChg chg="addSp modSp mod">
        <pc:chgData name="Leonie Smith" userId="fed1330f33f5650e" providerId="LiveId" clId="{FA1973E5-01C3-41B2-873C-954C9B8397D4}" dt="2022-08-27T06:05:53.489" v="63" actId="1076"/>
        <pc:sldMkLst>
          <pc:docMk/>
          <pc:sldMk cId="3261377596" sldId="438"/>
        </pc:sldMkLst>
      </pc:sldChg>
      <pc:sldChg chg="addSp modSp">
        <pc:chgData name="Leonie Smith" userId="fed1330f33f5650e" providerId="LiveId" clId="{FA1973E5-01C3-41B2-873C-954C9B8397D4}" dt="2022-08-12T05:42:43.741" v="1"/>
        <pc:sldMkLst>
          <pc:docMk/>
          <pc:sldMk cId="3759221820" sldId="439"/>
        </pc:sldMkLst>
      </pc:sldChg>
      <pc:sldChg chg="addSp delSp modSp modTransition modAnim">
        <pc:chgData name="Leonie Smith" userId="fed1330f33f5650e" providerId="LiveId" clId="{FA1973E5-01C3-41B2-873C-954C9B8397D4}" dt="2022-08-12T05:46:08.184" v="10"/>
        <pc:sldMkLst>
          <pc:docMk/>
          <pc:sldMk cId="3676245138" sldId="441"/>
        </pc:sldMkLst>
      </pc:sldChg>
      <pc:sldChg chg="addSp modSp mod">
        <pc:chgData name="Leonie Smith" userId="fed1330f33f5650e" providerId="LiveId" clId="{FA1973E5-01C3-41B2-873C-954C9B8397D4}" dt="2022-08-27T06:09:09.081" v="111" actId="20577"/>
        <pc:sldMkLst>
          <pc:docMk/>
          <pc:sldMk cId="2180228365" sldId="442"/>
        </pc:sldMkLst>
      </pc:sldChg>
      <pc:sldChg chg="addSp delSp modSp modTransition modAnim">
        <pc:chgData name="Leonie Smith" userId="fed1330f33f5650e" providerId="LiveId" clId="{FA1973E5-01C3-41B2-873C-954C9B8397D4}" dt="2022-08-12T05:49:43.947" v="15"/>
        <pc:sldMkLst>
          <pc:docMk/>
          <pc:sldMk cId="3095902142" sldId="443"/>
        </pc:sldMkLst>
      </pc:sldChg>
      <pc:sldChg chg="addSp delSp modSp mod">
        <pc:chgData name="Leonie Smith" userId="fed1330f33f5650e" providerId="LiveId" clId="{FA1973E5-01C3-41B2-873C-954C9B8397D4}" dt="2022-08-27T06:09:38.502" v="118"/>
        <pc:sldMkLst>
          <pc:docMk/>
          <pc:sldMk cId="1718612039" sldId="444"/>
        </pc:sldMkLst>
      </pc:sldChg>
      <pc:sldChg chg="addSp delSp modSp modTransition modAnim">
        <pc:chgData name="Leonie Smith" userId="fed1330f33f5650e" providerId="LiveId" clId="{FA1973E5-01C3-41B2-873C-954C9B8397D4}" dt="2022-08-12T05:54:05.596" v="18"/>
        <pc:sldMkLst>
          <pc:docMk/>
          <pc:sldMk cId="665805102" sldId="446"/>
        </pc:sldMkLst>
      </pc:sldChg>
      <pc:sldChg chg="addSp delSp modSp mod">
        <pc:chgData name="Leonie Smith" userId="fed1330f33f5650e" providerId="LiveId" clId="{FA1973E5-01C3-41B2-873C-954C9B8397D4}" dt="2022-08-27T06:09:16.740" v="114" actId="20577"/>
        <pc:sldMkLst>
          <pc:docMk/>
          <pc:sldMk cId="2422728137" sldId="447"/>
        </pc:sldMkLst>
      </pc:sldChg>
      <pc:sldChg chg="addSp modSp">
        <pc:chgData name="Leonie Smith" userId="fed1330f33f5650e" providerId="LiveId" clId="{FA1973E5-01C3-41B2-873C-954C9B8397D4}" dt="2022-08-12T05:58:21.280" v="24"/>
        <pc:sldMkLst>
          <pc:docMk/>
          <pc:sldMk cId="843663555" sldId="448"/>
        </pc:sldMkLst>
      </pc:sldChg>
      <pc:sldChg chg="addSp delSp modSp mod">
        <pc:chgData name="Leonie Smith" userId="fed1330f33f5650e" providerId="LiveId" clId="{FA1973E5-01C3-41B2-873C-954C9B8397D4}" dt="2022-08-27T06:09:59.734" v="121"/>
        <pc:sldMkLst>
          <pc:docMk/>
          <pc:sldMk cId="4160448636" sldId="449"/>
        </pc:sldMkLst>
      </pc:sldChg>
      <pc:sldChg chg="addSp delSp modSp modTransition modAnim">
        <pc:chgData name="Leonie Smith" userId="fed1330f33f5650e" providerId="LiveId" clId="{FA1973E5-01C3-41B2-873C-954C9B8397D4}" dt="2022-08-12T06:05:45.092" v="41"/>
        <pc:sldMkLst>
          <pc:docMk/>
          <pc:sldMk cId="538051216" sldId="450"/>
        </pc:sldMkLst>
      </pc:sldChg>
      <pc:sldChg chg="addSp delSp modSp modTransition modAnim">
        <pc:chgData name="Leonie Smith" userId="fed1330f33f5650e" providerId="LiveId" clId="{FA1973E5-01C3-41B2-873C-954C9B8397D4}" dt="2022-08-12T06:09:12.688" v="48"/>
        <pc:sldMkLst>
          <pc:docMk/>
          <pc:sldMk cId="4002949039" sldId="452"/>
        </pc:sldMkLst>
      </pc:sldChg>
      <pc:sldChg chg="addSp delSp modSp mod">
        <pc:chgData name="Leonie Smith" userId="fed1330f33f5650e" providerId="LiveId" clId="{FA1973E5-01C3-41B2-873C-954C9B8397D4}" dt="2022-08-27T06:10:19.497" v="128" actId="20577"/>
        <pc:sldMkLst>
          <pc:docMk/>
          <pc:sldMk cId="283334129" sldId="453"/>
        </pc:sldMkLst>
      </pc:sldChg>
      <pc:sldChg chg="addSp delSp modSp modTransition modAnim">
        <pc:chgData name="Leonie Smith" userId="fed1330f33f5650e" providerId="LiveId" clId="{FA1973E5-01C3-41B2-873C-954C9B8397D4}" dt="2022-08-12T06:13:48.579" v="53"/>
        <pc:sldMkLst>
          <pc:docMk/>
          <pc:sldMk cId="2511564658" sldId="454"/>
        </pc:sldMkLst>
      </pc:sldChg>
      <pc:sldChg chg="addSp delSp modSp mod">
        <pc:chgData name="Leonie Smith" userId="fed1330f33f5650e" providerId="LiveId" clId="{FA1973E5-01C3-41B2-873C-954C9B8397D4}" dt="2022-08-27T06:10:29.244" v="130" actId="20577"/>
        <pc:sldMkLst>
          <pc:docMk/>
          <pc:sldMk cId="1799939013" sldId="455"/>
        </pc:sldMkLst>
      </pc:sldChg>
      <pc:sldChg chg="addSp modSp">
        <pc:chgData name="Leonie Smith" userId="fed1330f33f5650e" providerId="LiveId" clId="{FA1973E5-01C3-41B2-873C-954C9B8397D4}" dt="2022-08-12T06:14:59.873" v="54"/>
        <pc:sldMkLst>
          <pc:docMk/>
          <pc:sldMk cId="2618424304" sldId="457"/>
        </pc:sldMkLst>
      </pc:sldChg>
      <pc:sldChg chg="addSp modSp mod">
        <pc:chgData name="Leonie Smith" userId="fed1330f33f5650e" providerId="LiveId" clId="{FA1973E5-01C3-41B2-873C-954C9B8397D4}" dt="2022-08-27T06:10:36.250" v="132" actId="20577"/>
        <pc:sldMkLst>
          <pc:docMk/>
          <pc:sldMk cId="2789980734" sldId="458"/>
        </pc:sldMkLst>
      </pc:sldChg>
      <pc:sldChg chg="addSp modSp modNotesTx">
        <pc:chgData name="Leonie Smith" userId="fed1330f33f5650e" providerId="LiveId" clId="{FA1973E5-01C3-41B2-873C-954C9B8397D4}" dt="2022-08-16T04:40:20.197" v="58" actId="5793"/>
        <pc:sldMkLst>
          <pc:docMk/>
          <pc:sldMk cId="3596600315" sldId="468"/>
        </pc:sldMkLst>
      </pc:sldChg>
      <pc:sldChg chg="addSp delSp modSp modTransition modAnim">
        <pc:chgData name="Leonie Smith" userId="fed1330f33f5650e" providerId="LiveId" clId="{FA1973E5-01C3-41B2-873C-954C9B8397D4}" dt="2022-08-12T06:00:16.614" v="26"/>
        <pc:sldMkLst>
          <pc:docMk/>
          <pc:sldMk cId="3041525886" sldId="469"/>
        </pc:sldMkLst>
      </pc:sldChg>
      <pc:sldChg chg="addSp delSp modSp mod">
        <pc:chgData name="Leonie Smith" userId="fed1330f33f5650e" providerId="LiveId" clId="{FA1973E5-01C3-41B2-873C-954C9B8397D4}" dt="2022-08-27T06:09:46.392" v="119" actId="20577"/>
        <pc:sldMkLst>
          <pc:docMk/>
          <pc:sldMk cId="1735030160" sldId="470"/>
        </pc:sldMkLst>
      </pc:sldChg>
      <pc:sldChg chg="addSp modSp">
        <pc:chgData name="Leonie Smith" userId="fed1330f33f5650e" providerId="LiveId" clId="{FA1973E5-01C3-41B2-873C-954C9B8397D4}" dt="2022-08-27T06:05:59.453" v="64"/>
        <pc:sldMkLst>
          <pc:docMk/>
          <pc:sldMk cId="2793254046" sldId="471"/>
        </pc:sldMkLst>
      </pc:sldChg>
      <pc:sldChg chg="addSp delSp modSp mod">
        <pc:chgData name="Leonie Smith" userId="fed1330f33f5650e" providerId="LiveId" clId="{FA1973E5-01C3-41B2-873C-954C9B8397D4}" dt="2022-08-27T06:10:10.738" v="124" actId="20577"/>
        <pc:sldMkLst>
          <pc:docMk/>
          <pc:sldMk cId="1759703693"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pic>
        <p:nvPicPr>
          <p:cNvPr id="9" name="Audio 8">
            <a:hlinkClick r:id="" action="ppaction://media"/>
            <a:extLst>
              <a:ext uri="{FF2B5EF4-FFF2-40B4-BE49-F238E27FC236}">
                <a16:creationId xmlns:a16="http://schemas.microsoft.com/office/drawing/2014/main" id="{A36DFC7E-B3ED-4DB8-596E-798DCF304C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24B82BAA-C1F3-605D-4153-9B14F214554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487D53-7E31-DA92-EF1D-6ED4BCD71F9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5“In Bethlehem in Judea,” they replied, “for this is what the prophet has written: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5དེ་རྣམས་ན༌རེ། ཡ་ཧུ་དཱའི་ཡུལ་གྱི་པེད་ལེ་ཧེམ་དུ་སྐུ་འཁྲུང་བར༌འགྱུར། དེའི་རྒྱུ་མཚན་ནི་གསུང་རབ་ཀྱི་མདོ་ལས་ལུང་སྟོན༌པས།</a:t>
            </a:r>
            <a:endParaRPr lang="en-ZA" sz="7200" dirty="0"/>
          </a:p>
        </p:txBody>
      </p:sp>
      <p:pic>
        <p:nvPicPr>
          <p:cNvPr id="15" name="Audio 14">
            <a:hlinkClick r:id="" action="ppaction://media"/>
            <a:extLst>
              <a:ext uri="{FF2B5EF4-FFF2-40B4-BE49-F238E27FC236}">
                <a16:creationId xmlns:a16="http://schemas.microsoft.com/office/drawing/2014/main" id="{52FB93BB-A30B-C30C-0B56-EC2F7BB10F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1525886"/>
      </p:ext>
    </p:extLst>
  </p:cSld>
  <p:clrMapOvr>
    <a:masterClrMapping/>
  </p:clrMapOvr>
  <mc:AlternateContent xmlns:mc="http://schemas.openxmlformats.org/markup-compatibility/2006" xmlns:p14="http://schemas.microsoft.com/office/powerpoint/2010/main">
    <mc:Choice Requires="p14">
      <p:transition spd="slow" p14:dur="2000" advTm="10125"/>
    </mc:Choice>
    <mc:Fallback xmlns="">
      <p:transition spd="slow" advTm="1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18FAF49-D3BE-C72E-4DFE-38BDD6195C7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000" dirty="0">
              <a:solidFill>
                <a:srgbClr val="121212"/>
              </a:solidFill>
              <a:latin typeface="ArialMT"/>
            </a:endParaRPr>
          </a:p>
          <a:p>
            <a:r>
              <a:rPr lang="en-US" sz="4000" dirty="0">
                <a:solidFill>
                  <a:srgbClr val="121212"/>
                </a:solidFill>
                <a:latin typeface="ArialMT"/>
              </a:rPr>
              <a:t>6‘But you, Bethlehem, in the land of Judah,</a:t>
            </a:r>
          </a:p>
          <a:p>
            <a:r>
              <a:rPr lang="en-US" sz="4000" dirty="0">
                <a:solidFill>
                  <a:srgbClr val="121212"/>
                </a:solidFill>
                <a:latin typeface="ArialMT"/>
              </a:rPr>
              <a:t>are by no means least among the rulers of Judah,</a:t>
            </a:r>
          </a:p>
          <a:p>
            <a:r>
              <a:rPr lang="en-US" sz="4000" dirty="0">
                <a:solidFill>
                  <a:srgbClr val="121212"/>
                </a:solidFill>
                <a:latin typeface="ArialMT"/>
              </a:rPr>
              <a:t>for out of you will come a ruler</a:t>
            </a:r>
          </a:p>
          <a:p>
            <a:r>
              <a:rPr lang="en-US" sz="4000" dirty="0">
                <a:solidFill>
                  <a:srgbClr val="121212"/>
                </a:solidFill>
                <a:latin typeface="ArialMT"/>
              </a:rPr>
              <a:t>who will be the shepherd of My people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6ཡ་ཧུ་དཱ་ཡི་ཡུལ་གྱི་པེད་ལེ༌ཧེམ།།</a:t>
            </a:r>
          </a:p>
          <a:p>
            <a:r>
              <a:rPr lang="bo-CN" sz="5400" dirty="0">
                <a:solidFill>
                  <a:srgbClr val="121212"/>
                </a:solidFill>
                <a:latin typeface="ArialMT"/>
              </a:rPr>
              <a:t>ཁྱོད་ནི་ཡ་ཧུ་དཱ་ཡི་དཔོན་རིགས༌ལས།།</a:t>
            </a:r>
          </a:p>
          <a:p>
            <a:r>
              <a:rPr lang="bo-CN" sz="5400" dirty="0">
                <a:solidFill>
                  <a:srgbClr val="121212"/>
                </a:solidFill>
                <a:latin typeface="ArialMT"/>
              </a:rPr>
              <a:t>གོ་ས་ཤིན་ཏུ་ཆུང་བ་མ་ཡིན༌ཏེ།།</a:t>
            </a:r>
          </a:p>
          <a:p>
            <a:r>
              <a:rPr lang="bo-CN" sz="5400" dirty="0">
                <a:solidFill>
                  <a:srgbClr val="121212"/>
                </a:solidFill>
                <a:latin typeface="ArialMT"/>
              </a:rPr>
              <a:t>ཁྱོད་ལས་མངའ་མཛད་པ་ཞིག་འཁྲུང་བར༌འགྱུར།།</a:t>
            </a:r>
          </a:p>
          <a:p>
            <a:r>
              <a:rPr lang="bo-CN" sz="5400" dirty="0">
                <a:solidFill>
                  <a:srgbClr val="121212"/>
                </a:solidFill>
                <a:latin typeface="ArialMT"/>
              </a:rPr>
              <a:t>ཁོང་གིས་མི་རྒྱུད་ཡེས་ར་ཨེལ་ནི༌སྐྱོང༌།།</a:t>
            </a:r>
          </a:p>
          <a:p>
            <a:r>
              <a:rPr lang="bo-CN" sz="5400" dirty="0">
                <a:solidFill>
                  <a:srgbClr val="121212"/>
                </a:solidFill>
                <a:latin typeface="ArialMT"/>
              </a:rPr>
              <a:t>ཞེས་བཀོད་འདུག་ཅེས་སྨྲས༌སོ།།</a:t>
            </a:r>
          </a:p>
          <a:p>
            <a:endParaRPr lang="en-ZA" dirty="0"/>
          </a:p>
        </p:txBody>
      </p:sp>
      <p:pic>
        <p:nvPicPr>
          <p:cNvPr id="7" name="Audio 6">
            <a:hlinkClick r:id="" action="ppaction://media"/>
            <a:extLst>
              <a:ext uri="{FF2B5EF4-FFF2-40B4-BE49-F238E27FC236}">
                <a16:creationId xmlns:a16="http://schemas.microsoft.com/office/drawing/2014/main" id="{3A76E4F8-B08B-174C-4B5D-87FD57FE54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6119"/>
    </mc:Choice>
    <mc:Fallback xmlns="">
      <p:transition spd="slow" advTm="1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4CE877-169B-399A-57A9-49DC56A1ECC7}"/>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7Then Herod called the Magi secretly and learned from them the exact time the star had appeared. 8And sending them to Bethlehem, he said: “Go and search carefully for the Child, and when you find Him, report to me, so that I too may go and worship Him.”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7དེ་ནས་ཧེ་རོ་དཱས་མཁས་པ་དེ་རྣམས་ལྐོག་ནས་བོས༌ཏེ། སྐར་མ་དེ་དུས་ནམ་ཞིག་ལ་བྱུང་བར་ཞིབ་ཏུ་རྩད་བཅད་པ༌དང༌། 8དེ་རྣམས་པེད་ལེ་ཧེམ་དུ་མངགས༌ཏེ། ཕྲུ་གུ་དེའི་གནས་ཚུལ་ཞིབ་ཏུ་ཚོལ༌ཅིག ཕྲུ་གུ་དེ་རྙེད་པ་དང་བདག་ལ་ལན་སྐུར༌ཅིག ང་རང་ཡང་ཁོང་ལ་མཇལ་དུ་འགྲོ་ངེས་ཡིན་ཞེས་སྨྲས་པ༌ལ།</a:t>
            </a:r>
            <a:endParaRPr lang="en-ZA" dirty="0"/>
          </a:p>
        </p:txBody>
      </p:sp>
      <p:pic>
        <p:nvPicPr>
          <p:cNvPr id="5" name="Audio 4">
            <a:hlinkClick r:id="" action="ppaction://media"/>
            <a:extLst>
              <a:ext uri="{FF2B5EF4-FFF2-40B4-BE49-F238E27FC236}">
                <a16:creationId xmlns:a16="http://schemas.microsoft.com/office/drawing/2014/main" id="{419C8289-00B3-145A-C3AE-F25F69DB7B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0992"/>
    </mc:Choice>
    <mc:Fallback xmlns="">
      <p:transition spd="slow" advTm="2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5C18F3-E3A7-6F49-8012-799D66131FD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9After they had heard the king, they went on their way, and the star they had seen in the east went ahead of them until it stood over the place where the Child was. 10When they saw the star, they rejoiced with great delight.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32387" cy="6858000"/>
          </a:xfrm>
          <a:prstGeom prst="rect">
            <a:avLst/>
          </a:prstGeom>
          <a:noFill/>
        </p:spPr>
        <p:txBody>
          <a:bodyPr wrap="square" rtlCol="0">
            <a:noAutofit/>
          </a:bodyPr>
          <a:lstStyle/>
          <a:p>
            <a:r>
              <a:rPr lang="bo-CN" sz="5400" dirty="0">
                <a:solidFill>
                  <a:srgbClr val="121212"/>
                </a:solidFill>
                <a:latin typeface="ArialMT"/>
              </a:rPr>
              <a:t>9དེ་རྣམས་ཀྱིས་རྒྱལ་པོའི་བཀའ་ལ་མཉན་ཏེ་སོང་བ༌དང༌། ཤར་ཕྱོགས་ནས་མཐོང་བའི་སྐར་མ་དེ་ཁོ་རྣམས་ཀྱི་སྔོན་དུ་རྒྱུ་ཞིང་ཕྲུ་གུའི་བཞུགས་སར་སླེབས་པ་དང་བར་སྣང་དུ༌བསྡད། 10ཁོ་རྣམས་ཀྱིས་སྐར་མ་དེ་མཐོང་བ་དང་ཤིན་ཏུ་དགའ་ཞིང་སྤྲོ་བར་གྱུར༌ཏེ།</a:t>
            </a:r>
            <a:endParaRPr lang="en-ZA" sz="1600" dirty="0"/>
          </a:p>
        </p:txBody>
      </p:sp>
      <p:pic>
        <p:nvPicPr>
          <p:cNvPr id="5" name="Audio 4">
            <a:hlinkClick r:id="" action="ppaction://media"/>
            <a:extLst>
              <a:ext uri="{FF2B5EF4-FFF2-40B4-BE49-F238E27FC236}">
                <a16:creationId xmlns:a16="http://schemas.microsoft.com/office/drawing/2014/main" id="{14174610-5314-A9AA-FA28-9246E109FE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5" name="TextBox 4">
            <a:extLst>
              <a:ext uri="{FF2B5EF4-FFF2-40B4-BE49-F238E27FC236}">
                <a16:creationId xmlns:a16="http://schemas.microsoft.com/office/drawing/2014/main" id="{2780175F-A79A-F5F5-DCF2-09A271DE5AD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11On coming to the house, they saw the Child with His mother Mary, and they fell down and worshiped Him. Then they opened their treasures and presented Him with gifts of gold and frankincense and myrrh.</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11ཁང་པའི་ནང་དུ་སོང་ནས་ཕྲུ་གུ་དང་ཁོང་གི་ཡུམ་མིར་ཡམ་གཉིས་ལ་མཇལ༌ཞིང༌། ལུས་སར་བཏུད་དེ་ཁོང་ལ་ཕྱག་འཚལ་བ་དང་རིན་པོ་ཆེའི་སྒྲོམ་ཁ་ཕྱེས་ནས་གསེར༌དང༌། སྤོས༌དཀར། གུ་གུལ་བཅས་མཇལ་རྟེན་དུ་ཕུལ༌ལོ།།</a:t>
            </a:r>
            <a:endParaRPr lang="en-ZA" dirty="0"/>
          </a:p>
        </p:txBody>
      </p:sp>
      <p:pic>
        <p:nvPicPr>
          <p:cNvPr id="7" name="Audio 6">
            <a:hlinkClick r:id="" action="ppaction://media"/>
            <a:extLst>
              <a:ext uri="{FF2B5EF4-FFF2-40B4-BE49-F238E27FC236}">
                <a16:creationId xmlns:a16="http://schemas.microsoft.com/office/drawing/2014/main" id="{F02497F4-6FD5-2D47-6ACD-38A288A80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860"/>
    </mc:Choice>
    <mc:Fallback xmlns="">
      <p:transition spd="slow" advTm="1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5" name="TextBox 4">
            <a:extLst>
              <a:ext uri="{FF2B5EF4-FFF2-40B4-BE49-F238E27FC236}">
                <a16:creationId xmlns:a16="http://schemas.microsoft.com/office/drawing/2014/main" id="{E0240FD3-30D2-A97A-325D-A89DDDC6594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a:solidFill>
                  <a:srgbClr val="121212"/>
                </a:solidFill>
                <a:latin typeface="ArialMT"/>
              </a:rPr>
              <a:t>12And having been warned in a dream not to return to Herod, they withdrew to their country by another route.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12དཀོན་མཆོག་གིས་མི་དེ་རྣམས་ལ་རྨི་ལམ་ནང༌དུ། ཧེ་རོ་དཱའི་དྲུང་དུ་ཕྱིར་ལོག་མི་འོས་པའི་བཀའ་གནང༌བས། མི་དེ་རྣམས་ཀྱང་ལམ་གཞན་ཞིག་བསྐོར་ནས་ཕྱིར་རང་ཡུལ་དུ་ལོག༌གོ།</a:t>
            </a:r>
            <a:endParaRPr lang="en-ZA" sz="6000" dirty="0"/>
          </a:p>
        </p:txBody>
      </p:sp>
      <p:pic>
        <p:nvPicPr>
          <p:cNvPr id="7" name="Audio 6">
            <a:hlinkClick r:id="" action="ppaction://media"/>
            <a:extLst>
              <a:ext uri="{FF2B5EF4-FFF2-40B4-BE49-F238E27FC236}">
                <a16:creationId xmlns:a16="http://schemas.microsoft.com/office/drawing/2014/main" id="{AED71803-E589-AD33-4118-494C814CEF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2" name="TextBox 1">
            <a:extLst>
              <a:ext uri="{FF2B5EF4-FFF2-40B4-BE49-F238E27FC236}">
                <a16:creationId xmlns:a16="http://schemas.microsoft.com/office/drawing/2014/main" id="{8B95CF38-0766-6691-5831-926D45C436B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The Magi give gifts to Jesus - Matt 2:1-11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dirty="0">
                <a:solidFill>
                  <a:srgbClr val="121212"/>
                </a:solidFill>
                <a:latin typeface="ArialMT"/>
              </a:rPr>
              <a:t>ཤར་ཕྱོགས་ཀྱི་མཁས་པ་རྣམས་ཕེབས་པའི༌སྐོར།</a:t>
            </a:r>
          </a:p>
          <a:p>
            <a:endParaRPr lang="en-ZA" dirty="0"/>
          </a:p>
        </p:txBody>
      </p:sp>
      <p:pic>
        <p:nvPicPr>
          <p:cNvPr id="7" name="Audio 6">
            <a:hlinkClick r:id="" action="ppaction://media"/>
            <a:extLst>
              <a:ext uri="{FF2B5EF4-FFF2-40B4-BE49-F238E27FC236}">
                <a16:creationId xmlns:a16="http://schemas.microsoft.com/office/drawing/2014/main" id="{41F27326-8356-8896-3E7F-0817EB0C1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91"/>
    </mc:Choice>
    <mc:Fallback xmlns="">
      <p:transition spd="slow" advTm="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4B8D842-EF1A-AD6C-D03C-6F9E24D7B9DD}"/>
              </a:ext>
            </a:extLst>
          </p:cNvPr>
          <p:cNvSpPr txBox="1"/>
          <p:nvPr/>
        </p:nvSpPr>
        <p:spPr>
          <a:xfrm>
            <a:off x="3229305" y="2378749"/>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
        <p:nvSpPr>
          <p:cNvPr id="5" name="TextBox 2">
            <a:extLst>
              <a:ext uri="{FF2B5EF4-FFF2-40B4-BE49-F238E27FC236}">
                <a16:creationId xmlns:a16="http://schemas.microsoft.com/office/drawing/2014/main" id="{79D1301B-AF92-76D9-695A-DB3B88210922}"/>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1After Jesus was born in Bethlehem in Judea, during the time of King Herod, Magi from the east arrived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ཡང་ཧེ་རོ་དཱ་རྒྱལ་པོ་ཡིན་པའི་དུས་སུ་སྐྱབས་མགོན་ཡེ་ཤུ་ནི་ཡ་ཧུ་དཱའི་ཡུལ་གྱི་པེད་ལེ་ཧེམ་དུ་སྐུ་འཁྲུངས༌རྗེས། ཤར་ཕྱོགས་ནས་མཁས་པ་འགའ་ཞིག་ཡེ་རུ་སཱ་ལེམ་ལ་ཕེབས༌ཏེ།</a:t>
            </a:r>
            <a:endParaRPr lang="en-ZA" dirty="0"/>
          </a:p>
        </p:txBody>
      </p:sp>
      <p:pic>
        <p:nvPicPr>
          <p:cNvPr id="11" name="Audio 10">
            <a:hlinkClick r:id="" action="ppaction://media"/>
            <a:extLst>
              <a:ext uri="{FF2B5EF4-FFF2-40B4-BE49-F238E27FC236}">
                <a16:creationId xmlns:a16="http://schemas.microsoft.com/office/drawing/2014/main" id="{D7765356-01DC-401F-B0E1-6DBD0BC3EB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358"/>
    </mc:Choice>
    <mc:Fallback xmlns="">
      <p:transition spd="slow" advTm="1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2asking, “Where is the One who has been born King of the Jews? We saw His star in the east  and have come to worship Him.”</a:t>
            </a:r>
          </a:p>
          <a:p>
            <a:pPr algn="l"/>
            <a:r>
              <a:rPr lang="en-US" sz="3600" b="0" i="0" dirty="0">
                <a:solidFill>
                  <a:srgbClr val="121212"/>
                </a:solidFill>
                <a:effectLst/>
                <a:latin typeface="ArialMT"/>
              </a:rPr>
              <a:t>3When King Herod heard this, he was disturbed, and all Jerusalem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2ཡ་ཧུ་དཱའི་མི་རིགས་ཀྱི་རྒྱལ་པོར་སྐུ་འཁྲུངས་པ་དེ་གང་དུ་བཞུགས༌སམ། ངེད་ཅག་གིས་ཤར་ཕྱོགས་ནས་ཁོང་གི་སྐར་མ་མཐོང་སྟེ་ཁོང་ལ་མཇལ་དུ་ཡོང་ཞེས་སྨྲས༌སོ།།</a:t>
            </a:r>
          </a:p>
          <a:p>
            <a:r>
              <a:rPr lang="bo-CN" sz="5400" dirty="0">
                <a:solidFill>
                  <a:srgbClr val="121212"/>
                </a:solidFill>
                <a:latin typeface="ArialMT"/>
              </a:rPr>
              <a:t>3རྒྱལ་པོ་ཧེ་རོ་དཱ་ཡིས་གཏམ་དེ་ཐོས་ནས་སེམས་འཁྲུགས༌ཤིང༌། ཡེ་རུ་སཱ་ལེམ་གྱི་མི་ཐམས་ཅད་ཀྱང་སེམས་འཁྲུགས་པ༌དང༌། </a:t>
            </a:r>
          </a:p>
          <a:p>
            <a:endParaRPr lang="en-ZA" dirty="0"/>
          </a:p>
        </p:txBody>
      </p:sp>
      <p:pic>
        <p:nvPicPr>
          <p:cNvPr id="7" name="Audio 6">
            <a:hlinkClick r:id="" action="ppaction://media"/>
            <a:extLst>
              <a:ext uri="{FF2B5EF4-FFF2-40B4-BE49-F238E27FC236}">
                <a16:creationId xmlns:a16="http://schemas.microsoft.com/office/drawing/2014/main" id="{1731CF29-78B5-D590-5231-2C10153313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518"/>
    </mc:Choice>
    <mc:Fallback xmlns="">
      <p:transition spd="slow" advTm="1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CBD3F4-DAEF-2931-F239-7944F0CD138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4And when he had assembled all the chief priests and scribes of the people, he asked them where the Christ was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4རྒྱལ་པོས་མཆོད་དཔོན་ཆེན་པོ་རྣམས་དང་ཡུལ་མིའི་ཁྲོད་ཀྱི་མཁན་པོ་ཐམས་ཅད་བསྡུས༌ཏེ། སྐྱབས་མགོན་མཱ་ཤི་ཀ་ནི་ཡུལ་གང་ནས་འཁྲུང་བར་འགྱུར་རམ་ཞེས་དྲིས་པ༌དང༌། </a:t>
            </a:r>
            <a:endParaRPr lang="en-ZA" dirty="0"/>
          </a:p>
        </p:txBody>
      </p:sp>
      <p:pic>
        <p:nvPicPr>
          <p:cNvPr id="7" name="Audio 6">
            <a:hlinkClick r:id="" action="ppaction://media"/>
            <a:extLst>
              <a:ext uri="{FF2B5EF4-FFF2-40B4-BE49-F238E27FC236}">
                <a16:creationId xmlns:a16="http://schemas.microsoft.com/office/drawing/2014/main" id="{485A4C2B-080E-D5D3-96FB-F14A7CFD93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328"/>
    </mc:Choice>
    <mc:Fallback xmlns="">
      <p:transition spd="slow" advTm="1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1141</Words>
  <Application>Microsoft Office PowerPoint</Application>
  <PresentationFormat>Widescreen</PresentationFormat>
  <Paragraphs>63</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2025-05-02T04:22:01Z</dcterms:modified>
</cp:coreProperties>
</file>