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468" r:id="rId2"/>
    <p:sldId id="438" r:id="rId3"/>
    <p:sldId id="439" r:id="rId4"/>
    <p:sldId id="469" r:id="rId5"/>
    <p:sldId id="441" r:id="rId6"/>
    <p:sldId id="444" r:id="rId7"/>
    <p:sldId id="445" r:id="rId8"/>
    <p:sldId id="446" r:id="rId9"/>
    <p:sldId id="447" r:id="rId10"/>
    <p:sldId id="448" r:id="rId11"/>
    <p:sldId id="449" r:id="rId12"/>
    <p:sldId id="450" r:id="rId13"/>
    <p:sldId id="451" r:id="rId14"/>
    <p:sldId id="456" r:id="rId15"/>
    <p:sldId id="455" r:id="rId16"/>
    <p:sldId id="458" r:id="rId17"/>
    <p:sldId id="457" r:id="rId18"/>
    <p:sldId id="452" r:id="rId19"/>
    <p:sldId id="459" r:id="rId20"/>
    <p:sldId id="470"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6CC8EFD-6DC6-424D-B476-EDE7E38C9CD8}" v="1" dt="2025-05-15T06:58:15.30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63" autoAdjust="0"/>
    <p:restoredTop sz="86576" autoAdjust="0"/>
  </p:normalViewPr>
  <p:slideViewPr>
    <p:cSldViewPr snapToGrid="0">
      <p:cViewPr varScale="1">
        <p:scale>
          <a:sx n="93" d="100"/>
          <a:sy n="93" d="100"/>
        </p:scale>
        <p:origin x="978" y="306"/>
      </p:cViewPr>
      <p:guideLst/>
    </p:cSldViewPr>
  </p:slideViewPr>
  <p:notesTextViewPr>
    <p:cViewPr>
      <p:scale>
        <a:sx n="200" d="100"/>
        <a:sy n="2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833BC203-296D-4879-ABB2-C5D8F73A0E7F}"/>
    <pc:docChg chg="modSld">
      <pc:chgData name="Leonie Smith" userId="fed1330f33f5650e" providerId="LiveId" clId="{833BC203-296D-4879-ABB2-C5D8F73A0E7F}" dt="2023-12-19T03:32:54.888" v="45" actId="20577"/>
      <pc:docMkLst>
        <pc:docMk/>
      </pc:docMkLst>
      <pc:sldChg chg="addSp delSp modSp mod modTransition modAnim">
        <pc:chgData name="Leonie Smith" userId="fed1330f33f5650e" providerId="LiveId" clId="{833BC203-296D-4879-ABB2-C5D8F73A0E7F}" dt="2023-12-16T03:27:35.568" v="5"/>
        <pc:sldMkLst>
          <pc:docMk/>
          <pc:sldMk cId="3759221820" sldId="439"/>
        </pc:sldMkLst>
      </pc:sldChg>
      <pc:sldChg chg="addSp delSp modSp mod modTransition modAnim">
        <pc:chgData name="Leonie Smith" userId="fed1330f33f5650e" providerId="LiveId" clId="{833BC203-296D-4879-ABB2-C5D8F73A0E7F}" dt="2023-12-16T03:28:08.547" v="8"/>
        <pc:sldMkLst>
          <pc:docMk/>
          <pc:sldMk cId="3676245138" sldId="441"/>
        </pc:sldMkLst>
      </pc:sldChg>
      <pc:sldChg chg="addSp delSp modSp mod modTransition modAnim">
        <pc:chgData name="Leonie Smith" userId="fed1330f33f5650e" providerId="LiveId" clId="{833BC203-296D-4879-ABB2-C5D8F73A0E7F}" dt="2023-12-16T03:28:42.469" v="11"/>
        <pc:sldMkLst>
          <pc:docMk/>
          <pc:sldMk cId="2166098122" sldId="445"/>
        </pc:sldMkLst>
      </pc:sldChg>
      <pc:sldChg chg="addSp delSp modSp mod modTransition modAnim">
        <pc:chgData name="Leonie Smith" userId="fed1330f33f5650e" providerId="LiveId" clId="{833BC203-296D-4879-ABB2-C5D8F73A0E7F}" dt="2023-12-16T03:29:15.286" v="14"/>
        <pc:sldMkLst>
          <pc:docMk/>
          <pc:sldMk cId="2422728137" sldId="447"/>
        </pc:sldMkLst>
      </pc:sldChg>
      <pc:sldChg chg="addSp delSp modSp mod modTransition modAnim">
        <pc:chgData name="Leonie Smith" userId="fed1330f33f5650e" providerId="LiveId" clId="{833BC203-296D-4879-ABB2-C5D8F73A0E7F}" dt="2023-12-16T03:29:47.493" v="17"/>
        <pc:sldMkLst>
          <pc:docMk/>
          <pc:sldMk cId="4160448636" sldId="449"/>
        </pc:sldMkLst>
      </pc:sldChg>
      <pc:sldChg chg="addSp delSp modSp mod modTransition modAnim">
        <pc:chgData name="Leonie Smith" userId="fed1330f33f5650e" providerId="LiveId" clId="{833BC203-296D-4879-ABB2-C5D8F73A0E7F}" dt="2023-12-16T03:30:17.417" v="20"/>
        <pc:sldMkLst>
          <pc:docMk/>
          <pc:sldMk cId="3386340796" sldId="451"/>
        </pc:sldMkLst>
      </pc:sldChg>
      <pc:sldChg chg="addSp delSp modSp mod modTransition modAnim">
        <pc:chgData name="Leonie Smith" userId="fed1330f33f5650e" providerId="LiveId" clId="{833BC203-296D-4879-ABB2-C5D8F73A0E7F}" dt="2023-12-16T03:31:16.620" v="26"/>
        <pc:sldMkLst>
          <pc:docMk/>
          <pc:sldMk cId="1799939013" sldId="455"/>
        </pc:sldMkLst>
      </pc:sldChg>
      <pc:sldChg chg="addSp delSp modSp mod modTransition modAnim">
        <pc:chgData name="Leonie Smith" userId="fed1330f33f5650e" providerId="LiveId" clId="{833BC203-296D-4879-ABB2-C5D8F73A0E7F}" dt="2023-12-16T03:32:22.891" v="32"/>
        <pc:sldMkLst>
          <pc:docMk/>
          <pc:sldMk cId="2618424304" sldId="457"/>
        </pc:sldMkLst>
      </pc:sldChg>
      <pc:sldChg chg="addSp delSp modSp mod modTransition modAnim">
        <pc:chgData name="Leonie Smith" userId="fed1330f33f5650e" providerId="LiveId" clId="{833BC203-296D-4879-ABB2-C5D8F73A0E7F}" dt="2023-12-16T03:32:49.300" v="35"/>
        <pc:sldMkLst>
          <pc:docMk/>
          <pc:sldMk cId="783514268" sldId="459"/>
        </pc:sldMkLst>
      </pc:sldChg>
      <pc:sldChg chg="addSp delSp modSp mod modTransition modAnim modNotesTx">
        <pc:chgData name="Leonie Smith" userId="fed1330f33f5650e" providerId="LiveId" clId="{833BC203-296D-4879-ABB2-C5D8F73A0E7F}" dt="2023-12-19T03:32:54.888" v="45" actId="20577"/>
        <pc:sldMkLst>
          <pc:docMk/>
          <pc:sldMk cId="3596600315" sldId="468"/>
        </pc:sldMkLst>
      </pc:sldChg>
    </pc:docChg>
  </pc:docChgLst>
  <pc:docChgLst>
    <pc:chgData name="Alfred Smith" userId="3c60a3631c0db8ad" providerId="LiveId" clId="{CE67A088-7853-4B32-90F0-61022C702D45}"/>
    <pc:docChg chg="undo redo custSel modSld">
      <pc:chgData name="Alfred Smith" userId="3c60a3631c0db8ad" providerId="LiveId" clId="{CE67A088-7853-4B32-90F0-61022C702D45}" dt="2024-07-22T05:39:42.436" v="13"/>
      <pc:docMkLst>
        <pc:docMk/>
      </pc:docMkLst>
      <pc:sldChg chg="modSp mod">
        <pc:chgData name="Alfred Smith" userId="3c60a3631c0db8ad" providerId="LiveId" clId="{CE67A088-7853-4B32-90F0-61022C702D45}" dt="2024-07-22T05:38:09.551" v="5"/>
        <pc:sldMkLst>
          <pc:docMk/>
          <pc:sldMk cId="3676245138" sldId="441"/>
        </pc:sldMkLst>
      </pc:sldChg>
      <pc:sldChg chg="modSp mod">
        <pc:chgData name="Alfred Smith" userId="3c60a3631c0db8ad" providerId="LiveId" clId="{CE67A088-7853-4B32-90F0-61022C702D45}" dt="2024-07-22T05:38:22.439" v="6"/>
        <pc:sldMkLst>
          <pc:docMk/>
          <pc:sldMk cId="2166098122" sldId="445"/>
        </pc:sldMkLst>
      </pc:sldChg>
      <pc:sldChg chg="modSp mod">
        <pc:chgData name="Alfred Smith" userId="3c60a3631c0db8ad" providerId="LiveId" clId="{CE67A088-7853-4B32-90F0-61022C702D45}" dt="2024-07-22T05:38:32.864" v="7"/>
        <pc:sldMkLst>
          <pc:docMk/>
          <pc:sldMk cId="2422728137" sldId="447"/>
        </pc:sldMkLst>
      </pc:sldChg>
      <pc:sldChg chg="modSp mod">
        <pc:chgData name="Alfred Smith" userId="3c60a3631c0db8ad" providerId="LiveId" clId="{CE67A088-7853-4B32-90F0-61022C702D45}" dt="2024-07-22T05:38:45.813" v="8"/>
        <pc:sldMkLst>
          <pc:docMk/>
          <pc:sldMk cId="4160448636" sldId="449"/>
        </pc:sldMkLst>
      </pc:sldChg>
      <pc:sldChg chg="modSp mod">
        <pc:chgData name="Alfred Smith" userId="3c60a3631c0db8ad" providerId="LiveId" clId="{CE67A088-7853-4B32-90F0-61022C702D45}" dt="2024-07-22T05:38:55.425" v="9"/>
        <pc:sldMkLst>
          <pc:docMk/>
          <pc:sldMk cId="3386340796" sldId="451"/>
        </pc:sldMkLst>
      </pc:sldChg>
      <pc:sldChg chg="modSp mod">
        <pc:chgData name="Alfred Smith" userId="3c60a3631c0db8ad" providerId="LiveId" clId="{CE67A088-7853-4B32-90F0-61022C702D45}" dt="2024-07-22T05:39:31.154" v="12"/>
        <pc:sldMkLst>
          <pc:docMk/>
          <pc:sldMk cId="1799939013" sldId="455"/>
        </pc:sldMkLst>
      </pc:sldChg>
      <pc:sldChg chg="modSp mod">
        <pc:chgData name="Alfred Smith" userId="3c60a3631c0db8ad" providerId="LiveId" clId="{CE67A088-7853-4B32-90F0-61022C702D45}" dt="2024-07-22T05:39:42.436" v="13"/>
        <pc:sldMkLst>
          <pc:docMk/>
          <pc:sldMk cId="783514268" sldId="459"/>
        </pc:sldMkLst>
      </pc:sldChg>
      <pc:sldChg chg="addSp delSp modSp mod">
        <pc:chgData name="Alfred Smith" userId="3c60a3631c0db8ad" providerId="LiveId" clId="{CE67A088-7853-4B32-90F0-61022C702D45}" dt="2024-07-22T05:35:06.066" v="1"/>
        <pc:sldMkLst>
          <pc:docMk/>
          <pc:sldMk cId="3596600315" sldId="468"/>
        </pc:sldMkLst>
      </pc:sldChg>
      <pc:sldChg chg="addSp modSp">
        <pc:chgData name="Alfred Smith" userId="3c60a3631c0db8ad" providerId="LiveId" clId="{CE67A088-7853-4B32-90F0-61022C702D45}" dt="2024-07-22T05:36:11.968" v="4"/>
        <pc:sldMkLst>
          <pc:docMk/>
          <pc:sldMk cId="1481734710" sldId="469"/>
        </pc:sldMkLst>
      </pc:sldChg>
    </pc:docChg>
  </pc:docChgLst>
  <pc:docChgLst>
    <pc:chgData name="Alfred Smith" userId="3c60a3631c0db8ad" providerId="LiveId" clId="{DB2246D4-4CA1-4D18-A472-50812FC3E3CE}"/>
    <pc:docChg chg="modSld">
      <pc:chgData name="Alfred Smith" userId="3c60a3631c0db8ad" providerId="LiveId" clId="{DB2246D4-4CA1-4D18-A472-50812FC3E3CE}" dt="2025-04-25T07:10:15.209" v="0"/>
      <pc:docMkLst>
        <pc:docMk/>
      </pc:docMkLst>
      <pc:sldChg chg="modSp">
        <pc:chgData name="Alfred Smith" userId="3c60a3631c0db8ad" providerId="LiveId" clId="{DB2246D4-4CA1-4D18-A472-50812FC3E3CE}" dt="2025-04-25T07:10:15.209" v="0"/>
        <pc:sldMkLst>
          <pc:docMk/>
          <pc:sldMk cId="3261377596" sldId="438"/>
        </pc:sldMkLst>
        <pc:spChg chg="mod">
          <ac:chgData name="Alfred Smith" userId="3c60a3631c0db8ad" providerId="LiveId" clId="{DB2246D4-4CA1-4D18-A472-50812FC3E3CE}" dt="2025-04-25T07:10:15.209" v="0"/>
          <ac:spMkLst>
            <pc:docMk/>
            <pc:sldMk cId="3261377596" sldId="438"/>
            <ac:spMk id="2" creationId="{488B1E26-D6D2-61B3-A987-F4CF5BE4EA92}"/>
          </ac:spMkLst>
        </pc:spChg>
      </pc:sldChg>
      <pc:sldChg chg="modSp">
        <pc:chgData name="Alfred Smith" userId="3c60a3631c0db8ad" providerId="LiveId" clId="{DB2246D4-4CA1-4D18-A472-50812FC3E3CE}" dt="2025-04-25T07:10:15.209" v="0"/>
        <pc:sldMkLst>
          <pc:docMk/>
          <pc:sldMk cId="3759221820" sldId="439"/>
        </pc:sldMkLst>
        <pc:spChg chg="mod">
          <ac:chgData name="Alfred Smith" userId="3c60a3631c0db8ad" providerId="LiveId" clId="{DB2246D4-4CA1-4D18-A472-50812FC3E3CE}" dt="2025-04-25T07:10:15.209" v="0"/>
          <ac:spMkLst>
            <pc:docMk/>
            <pc:sldMk cId="3759221820" sldId="439"/>
            <ac:spMk id="6" creationId="{416C064E-628E-47C0-A712-DB178FE9901E}"/>
          </ac:spMkLst>
        </pc:spChg>
      </pc:sldChg>
      <pc:sldChg chg="modSp">
        <pc:chgData name="Alfred Smith" userId="3c60a3631c0db8ad" providerId="LiveId" clId="{DB2246D4-4CA1-4D18-A472-50812FC3E3CE}" dt="2025-04-25T07:10:15.209" v="0"/>
        <pc:sldMkLst>
          <pc:docMk/>
          <pc:sldMk cId="1718612039" sldId="444"/>
        </pc:sldMkLst>
        <pc:spChg chg="mod">
          <ac:chgData name="Alfred Smith" userId="3c60a3631c0db8ad" providerId="LiveId" clId="{DB2246D4-4CA1-4D18-A472-50812FC3E3CE}" dt="2025-04-25T07:10:15.209" v="0"/>
          <ac:spMkLst>
            <pc:docMk/>
            <pc:sldMk cId="1718612039" sldId="444"/>
            <ac:spMk id="2" creationId="{4E13F167-447B-1875-F7F4-D5D596A73A3F}"/>
          </ac:spMkLst>
        </pc:spChg>
      </pc:sldChg>
      <pc:sldChg chg="modSp">
        <pc:chgData name="Alfred Smith" userId="3c60a3631c0db8ad" providerId="LiveId" clId="{DB2246D4-4CA1-4D18-A472-50812FC3E3CE}" dt="2025-04-25T07:10:15.209" v="0"/>
        <pc:sldMkLst>
          <pc:docMk/>
          <pc:sldMk cId="665805102" sldId="446"/>
        </pc:sldMkLst>
        <pc:spChg chg="mod">
          <ac:chgData name="Alfred Smith" userId="3c60a3631c0db8ad" providerId="LiveId" clId="{DB2246D4-4CA1-4D18-A472-50812FC3E3CE}" dt="2025-04-25T07:10:15.209" v="0"/>
          <ac:spMkLst>
            <pc:docMk/>
            <pc:sldMk cId="665805102" sldId="446"/>
            <ac:spMk id="2" creationId="{24FBE3A2-DAFB-7590-103F-EF35E89578B1}"/>
          </ac:spMkLst>
        </pc:spChg>
      </pc:sldChg>
      <pc:sldChg chg="modSp">
        <pc:chgData name="Alfred Smith" userId="3c60a3631c0db8ad" providerId="LiveId" clId="{DB2246D4-4CA1-4D18-A472-50812FC3E3CE}" dt="2025-04-25T07:10:15.209" v="0"/>
        <pc:sldMkLst>
          <pc:docMk/>
          <pc:sldMk cId="843663555" sldId="448"/>
        </pc:sldMkLst>
        <pc:spChg chg="mod">
          <ac:chgData name="Alfred Smith" userId="3c60a3631c0db8ad" providerId="LiveId" clId="{DB2246D4-4CA1-4D18-A472-50812FC3E3CE}" dt="2025-04-25T07:10:15.209" v="0"/>
          <ac:spMkLst>
            <pc:docMk/>
            <pc:sldMk cId="843663555" sldId="448"/>
            <ac:spMk id="2" creationId="{BC666E9D-CBEF-6D19-C93D-AA597C4222BE}"/>
          </ac:spMkLst>
        </pc:spChg>
      </pc:sldChg>
      <pc:sldChg chg="modSp">
        <pc:chgData name="Alfred Smith" userId="3c60a3631c0db8ad" providerId="LiveId" clId="{DB2246D4-4CA1-4D18-A472-50812FC3E3CE}" dt="2025-04-25T07:10:15.209" v="0"/>
        <pc:sldMkLst>
          <pc:docMk/>
          <pc:sldMk cId="538051216" sldId="450"/>
        </pc:sldMkLst>
        <pc:spChg chg="mod">
          <ac:chgData name="Alfred Smith" userId="3c60a3631c0db8ad" providerId="LiveId" clId="{DB2246D4-4CA1-4D18-A472-50812FC3E3CE}" dt="2025-04-25T07:10:15.209" v="0"/>
          <ac:spMkLst>
            <pc:docMk/>
            <pc:sldMk cId="538051216" sldId="450"/>
            <ac:spMk id="2" creationId="{9F0C532D-74F6-9398-4470-92546EDA73AF}"/>
          </ac:spMkLst>
        </pc:spChg>
      </pc:sldChg>
      <pc:sldChg chg="modSp">
        <pc:chgData name="Alfred Smith" userId="3c60a3631c0db8ad" providerId="LiveId" clId="{DB2246D4-4CA1-4D18-A472-50812FC3E3CE}" dt="2025-04-25T07:10:15.209" v="0"/>
        <pc:sldMkLst>
          <pc:docMk/>
          <pc:sldMk cId="4002949039" sldId="452"/>
        </pc:sldMkLst>
        <pc:spChg chg="mod">
          <ac:chgData name="Alfred Smith" userId="3c60a3631c0db8ad" providerId="LiveId" clId="{DB2246D4-4CA1-4D18-A472-50812FC3E3CE}" dt="2025-04-25T07:10:15.209" v="0"/>
          <ac:spMkLst>
            <pc:docMk/>
            <pc:sldMk cId="4002949039" sldId="452"/>
            <ac:spMk id="2" creationId="{4CADD12C-3DBF-F64B-283C-C8C9E63D6E8F}"/>
          </ac:spMkLst>
        </pc:spChg>
      </pc:sldChg>
      <pc:sldChg chg="modSp">
        <pc:chgData name="Alfred Smith" userId="3c60a3631c0db8ad" providerId="LiveId" clId="{DB2246D4-4CA1-4D18-A472-50812FC3E3CE}" dt="2025-04-25T07:10:15.209" v="0"/>
        <pc:sldMkLst>
          <pc:docMk/>
          <pc:sldMk cId="4049696417" sldId="456"/>
        </pc:sldMkLst>
        <pc:spChg chg="mod">
          <ac:chgData name="Alfred Smith" userId="3c60a3631c0db8ad" providerId="LiveId" clId="{DB2246D4-4CA1-4D18-A472-50812FC3E3CE}" dt="2025-04-25T07:10:15.209" v="0"/>
          <ac:spMkLst>
            <pc:docMk/>
            <pc:sldMk cId="4049696417" sldId="456"/>
            <ac:spMk id="2" creationId="{9B83B384-E471-166A-BB4A-33FEF55D140F}"/>
          </ac:spMkLst>
        </pc:spChg>
      </pc:sldChg>
      <pc:sldChg chg="modSp">
        <pc:chgData name="Alfred Smith" userId="3c60a3631c0db8ad" providerId="LiveId" clId="{DB2246D4-4CA1-4D18-A472-50812FC3E3CE}" dt="2025-04-25T07:10:15.209" v="0"/>
        <pc:sldMkLst>
          <pc:docMk/>
          <pc:sldMk cId="2789980734" sldId="458"/>
        </pc:sldMkLst>
        <pc:spChg chg="mod">
          <ac:chgData name="Alfred Smith" userId="3c60a3631c0db8ad" providerId="LiveId" clId="{DB2246D4-4CA1-4D18-A472-50812FC3E3CE}" dt="2025-04-25T07:10:15.209" v="0"/>
          <ac:spMkLst>
            <pc:docMk/>
            <pc:sldMk cId="2789980734" sldId="458"/>
            <ac:spMk id="2" creationId="{4DD7F77B-18CA-7517-85B0-0E8D3650A554}"/>
          </ac:spMkLst>
        </pc:spChg>
      </pc:sldChg>
      <pc:sldChg chg="modSp">
        <pc:chgData name="Alfred Smith" userId="3c60a3631c0db8ad" providerId="LiveId" clId="{DB2246D4-4CA1-4D18-A472-50812FC3E3CE}" dt="2025-04-25T07:10:15.209" v="0"/>
        <pc:sldMkLst>
          <pc:docMk/>
          <pc:sldMk cId="1481734710" sldId="469"/>
        </pc:sldMkLst>
        <pc:spChg chg="mod">
          <ac:chgData name="Alfred Smith" userId="3c60a3631c0db8ad" providerId="LiveId" clId="{DB2246D4-4CA1-4D18-A472-50812FC3E3CE}" dt="2025-04-25T07:10:15.209" v="0"/>
          <ac:spMkLst>
            <pc:docMk/>
            <pc:sldMk cId="1481734710" sldId="469"/>
            <ac:spMk id="2" creationId="{052150FA-8417-A1AC-77E0-95D80112A0D2}"/>
          </ac:spMkLst>
        </pc:spChg>
      </pc:sldChg>
      <pc:sldChg chg="modSp">
        <pc:chgData name="Alfred Smith" userId="3c60a3631c0db8ad" providerId="LiveId" clId="{DB2246D4-4CA1-4D18-A472-50812FC3E3CE}" dt="2025-04-25T07:10:15.209" v="0"/>
        <pc:sldMkLst>
          <pc:docMk/>
          <pc:sldMk cId="1664797086" sldId="470"/>
        </pc:sldMkLst>
        <pc:spChg chg="mod">
          <ac:chgData name="Alfred Smith" userId="3c60a3631c0db8ad" providerId="LiveId" clId="{DB2246D4-4CA1-4D18-A472-50812FC3E3CE}" dt="2025-04-25T07:10:15.209" v="0"/>
          <ac:spMkLst>
            <pc:docMk/>
            <pc:sldMk cId="1664797086" sldId="470"/>
            <ac:spMk id="2" creationId="{95264B25-8E4B-036E-6576-3B61448A82CB}"/>
          </ac:spMkLst>
        </pc:spChg>
      </pc:sldChg>
    </pc:docChg>
  </pc:docChgLst>
  <pc:docChgLst>
    <pc:chgData name="Leonie Smith" userId="fed1330f33f5650e" providerId="LiveId" clId="{AA8FC356-B955-40C2-8C68-9850ECC85C14}"/>
    <pc:docChg chg="custSel modSld">
      <pc:chgData name="Leonie Smith" userId="fed1330f33f5650e" providerId="LiveId" clId="{AA8FC356-B955-40C2-8C68-9850ECC85C14}" dt="2022-08-27T06:18:00.221" v="90" actId="20577"/>
      <pc:docMkLst>
        <pc:docMk/>
      </pc:docMkLst>
      <pc:sldChg chg="addSp modSp mod">
        <pc:chgData name="Leonie Smith" userId="fed1330f33f5650e" providerId="LiveId" clId="{AA8FC356-B955-40C2-8C68-9850ECC85C14}" dt="2022-08-27T06:15:38.366" v="53" actId="1076"/>
        <pc:sldMkLst>
          <pc:docMk/>
          <pc:sldMk cId="3261377596" sldId="438"/>
        </pc:sldMkLst>
      </pc:sldChg>
      <pc:sldChg chg="addSp modSp">
        <pc:chgData name="Leonie Smith" userId="fed1330f33f5650e" providerId="LiveId" clId="{AA8FC356-B955-40C2-8C68-9850ECC85C14}" dt="2022-08-12T06:21:08.760" v="3"/>
        <pc:sldMkLst>
          <pc:docMk/>
          <pc:sldMk cId="3759221820" sldId="439"/>
        </pc:sldMkLst>
      </pc:sldChg>
      <pc:sldChg chg="addSp delSp modSp modTransition modAnim">
        <pc:chgData name="Leonie Smith" userId="fed1330f33f5650e" providerId="LiveId" clId="{AA8FC356-B955-40C2-8C68-9850ECC85C14}" dt="2022-08-12T06:23:07.762" v="8"/>
        <pc:sldMkLst>
          <pc:docMk/>
          <pc:sldMk cId="3676245138" sldId="441"/>
        </pc:sldMkLst>
      </pc:sldChg>
      <pc:sldChg chg="addSp modSp mod">
        <pc:chgData name="Leonie Smith" userId="fed1330f33f5650e" providerId="LiveId" clId="{AA8FC356-B955-40C2-8C68-9850ECC85C14}" dt="2022-08-27T06:16:36.541" v="64" actId="20577"/>
        <pc:sldMkLst>
          <pc:docMk/>
          <pc:sldMk cId="1718612039" sldId="444"/>
        </pc:sldMkLst>
      </pc:sldChg>
      <pc:sldChg chg="addSp modSp">
        <pc:chgData name="Leonie Smith" userId="fed1330f33f5650e" providerId="LiveId" clId="{AA8FC356-B955-40C2-8C68-9850ECC85C14}" dt="2022-08-12T06:24:17.483" v="9"/>
        <pc:sldMkLst>
          <pc:docMk/>
          <pc:sldMk cId="2166098122" sldId="445"/>
        </pc:sldMkLst>
      </pc:sldChg>
      <pc:sldChg chg="addSp modSp mod">
        <pc:chgData name="Leonie Smith" userId="fed1330f33f5650e" providerId="LiveId" clId="{AA8FC356-B955-40C2-8C68-9850ECC85C14}" dt="2022-08-27T06:16:49.840" v="69" actId="20577"/>
        <pc:sldMkLst>
          <pc:docMk/>
          <pc:sldMk cId="665805102" sldId="446"/>
        </pc:sldMkLst>
      </pc:sldChg>
      <pc:sldChg chg="addSp modSp">
        <pc:chgData name="Leonie Smith" userId="fed1330f33f5650e" providerId="LiveId" clId="{AA8FC356-B955-40C2-8C68-9850ECC85C14}" dt="2022-08-12T06:25:39.381" v="10"/>
        <pc:sldMkLst>
          <pc:docMk/>
          <pc:sldMk cId="2422728137" sldId="447"/>
        </pc:sldMkLst>
      </pc:sldChg>
      <pc:sldChg chg="addSp modSp mod">
        <pc:chgData name="Leonie Smith" userId="fed1330f33f5650e" providerId="LiveId" clId="{AA8FC356-B955-40C2-8C68-9850ECC85C14}" dt="2022-08-27T06:17:00.079" v="71" actId="20577"/>
        <pc:sldMkLst>
          <pc:docMk/>
          <pc:sldMk cId="843663555" sldId="448"/>
        </pc:sldMkLst>
      </pc:sldChg>
      <pc:sldChg chg="addSp modSp">
        <pc:chgData name="Leonie Smith" userId="fed1330f33f5650e" providerId="LiveId" clId="{AA8FC356-B955-40C2-8C68-9850ECC85C14}" dt="2022-08-12T06:27:41.479" v="11"/>
        <pc:sldMkLst>
          <pc:docMk/>
          <pc:sldMk cId="4160448636" sldId="449"/>
        </pc:sldMkLst>
      </pc:sldChg>
      <pc:sldChg chg="addSp modSp mod">
        <pc:chgData name="Leonie Smith" userId="fed1330f33f5650e" providerId="LiveId" clId="{AA8FC356-B955-40C2-8C68-9850ECC85C14}" dt="2022-08-27T06:17:11.637" v="76" actId="20577"/>
        <pc:sldMkLst>
          <pc:docMk/>
          <pc:sldMk cId="538051216" sldId="450"/>
        </pc:sldMkLst>
      </pc:sldChg>
      <pc:sldChg chg="addSp delSp modSp modTransition modAnim">
        <pc:chgData name="Leonie Smith" userId="fed1330f33f5650e" providerId="LiveId" clId="{AA8FC356-B955-40C2-8C68-9850ECC85C14}" dt="2022-08-12T06:30:15.095" v="16"/>
        <pc:sldMkLst>
          <pc:docMk/>
          <pc:sldMk cId="3386340796" sldId="451"/>
        </pc:sldMkLst>
      </pc:sldChg>
      <pc:sldChg chg="addSp modSp mod">
        <pc:chgData name="Leonie Smith" userId="fed1330f33f5650e" providerId="LiveId" clId="{AA8FC356-B955-40C2-8C68-9850ECC85C14}" dt="2022-08-27T06:17:54.010" v="88" actId="20577"/>
        <pc:sldMkLst>
          <pc:docMk/>
          <pc:sldMk cId="4002949039" sldId="452"/>
        </pc:sldMkLst>
      </pc:sldChg>
      <pc:sldChg chg="addSp delSp modSp modTransition modAnim">
        <pc:chgData name="Leonie Smith" userId="fed1330f33f5650e" providerId="LiveId" clId="{AA8FC356-B955-40C2-8C68-9850ECC85C14}" dt="2022-08-12T06:33:17.149" v="27"/>
        <pc:sldMkLst>
          <pc:docMk/>
          <pc:sldMk cId="1799939013" sldId="455"/>
        </pc:sldMkLst>
      </pc:sldChg>
      <pc:sldChg chg="addSp modSp mod">
        <pc:chgData name="Leonie Smith" userId="fed1330f33f5650e" providerId="LiveId" clId="{AA8FC356-B955-40C2-8C68-9850ECC85C14}" dt="2022-08-27T06:17:23.040" v="81" actId="20577"/>
        <pc:sldMkLst>
          <pc:docMk/>
          <pc:sldMk cId="4049696417" sldId="456"/>
        </pc:sldMkLst>
      </pc:sldChg>
      <pc:sldChg chg="addSp delSp modSp modTransition modAnim">
        <pc:chgData name="Leonie Smith" userId="fed1330f33f5650e" providerId="LiveId" clId="{AA8FC356-B955-40C2-8C68-9850ECC85C14}" dt="2022-08-12T06:34:36.297" v="32"/>
        <pc:sldMkLst>
          <pc:docMk/>
          <pc:sldMk cId="2618424304" sldId="457"/>
        </pc:sldMkLst>
      </pc:sldChg>
      <pc:sldChg chg="addSp modSp mod">
        <pc:chgData name="Leonie Smith" userId="fed1330f33f5650e" providerId="LiveId" clId="{AA8FC356-B955-40C2-8C68-9850ECC85C14}" dt="2022-08-27T06:17:33.213" v="86" actId="20577"/>
        <pc:sldMkLst>
          <pc:docMk/>
          <pc:sldMk cId="2789980734" sldId="458"/>
        </pc:sldMkLst>
      </pc:sldChg>
      <pc:sldChg chg="addSp delSp modSp modTransition modAnim">
        <pc:chgData name="Leonie Smith" userId="fed1330f33f5650e" providerId="LiveId" clId="{AA8FC356-B955-40C2-8C68-9850ECC85C14}" dt="2022-08-12T06:36:49.981" v="39"/>
        <pc:sldMkLst>
          <pc:docMk/>
          <pc:sldMk cId="783514268" sldId="459"/>
        </pc:sldMkLst>
      </pc:sldChg>
      <pc:sldChg chg="addSp delSp modSp modTransition modAnim modNotesTx">
        <pc:chgData name="Leonie Smith" userId="fed1330f33f5650e" providerId="LiveId" clId="{AA8FC356-B955-40C2-8C68-9850ECC85C14}" dt="2022-08-16T04:44:12.340" v="43" actId="5793"/>
        <pc:sldMkLst>
          <pc:docMk/>
          <pc:sldMk cId="3596600315" sldId="468"/>
        </pc:sldMkLst>
      </pc:sldChg>
      <pc:sldChg chg="addSp modSp mod">
        <pc:chgData name="Leonie Smith" userId="fed1330f33f5650e" providerId="LiveId" clId="{AA8FC356-B955-40C2-8C68-9850ECC85C14}" dt="2022-08-27T06:15:19.535" v="52" actId="1076"/>
        <pc:sldMkLst>
          <pc:docMk/>
          <pc:sldMk cId="1481734710" sldId="469"/>
        </pc:sldMkLst>
      </pc:sldChg>
      <pc:sldChg chg="addSp modSp mod">
        <pc:chgData name="Leonie Smith" userId="fed1330f33f5650e" providerId="LiveId" clId="{AA8FC356-B955-40C2-8C68-9850ECC85C14}" dt="2022-08-27T06:18:00.221" v="90" actId="20577"/>
        <pc:sldMkLst>
          <pc:docMk/>
          <pc:sldMk cId="1664797086" sldId="470"/>
        </pc:sldMkLst>
      </pc:sldChg>
    </pc:docChg>
  </pc:docChgLst>
  <pc:docChgLst>
    <pc:chgData name="Alfred Smith" userId="3c60a3631c0db8ad" providerId="LiveId" clId="{26CC8EFD-6DC6-424D-B476-EDE7E38C9CD8}"/>
    <pc:docChg chg="custSel modSld">
      <pc:chgData name="Alfred Smith" userId="3c60a3631c0db8ad" providerId="LiveId" clId="{26CC8EFD-6DC6-424D-B476-EDE7E38C9CD8}" dt="2025-05-16T05:37:21.592" v="14" actId="27636"/>
      <pc:docMkLst>
        <pc:docMk/>
      </pc:docMkLst>
      <pc:sldChg chg="addSp delSp modSp mod">
        <pc:chgData name="Alfred Smith" userId="3c60a3631c0db8ad" providerId="LiveId" clId="{26CC8EFD-6DC6-424D-B476-EDE7E38C9CD8}" dt="2025-05-15T06:58:15.302" v="1"/>
        <pc:sldMkLst>
          <pc:docMk/>
          <pc:sldMk cId="3676245138" sldId="441"/>
        </pc:sldMkLst>
        <pc:spChg chg="add mod">
          <ac:chgData name="Alfred Smith" userId="3c60a3631c0db8ad" providerId="LiveId" clId="{26CC8EFD-6DC6-424D-B476-EDE7E38C9CD8}" dt="2025-05-15T06:58:15.302" v="1"/>
          <ac:spMkLst>
            <pc:docMk/>
            <pc:sldMk cId="3676245138" sldId="441"/>
            <ac:spMk id="2" creationId="{BC966F97-57F4-28F9-AD7B-76C2FC62BB85}"/>
          </ac:spMkLst>
        </pc:spChg>
        <pc:spChg chg="del">
          <ac:chgData name="Alfred Smith" userId="3c60a3631c0db8ad" providerId="LiveId" clId="{26CC8EFD-6DC6-424D-B476-EDE7E38C9CD8}" dt="2025-05-15T06:58:13.052" v="0" actId="478"/>
          <ac:spMkLst>
            <pc:docMk/>
            <pc:sldMk cId="3676245138" sldId="441"/>
            <ac:spMk id="6" creationId="{416C064E-628E-47C0-A712-DB178FE9901E}"/>
          </ac:spMkLst>
        </pc:spChg>
      </pc:sldChg>
      <pc:sldChg chg="modSp mod">
        <pc:chgData name="Alfred Smith" userId="3c60a3631c0db8ad" providerId="LiveId" clId="{26CC8EFD-6DC6-424D-B476-EDE7E38C9CD8}" dt="2025-05-15T06:58:37.784" v="2"/>
        <pc:sldMkLst>
          <pc:docMk/>
          <pc:sldMk cId="2166098122" sldId="445"/>
        </pc:sldMkLst>
        <pc:spChg chg="mod">
          <ac:chgData name="Alfred Smith" userId="3c60a3631c0db8ad" providerId="LiveId" clId="{26CC8EFD-6DC6-424D-B476-EDE7E38C9CD8}" dt="2025-05-15T06:58:37.784" v="2"/>
          <ac:spMkLst>
            <pc:docMk/>
            <pc:sldMk cId="2166098122" sldId="445"/>
            <ac:spMk id="6" creationId="{416C064E-628E-47C0-A712-DB178FE9901E}"/>
          </ac:spMkLst>
        </pc:spChg>
      </pc:sldChg>
      <pc:sldChg chg="modSp mod">
        <pc:chgData name="Alfred Smith" userId="3c60a3631c0db8ad" providerId="LiveId" clId="{26CC8EFD-6DC6-424D-B476-EDE7E38C9CD8}" dt="2025-05-15T06:58:59.681" v="3"/>
        <pc:sldMkLst>
          <pc:docMk/>
          <pc:sldMk cId="2422728137" sldId="447"/>
        </pc:sldMkLst>
        <pc:spChg chg="mod">
          <ac:chgData name="Alfred Smith" userId="3c60a3631c0db8ad" providerId="LiveId" clId="{26CC8EFD-6DC6-424D-B476-EDE7E38C9CD8}" dt="2025-05-15T06:58:59.681" v="3"/>
          <ac:spMkLst>
            <pc:docMk/>
            <pc:sldMk cId="2422728137" sldId="447"/>
            <ac:spMk id="6" creationId="{416C064E-628E-47C0-A712-DB178FE9901E}"/>
          </ac:spMkLst>
        </pc:spChg>
      </pc:sldChg>
      <pc:sldChg chg="modSp mod">
        <pc:chgData name="Alfred Smith" userId="3c60a3631c0db8ad" providerId="LiveId" clId="{26CC8EFD-6DC6-424D-B476-EDE7E38C9CD8}" dt="2025-05-15T06:59:34.408" v="4"/>
        <pc:sldMkLst>
          <pc:docMk/>
          <pc:sldMk cId="4160448636" sldId="449"/>
        </pc:sldMkLst>
        <pc:spChg chg="mod">
          <ac:chgData name="Alfred Smith" userId="3c60a3631c0db8ad" providerId="LiveId" clId="{26CC8EFD-6DC6-424D-B476-EDE7E38C9CD8}" dt="2025-05-15T06:59:34.408" v="4"/>
          <ac:spMkLst>
            <pc:docMk/>
            <pc:sldMk cId="4160448636" sldId="449"/>
            <ac:spMk id="6" creationId="{416C064E-628E-47C0-A712-DB178FE9901E}"/>
          </ac:spMkLst>
        </pc:spChg>
      </pc:sldChg>
      <pc:sldChg chg="modSp mod">
        <pc:chgData name="Alfred Smith" userId="3c60a3631c0db8ad" providerId="LiveId" clId="{26CC8EFD-6DC6-424D-B476-EDE7E38C9CD8}" dt="2025-05-15T06:59:59.028" v="5"/>
        <pc:sldMkLst>
          <pc:docMk/>
          <pc:sldMk cId="3386340796" sldId="451"/>
        </pc:sldMkLst>
        <pc:spChg chg="mod">
          <ac:chgData name="Alfred Smith" userId="3c60a3631c0db8ad" providerId="LiveId" clId="{26CC8EFD-6DC6-424D-B476-EDE7E38C9CD8}" dt="2025-05-15T06:59:59.028" v="5"/>
          <ac:spMkLst>
            <pc:docMk/>
            <pc:sldMk cId="3386340796" sldId="451"/>
            <ac:spMk id="6" creationId="{416C064E-628E-47C0-A712-DB178FE9901E}"/>
          </ac:spMkLst>
        </pc:spChg>
      </pc:sldChg>
      <pc:sldChg chg="modSp mod">
        <pc:chgData name="Alfred Smith" userId="3c60a3631c0db8ad" providerId="LiveId" clId="{26CC8EFD-6DC6-424D-B476-EDE7E38C9CD8}" dt="2025-05-15T07:02:22.668" v="10" actId="403"/>
        <pc:sldMkLst>
          <pc:docMk/>
          <pc:sldMk cId="1799939013" sldId="455"/>
        </pc:sldMkLst>
        <pc:spChg chg="mod">
          <ac:chgData name="Alfred Smith" userId="3c60a3631c0db8ad" providerId="LiveId" clId="{26CC8EFD-6DC6-424D-B476-EDE7E38C9CD8}" dt="2025-05-15T07:02:22.668" v="10" actId="403"/>
          <ac:spMkLst>
            <pc:docMk/>
            <pc:sldMk cId="1799939013" sldId="455"/>
            <ac:spMk id="6" creationId="{416C064E-628E-47C0-A712-DB178FE9901E}"/>
          </ac:spMkLst>
        </pc:spChg>
      </pc:sldChg>
      <pc:sldChg chg="modSp mod">
        <pc:chgData name="Alfred Smith" userId="3c60a3631c0db8ad" providerId="LiveId" clId="{26CC8EFD-6DC6-424D-B476-EDE7E38C9CD8}" dt="2025-05-15T07:01:43.938" v="8"/>
        <pc:sldMkLst>
          <pc:docMk/>
          <pc:sldMk cId="2618424304" sldId="457"/>
        </pc:sldMkLst>
        <pc:spChg chg="mod">
          <ac:chgData name="Alfred Smith" userId="3c60a3631c0db8ad" providerId="LiveId" clId="{26CC8EFD-6DC6-424D-B476-EDE7E38C9CD8}" dt="2025-05-15T07:01:43.938" v="8"/>
          <ac:spMkLst>
            <pc:docMk/>
            <pc:sldMk cId="2618424304" sldId="457"/>
            <ac:spMk id="6" creationId="{416C064E-628E-47C0-A712-DB178FE9901E}"/>
          </ac:spMkLst>
        </pc:spChg>
      </pc:sldChg>
      <pc:sldChg chg="modSp mod">
        <pc:chgData name="Alfred Smith" userId="3c60a3631c0db8ad" providerId="LiveId" clId="{26CC8EFD-6DC6-424D-B476-EDE7E38C9CD8}" dt="2025-05-15T07:02:53.697" v="12" actId="120"/>
        <pc:sldMkLst>
          <pc:docMk/>
          <pc:sldMk cId="783514268" sldId="459"/>
        </pc:sldMkLst>
        <pc:spChg chg="mod">
          <ac:chgData name="Alfred Smith" userId="3c60a3631c0db8ad" providerId="LiveId" clId="{26CC8EFD-6DC6-424D-B476-EDE7E38C9CD8}" dt="2025-05-15T07:02:53.697" v="12" actId="120"/>
          <ac:spMkLst>
            <pc:docMk/>
            <pc:sldMk cId="783514268" sldId="459"/>
            <ac:spMk id="6" creationId="{416C064E-628E-47C0-A712-DB178FE9901E}"/>
          </ac:spMkLst>
        </pc:spChg>
      </pc:sldChg>
      <pc:sldChg chg="modSp mod">
        <pc:chgData name="Alfred Smith" userId="3c60a3631c0db8ad" providerId="LiveId" clId="{26CC8EFD-6DC6-424D-B476-EDE7E38C9CD8}" dt="2025-05-16T05:37:21.592" v="14" actId="27636"/>
        <pc:sldMkLst>
          <pc:docMk/>
          <pc:sldMk cId="3596600315" sldId="468"/>
        </pc:sldMkLst>
        <pc:spChg chg="mod">
          <ac:chgData name="Alfred Smith" userId="3c60a3631c0db8ad" providerId="LiveId" clId="{26CC8EFD-6DC6-424D-B476-EDE7E38C9CD8}" dt="2025-05-16T05:37:21.592" v="14" actId="27636"/>
          <ac:spMkLst>
            <pc:docMk/>
            <pc:sldMk cId="3596600315" sldId="468"/>
            <ac:spMk id="4" creationId="{6DC48F88-F4B5-3260-7D62-DF9CE3C5D072}"/>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2025/05/16</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Checked Kham</a:t>
            </a:r>
          </a:p>
          <a:p>
            <a:pPr algn="l"/>
            <a:r>
              <a:rPr lang="en-IN" sz="1200" b="1" i="0" u="none" strike="noStrike" baseline="0" dirty="0">
                <a:latin typeface="TimesNewRomanPS-BoldMT"/>
              </a:rPr>
              <a:t>Jesus’ Childhood</a:t>
            </a:r>
          </a:p>
          <a:p>
            <a:pPr algn="l"/>
            <a:r>
              <a:rPr lang="en-US" sz="1200" b="0" i="0" u="none" strike="noStrike" baseline="0" dirty="0">
                <a:latin typeface="TimesNewRomanPSMT"/>
              </a:rPr>
              <a:t>1. Simeon and Anna - Luke 2:21-38 (Left Top)</a:t>
            </a:r>
          </a:p>
          <a:p>
            <a:pPr algn="l"/>
            <a:r>
              <a:rPr lang="en-US" sz="1200" b="0" i="0" u="none" strike="noStrike" baseline="0" dirty="0">
                <a:latin typeface="TimesNewRomanPSMT"/>
              </a:rPr>
              <a:t>2. The Magi give gifts to Jesus - Matt 2:1-11 (Right Center)</a:t>
            </a:r>
          </a:p>
          <a:p>
            <a:pPr algn="l"/>
            <a:r>
              <a:rPr lang="en-US" sz="1200" b="0" i="0" u="none" strike="noStrike" baseline="0" dirty="0">
                <a:latin typeface="TimesNewRomanPSMT"/>
              </a:rPr>
              <a:t>3. Flight to Egypt and return to Nazareth - Matthew 2:12-23 (Left)</a:t>
            </a:r>
          </a:p>
          <a:p>
            <a:pPr algn="l"/>
            <a:r>
              <a:rPr lang="en-US" sz="1200" b="0" i="0" u="none" strike="noStrike" baseline="0" dirty="0">
                <a:latin typeface="TimesNewRomanPSMT"/>
              </a:rPr>
              <a:t>4. Childhood in the Temple - 2:40-52 (Right Bottom)</a:t>
            </a:r>
            <a:endParaRPr lang="en-IN" dirty="0"/>
          </a:p>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10831100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2025/05/16</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5A97B-337D-5025-BDE7-F98E4188ACF7}"/>
              </a:ext>
            </a:extLst>
          </p:cNvPr>
          <p:cNvSpPr>
            <a:spLocks noGrp="1"/>
          </p:cNvSpPr>
          <p:nvPr>
            <p:ph type="title"/>
          </p:nvPr>
        </p:nvSpPr>
        <p:spPr/>
        <p:txBody>
          <a:bodyPr/>
          <a:lstStyle/>
          <a:p>
            <a:r>
              <a:rPr lang="en-IN" dirty="0"/>
              <a:t>31-3</a:t>
            </a:r>
          </a:p>
        </p:txBody>
      </p:sp>
      <p:pic>
        <p:nvPicPr>
          <p:cNvPr id="7" name="Audio 6">
            <a:hlinkClick r:id="" action="ppaction://media"/>
            <a:extLst>
              <a:ext uri="{FF2B5EF4-FFF2-40B4-BE49-F238E27FC236}">
                <a16:creationId xmlns:a16="http://schemas.microsoft.com/office/drawing/2014/main" id="{7A806692-F056-D72B-F373-A9A32C8BDD9E}"/>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
        <p:nvSpPr>
          <p:cNvPr id="4" name="Content Placeholder 2">
            <a:extLst>
              <a:ext uri="{FF2B5EF4-FFF2-40B4-BE49-F238E27FC236}">
                <a16:creationId xmlns:a16="http://schemas.microsoft.com/office/drawing/2014/main" id="{6DC48F88-F4B5-3260-7D62-DF9CE3C5D072}"/>
              </a:ext>
            </a:extLst>
          </p:cNvPr>
          <p:cNvSpPr>
            <a:spLocks noGrp="1"/>
          </p:cNvSpPr>
          <p:nvPr>
            <p:ph idx="1"/>
          </p:nvPr>
        </p:nvSpPr>
        <p:spPr>
          <a:xfrm>
            <a:off x="838200" y="1825625"/>
            <a:ext cx="10515600" cy="4351338"/>
          </a:xfrm>
        </p:spPr>
        <p:txBody>
          <a:bodyPr>
            <a:normAutofit fontScale="85000" lnSpcReduction="1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lv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Central Tibetan Bible translation by Central Asia Publishing. </a:t>
            </a:r>
            <a:r>
              <a:rPr lang="en-US" sz="1800">
                <a:solidFill>
                  <a:srgbClr val="2C3943"/>
                </a:solidFill>
                <a:effectLst/>
                <a:highlight>
                  <a:srgbClr val="FFFFFF"/>
                </a:highlight>
                <a:latin typeface="PT Serif" panose="020A0603040505020204" pitchFamily="18" charset="0"/>
                <a:ea typeface="Times New Roman" panose="02020603050405020304" pitchFamily="18" charset="0"/>
              </a:rPr>
              <a:t>Used by permission</a:t>
            </a:r>
          </a:p>
          <a:p>
            <a:endParaRPr lang="en-IN" dirty="0"/>
          </a:p>
        </p:txBody>
      </p:sp>
    </p:spTree>
    <p:extLst>
      <p:ext uri="{BB962C8B-B14F-4D97-AF65-F5344CB8AC3E}">
        <p14:creationId xmlns:p14="http://schemas.microsoft.com/office/powerpoint/2010/main" val="3596600315"/>
      </p:ext>
    </p:extLst>
  </p:cSld>
  <p:clrMapOvr>
    <a:masterClrMapping/>
  </p:clrMapOvr>
  <mc:AlternateContent xmlns:mc="http://schemas.openxmlformats.org/markup-compatibility/2006" xmlns:p14="http://schemas.microsoft.com/office/powerpoint/2010/main">
    <mc:Choice Requires="p14">
      <p:transition spd="slow" p14:dur="2000" advTm="4027"/>
    </mc:Choice>
    <mc:Fallback xmlns="">
      <p:transition spd="slow" advTm="40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a:extLst>
              <a:ext uri="{FF2B5EF4-FFF2-40B4-BE49-F238E27FC236}">
                <a16:creationId xmlns:a16="http://schemas.microsoft.com/office/drawing/2014/main" id="{32F8D543-9B9B-C8CC-99A9-F9F7D124EE55}"/>
              </a:ext>
            </a:extLst>
          </p:cNvPr>
          <p:cNvPicPr>
            <a:picLocks noChangeAspect="1"/>
          </p:cNvPicPr>
          <p:nvPr/>
        </p:nvPicPr>
        <p:blipFill rotWithShape="1">
          <a:blip r:embed="rId2"/>
          <a:srcRect b="3035"/>
          <a:stretch/>
        </p:blipFill>
        <p:spPr>
          <a:xfrm>
            <a:off x="20" y="1282"/>
            <a:ext cx="12191980" cy="6856718"/>
          </a:xfrm>
          <a:prstGeom prst="rect">
            <a:avLst/>
          </a:prstGeom>
        </p:spPr>
      </p:pic>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BC666E9D-CBEF-6D19-C93D-AA597C4222BE}"/>
              </a:ext>
            </a:extLst>
          </p:cNvPr>
          <p:cNvSpPr txBox="1"/>
          <p:nvPr/>
        </p:nvSpPr>
        <p:spPr>
          <a:xfrm>
            <a:off x="595864" y="261431"/>
            <a:ext cx="2709453" cy="769441"/>
          </a:xfrm>
          <a:prstGeom prst="rect">
            <a:avLst/>
          </a:prstGeom>
          <a:noFill/>
        </p:spPr>
        <p:txBody>
          <a:bodyPr wrap="square" rtlCol="0">
            <a:spAutoFit/>
          </a:bodyPr>
          <a:lstStyle/>
          <a:p>
            <a:r>
              <a:rPr lang="bo-CN" sz="4400" b="1" cap="all" dirty="0">
                <a:solidFill>
                  <a:schemeClr val="bg1"/>
                </a:solidFill>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436635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17Then what was spoken through the prophet Jeremiah was fulfilled:</a:t>
            </a:r>
          </a:p>
          <a:p>
            <a:r>
              <a:rPr lang="en-US" sz="3600" dirty="0">
                <a:solidFill>
                  <a:srgbClr val="121212"/>
                </a:solidFill>
                <a:latin typeface="ArialMT"/>
              </a:rPr>
              <a:t>18“A voice is heard in Ramah,</a:t>
            </a:r>
          </a:p>
          <a:p>
            <a:r>
              <a:rPr lang="en-US" sz="3600" dirty="0">
                <a:solidFill>
                  <a:srgbClr val="121212"/>
                </a:solidFill>
                <a:latin typeface="ArialMT"/>
              </a:rPr>
              <a:t>weeping and great mourning,</a:t>
            </a:r>
          </a:p>
          <a:p>
            <a:r>
              <a:rPr lang="en-US" sz="3600" dirty="0">
                <a:solidFill>
                  <a:srgbClr val="121212"/>
                </a:solidFill>
                <a:latin typeface="ArialMT"/>
              </a:rPr>
              <a:t>Rachel weeping for her children,</a:t>
            </a:r>
          </a:p>
          <a:p>
            <a:r>
              <a:rPr lang="en-US" sz="3600" dirty="0">
                <a:solidFill>
                  <a:srgbClr val="121212"/>
                </a:solidFill>
                <a:latin typeface="ArialMT"/>
              </a:rPr>
              <a:t>and refusing to be comforted,</a:t>
            </a:r>
          </a:p>
          <a:p>
            <a:r>
              <a:rPr lang="en-US" sz="3600" dirty="0">
                <a:solidFill>
                  <a:srgbClr val="121212"/>
                </a:solidFill>
                <a:latin typeface="ArialMT"/>
              </a:rPr>
              <a:t>because they are no more.”</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5799222" y="0"/>
            <a:ext cx="6392778" cy="6858000"/>
          </a:xfrm>
          <a:prstGeom prst="rect">
            <a:avLst/>
          </a:prstGeom>
          <a:noFill/>
        </p:spPr>
        <p:txBody>
          <a:bodyPr wrap="square" rtlCol="0">
            <a:noAutofit/>
          </a:bodyPr>
          <a:lstStyle/>
          <a:p>
            <a:r>
              <a:rPr lang="bo-CN" sz="5400" dirty="0">
                <a:solidFill>
                  <a:srgbClr val="121212"/>
                </a:solidFill>
                <a:latin typeface="ArialMT"/>
              </a:rPr>
              <a:t>17དེ་ནས་ལུང་སྟོན་པ་ཡེ་རེམ་ཡཱ་ཡིས།</a:t>
            </a:r>
          </a:p>
          <a:p>
            <a:r>
              <a:rPr lang="bo-CN" sz="5400" dirty="0">
                <a:solidFill>
                  <a:srgbClr val="121212"/>
                </a:solidFill>
                <a:latin typeface="ArialMT"/>
              </a:rPr>
              <a:t>18ར་མཱའི་གྲོང་དུ་མི་རྣམས་ལ། །</a:t>
            </a:r>
          </a:p>
          <a:p>
            <a:r>
              <a:rPr lang="bo-CN" sz="5400" dirty="0">
                <a:solidFill>
                  <a:srgbClr val="121212"/>
                </a:solidFill>
                <a:latin typeface="ArialMT"/>
              </a:rPr>
              <a:t>སྒྲ་ཞིག་ཐོས་པ་གང་དེ་ནི། །</a:t>
            </a:r>
          </a:p>
          <a:p>
            <a:r>
              <a:rPr lang="bo-CN" sz="5400" dirty="0">
                <a:solidFill>
                  <a:srgbClr val="121212"/>
                </a:solidFill>
                <a:latin typeface="ArialMT"/>
              </a:rPr>
              <a:t>བུ་ཕྲུག་ཆེད་དུ་རཱ་ཧེལ་གྱིས། །</a:t>
            </a:r>
          </a:p>
          <a:p>
            <a:r>
              <a:rPr lang="bo-CN" sz="5400" dirty="0">
                <a:solidFill>
                  <a:srgbClr val="121212"/>
                </a:solidFill>
                <a:latin typeface="ArialMT"/>
              </a:rPr>
              <a:t>སྨྲེ་སྔགས་འདོན་པའི་སྒྲ་ཡིན་ནོ། །</a:t>
            </a:r>
          </a:p>
          <a:p>
            <a:r>
              <a:rPr lang="bo-CN" sz="5400" dirty="0">
                <a:solidFill>
                  <a:srgbClr val="121212"/>
                </a:solidFill>
                <a:latin typeface="ArialMT"/>
              </a:rPr>
              <a:t>གཞན་གྱི་སེམས་གསོ་དགོས་འདོད་མེད། །</a:t>
            </a:r>
          </a:p>
          <a:p>
            <a:r>
              <a:rPr lang="bo-CN" sz="5400" dirty="0">
                <a:solidFill>
                  <a:srgbClr val="121212"/>
                </a:solidFill>
                <a:latin typeface="ArialMT"/>
              </a:rPr>
              <a:t>ཁོང་གི་ཕྲུ་གུ་འདས་པས་སོ། །</a:t>
            </a:r>
          </a:p>
          <a:p>
            <a:r>
              <a:rPr lang="bo-CN" sz="5400" dirty="0">
                <a:solidFill>
                  <a:srgbClr val="121212"/>
                </a:solidFill>
                <a:latin typeface="ArialMT"/>
              </a:rPr>
              <a:t>ཞེས་གསུངས་པ་དེ་བསྒྲུབས།</a:t>
            </a:r>
            <a:endParaRPr lang="en-ZA" dirty="0"/>
          </a:p>
        </p:txBody>
      </p:sp>
      <p:pic>
        <p:nvPicPr>
          <p:cNvPr id="7" name="Audio 6">
            <a:hlinkClick r:id="" action="ppaction://media"/>
            <a:extLst>
              <a:ext uri="{FF2B5EF4-FFF2-40B4-BE49-F238E27FC236}">
                <a16:creationId xmlns:a16="http://schemas.microsoft.com/office/drawing/2014/main" id="{935D14B4-B475-A11C-328C-73028DD2CCB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160448636"/>
      </p:ext>
    </p:extLst>
  </p:cSld>
  <p:clrMapOvr>
    <a:masterClrMapping/>
  </p:clrMapOvr>
  <mc:AlternateContent xmlns:mc="http://schemas.openxmlformats.org/markup-compatibility/2006" xmlns:p14="http://schemas.microsoft.com/office/powerpoint/2010/main">
    <mc:Choice Requires="p14">
      <p:transition spd="slow" p14:dur="2000" advTm="20975"/>
    </mc:Choice>
    <mc:Fallback xmlns="">
      <p:transition spd="slow" advTm="209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23A89435-3E67-E454-30F3-C24CD94CFA2D}"/>
              </a:ext>
            </a:extLst>
          </p:cNvPr>
          <p:cNvPicPr>
            <a:picLocks noChangeAspect="1"/>
          </p:cNvPicPr>
          <p:nvPr/>
        </p:nvPicPr>
        <p:blipFill rotWithShape="1">
          <a:blip r:embed="rId2"/>
          <a:srcRect l="3093" r="1"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9F0C532D-74F6-9398-4470-92546EDA73AF}"/>
              </a:ext>
            </a:extLst>
          </p:cNvPr>
          <p:cNvSpPr txBox="1"/>
          <p:nvPr/>
        </p:nvSpPr>
        <p:spPr>
          <a:xfrm>
            <a:off x="595864" y="261431"/>
            <a:ext cx="2709453" cy="769441"/>
          </a:xfrm>
          <a:prstGeom prst="rect">
            <a:avLst/>
          </a:prstGeom>
          <a:noFill/>
        </p:spPr>
        <p:txBody>
          <a:bodyPr wrap="square" rtlCol="0">
            <a:spAutoFit/>
          </a:bodyPr>
          <a:lstStyle/>
          <a:p>
            <a:r>
              <a:rPr lang="bo-CN" sz="4400" b="1" cap="all" dirty="0">
                <a:solidFill>
                  <a:schemeClr val="bg1"/>
                </a:solidFill>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2:17,18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380512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6096000" cy="6858000"/>
          </a:xfrm>
          <a:prstGeom prst="rect">
            <a:avLst/>
          </a:prstGeom>
          <a:noFill/>
        </p:spPr>
        <p:txBody>
          <a:bodyPr wrap="square" rtlCol="0">
            <a:noAutofit/>
          </a:bodyPr>
          <a:lstStyle/>
          <a:p>
            <a:r>
              <a:rPr lang="en-US" sz="4000" dirty="0">
                <a:solidFill>
                  <a:srgbClr val="121212"/>
                </a:solidFill>
                <a:latin typeface="ArialMT"/>
              </a:rPr>
              <a:t>19After Herod died, an angel of the Lord appeared in a dream to Joseph in Egypt. 20“Get up!” he said. “Take the Child and His mother and go to the land of Israel, for those seeking the Child’s life are now dead.”</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19ཧེ་རོ་དཱེ་ཤི་བའི་རྗེས་སུ་ཨེ་ཇེབ་ཡུལ་ལ་ཡོ་སེབ་ཀྱི་རྨི་ལམ་ནང་གཙོ་བོའི་ཕོ་ཉ་ཞིག་མངོན་པར་གྱུར་ནས། 20“ཕྲུ་གུ་དེ་གསོད་འདོད་མཁན་རྣམས་ཤི་བས། ལོངས་ལ་ཁོང་དང་ཁོང་གི་མ་འཁྲིད་དེ་ཡི་སི་ར་ཨེལ་ཡུལ་ལ་སོང་”ཞེས་གསུངས།</a:t>
            </a:r>
            <a:endParaRPr lang="en-ZA" dirty="0"/>
          </a:p>
        </p:txBody>
      </p:sp>
      <p:pic>
        <p:nvPicPr>
          <p:cNvPr id="7" name="Audio 6">
            <a:hlinkClick r:id="" action="ppaction://media"/>
            <a:extLst>
              <a:ext uri="{FF2B5EF4-FFF2-40B4-BE49-F238E27FC236}">
                <a16:creationId xmlns:a16="http://schemas.microsoft.com/office/drawing/2014/main" id="{1867AD2E-55DF-8D8E-F66B-69223AC31F5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386340796"/>
      </p:ext>
    </p:extLst>
  </p:cSld>
  <p:clrMapOvr>
    <a:masterClrMapping/>
  </p:clrMapOvr>
  <mc:AlternateContent xmlns:mc="http://schemas.openxmlformats.org/markup-compatibility/2006" xmlns:p14="http://schemas.microsoft.com/office/powerpoint/2010/main">
    <mc:Choice Requires="p14">
      <p:transition spd="slow" p14:dur="2000" advTm="19217"/>
    </mc:Choice>
    <mc:Fallback xmlns="">
      <p:transition spd="slow" advTm="192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E09FBDA0-D883-E7AB-B86D-99ADB7047339}"/>
              </a:ext>
            </a:extLst>
          </p:cNvPr>
          <p:cNvPicPr>
            <a:picLocks noChangeAspect="1"/>
          </p:cNvPicPr>
          <p:nvPr/>
        </p:nvPicPr>
        <p:blipFill rotWithShape="1">
          <a:blip r:embed="rId2"/>
          <a:srcRect l="3298" r="6463"/>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9B83B384-E471-166A-BB4A-33FEF55D140F}"/>
              </a:ext>
            </a:extLst>
          </p:cNvPr>
          <p:cNvSpPr txBox="1"/>
          <p:nvPr/>
        </p:nvSpPr>
        <p:spPr>
          <a:xfrm>
            <a:off x="595864" y="261431"/>
            <a:ext cx="2709453" cy="769441"/>
          </a:xfrm>
          <a:prstGeom prst="rect">
            <a:avLst/>
          </a:prstGeom>
          <a:noFill/>
        </p:spPr>
        <p:txBody>
          <a:bodyPr wrap="square" rtlCol="0">
            <a:spAutoFit/>
          </a:bodyPr>
          <a:lstStyle/>
          <a:p>
            <a:r>
              <a:rPr lang="bo-CN" sz="4400" b="1" cap="all" dirty="0">
                <a:solidFill>
                  <a:schemeClr val="bg1"/>
                </a:solidFill>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2:19,20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496964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21So Joseph got up, took the Child and His mother, and went to the land of Israel. 22But when he learned that Archelaus was reigning in Judea in place of his father Herod, he was afraid to go there. And having been warned in a dream, he withdrew to the district of Galilee, </a:t>
            </a:r>
            <a:endParaRPr lang="en-ZA" sz="40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112042" y="0"/>
            <a:ext cx="6079957" cy="6858000"/>
          </a:xfrm>
          <a:prstGeom prst="rect">
            <a:avLst/>
          </a:prstGeom>
          <a:noFill/>
        </p:spPr>
        <p:txBody>
          <a:bodyPr wrap="square" rtlCol="0">
            <a:noAutofit/>
          </a:bodyPr>
          <a:lstStyle/>
          <a:p>
            <a:r>
              <a:rPr lang="bo-CN" sz="6000" dirty="0">
                <a:solidFill>
                  <a:srgbClr val="121212"/>
                </a:solidFill>
                <a:latin typeface="ArialMT"/>
              </a:rPr>
              <a:t>21དེའི་ཕྱིར་ཡོ་སེབ་ལངས་ནས་ཕྲུ་གུ་དང་ཁོང་གི་ཡུམ་འཁྲིད་དེ་ཡི་སི་ར་ཨེལ་ཡུལ་དུ་སོང༌། 22འོན་ཀྱང་རྒྱལ་པོ་ཧེ་རོ་དཱེའི་ཤུལ་དུ་ཁོའི་བུ་ཨར་ཀེ་ལཱ་ཡིས་ཡ་ཧུ་དཱ་ཡུལ་དུ་དབང་སྒྱུར་བྱེད་པར་ཐོས་པས།</a:t>
            </a:r>
            <a:endParaRPr lang="en-ZA" sz="6000" dirty="0"/>
          </a:p>
        </p:txBody>
      </p:sp>
      <p:pic>
        <p:nvPicPr>
          <p:cNvPr id="11" name="Audio 10">
            <a:hlinkClick r:id="" action="ppaction://media"/>
            <a:extLst>
              <a:ext uri="{FF2B5EF4-FFF2-40B4-BE49-F238E27FC236}">
                <a16:creationId xmlns:a16="http://schemas.microsoft.com/office/drawing/2014/main" id="{959F7D50-79E3-AEE2-9C25-EA880D34D58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799939013"/>
      </p:ext>
    </p:extLst>
  </p:cSld>
  <p:clrMapOvr>
    <a:masterClrMapping/>
  </p:clrMapOvr>
  <mc:AlternateContent xmlns:mc="http://schemas.openxmlformats.org/markup-compatibility/2006" xmlns:p14="http://schemas.microsoft.com/office/powerpoint/2010/main">
    <mc:Choice Requires="p14">
      <p:transition spd="slow" p14:dur="2000" advTm="18633"/>
    </mc:Choice>
    <mc:Fallback xmlns="">
      <p:transition spd="slow" advTm="186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B8405B4B-DCDB-D73F-38B2-46230717ED3A}"/>
              </a:ext>
            </a:extLst>
          </p:cNvPr>
          <p:cNvPicPr>
            <a:picLocks noChangeAspect="1"/>
          </p:cNvPicPr>
          <p:nvPr/>
        </p:nvPicPr>
        <p:blipFill>
          <a:blip r:embed="rId2"/>
          <a:stretch>
            <a:fillRect/>
          </a:stretch>
        </p:blipFill>
        <p:spPr>
          <a:xfrm flipH="1">
            <a:off x="1" y="0"/>
            <a:ext cx="12191999" cy="7060246"/>
          </a:xfrm>
          <a:prstGeom prst="rect">
            <a:avLst/>
          </a:prstGeom>
        </p:spPr>
      </p:pic>
      <p:sp>
        <p:nvSpPr>
          <p:cNvPr id="2" name="TextBox 1">
            <a:extLst>
              <a:ext uri="{FF2B5EF4-FFF2-40B4-BE49-F238E27FC236}">
                <a16:creationId xmlns:a16="http://schemas.microsoft.com/office/drawing/2014/main" id="{4DD7F77B-18CA-7517-85B0-0E8D3650A554}"/>
              </a:ext>
            </a:extLst>
          </p:cNvPr>
          <p:cNvSpPr txBox="1"/>
          <p:nvPr/>
        </p:nvSpPr>
        <p:spPr>
          <a:xfrm>
            <a:off x="595864" y="261431"/>
            <a:ext cx="2709453" cy="769441"/>
          </a:xfrm>
          <a:prstGeom prst="rect">
            <a:avLst/>
          </a:prstGeom>
          <a:noFill/>
        </p:spPr>
        <p:txBody>
          <a:bodyPr wrap="square" rtlCol="0">
            <a:spAutoFit/>
          </a:bodyPr>
          <a:lstStyle/>
          <a:p>
            <a:r>
              <a:rPr lang="bo-CN" sz="4400" b="1" cap="all" dirty="0">
                <a:solidFill>
                  <a:schemeClr val="bg1"/>
                </a:solidFill>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2:21,22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7899807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Joseph had been warned in a dream. So he went back to the land of Galilee instead.</a:t>
            </a:r>
          </a:p>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ཡོ་སེབ་དེར་འགྲོ་བར་འཇིགས་ཤིང༌། ཡང་བསྐྱར་རྨི་ལམ་དུ་ཉེན་བརྡ་བྱུང་ནས་ག་ལིལ་ཡུལ་དུ་སོང༌།</a:t>
            </a:r>
            <a:endParaRPr lang="en-ZA" sz="1400" dirty="0"/>
          </a:p>
        </p:txBody>
      </p:sp>
      <p:pic>
        <p:nvPicPr>
          <p:cNvPr id="11" name="Audio 10">
            <a:hlinkClick r:id="" action="ppaction://media"/>
            <a:extLst>
              <a:ext uri="{FF2B5EF4-FFF2-40B4-BE49-F238E27FC236}">
                <a16:creationId xmlns:a16="http://schemas.microsoft.com/office/drawing/2014/main" id="{496A6BD0-0CA8-FD5B-CF13-DBDE88E8467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618424304"/>
      </p:ext>
    </p:extLst>
  </p:cSld>
  <p:clrMapOvr>
    <a:masterClrMapping/>
  </p:clrMapOvr>
  <mc:AlternateContent xmlns:mc="http://schemas.openxmlformats.org/markup-compatibility/2006" xmlns:p14="http://schemas.microsoft.com/office/powerpoint/2010/main">
    <mc:Choice Requires="p14">
      <p:transition spd="slow" p14:dur="2000" advTm="22768"/>
    </mc:Choice>
    <mc:Fallback xmlns="">
      <p:transition spd="slow" advTm="227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F84F2FF7-90B1-2B24-E4E9-198C0C3A5F03}"/>
              </a:ext>
            </a:extLst>
          </p:cNvPr>
          <p:cNvPicPr>
            <a:picLocks noChangeAspect="1"/>
          </p:cNvPicPr>
          <p:nvPr/>
        </p:nvPicPr>
        <p:blipFill rotWithShape="1">
          <a:blip r:embed="rId2"/>
          <a:srcRect t="303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4CADD12C-3DBF-F64B-283C-C8C9E63D6E8F}"/>
              </a:ext>
            </a:extLst>
          </p:cNvPr>
          <p:cNvSpPr txBox="1"/>
          <p:nvPr/>
        </p:nvSpPr>
        <p:spPr>
          <a:xfrm>
            <a:off x="595864" y="261431"/>
            <a:ext cx="2709453" cy="769441"/>
          </a:xfrm>
          <a:prstGeom prst="rect">
            <a:avLst/>
          </a:prstGeom>
          <a:noFill/>
        </p:spPr>
        <p:txBody>
          <a:bodyPr wrap="square" rtlCol="0">
            <a:spAutoFit/>
          </a:bodyPr>
          <a:lstStyle/>
          <a:p>
            <a:r>
              <a:rPr lang="bo-CN" sz="4400" b="1" cap="all" dirty="0">
                <a:solidFill>
                  <a:schemeClr val="bg1"/>
                </a:solidFill>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029490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23and he went and lived in a town called Nazareth. </a:t>
            </a:r>
            <a:r>
              <a:rPr lang="en-US" sz="4800">
                <a:solidFill>
                  <a:srgbClr val="121212"/>
                </a:solidFill>
                <a:latin typeface="ArialMT"/>
              </a:rPr>
              <a:t>So was fulfilled what was spoken through the prophets: “He will be called a Nazarene.”</a:t>
            </a:r>
            <a:endParaRPr lang="en-ZA" sz="48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23གྲོང་ཁྱེར་ན་ཙ་རེལ་ཞེས་བྱ་བ་ཞིག་ཏུ་སླེབས་ཏེ་དེར་བཞུགས། དེ་ནི་ལུང་སྟོན་པ་རྣམས་བརྒྱུད་ནས་ཁོང་ལ་ན་ཙ་རེལ་པ་ཞིག་ཞུ་བར་འགྱུར་ཞེས་གསུངས་པ་དེ་སྒྲུབ་པའི་ཕྱིར་རོ། །</a:t>
            </a:r>
            <a:endParaRPr lang="en-ZA" dirty="0"/>
          </a:p>
        </p:txBody>
      </p:sp>
      <p:pic>
        <p:nvPicPr>
          <p:cNvPr id="5" name="Audio 4">
            <a:hlinkClick r:id="" action="ppaction://media"/>
            <a:extLst>
              <a:ext uri="{FF2B5EF4-FFF2-40B4-BE49-F238E27FC236}">
                <a16:creationId xmlns:a16="http://schemas.microsoft.com/office/drawing/2014/main" id="{0097DA8D-1614-56EC-53DB-EC522F8305A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783514268"/>
      </p:ext>
    </p:extLst>
  </p:cSld>
  <p:clrMapOvr>
    <a:masterClrMapping/>
  </p:clrMapOvr>
  <mc:AlternateContent xmlns:mc="http://schemas.openxmlformats.org/markup-compatibility/2006" xmlns:p14="http://schemas.microsoft.com/office/powerpoint/2010/main">
    <mc:Choice Requires="p14">
      <p:transition spd="slow" p14:dur="2000" advTm="14779"/>
    </mc:Choice>
    <mc:Fallback xmlns="">
      <p:transition spd="slow" advTm="147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5B258AD1-9555-011D-1739-3974578866CC}"/>
              </a:ext>
            </a:extLst>
          </p:cNvPr>
          <p:cNvPicPr>
            <a:picLocks noChangeAspect="1"/>
          </p:cNvPicPr>
          <p:nvPr/>
        </p:nvPicPr>
        <p:blipFill>
          <a:blip r:embed="rId2"/>
          <a:stretch>
            <a:fillRect/>
          </a:stretch>
        </p:blipFill>
        <p:spPr>
          <a:xfrm>
            <a:off x="0" y="-313372"/>
            <a:ext cx="12191999" cy="7171372"/>
          </a:xfrm>
          <a:prstGeom prst="rect">
            <a:avLst/>
          </a:prstGeom>
        </p:spPr>
      </p:pic>
      <p:sp>
        <p:nvSpPr>
          <p:cNvPr id="2" name="TextBox 1">
            <a:extLst>
              <a:ext uri="{FF2B5EF4-FFF2-40B4-BE49-F238E27FC236}">
                <a16:creationId xmlns:a16="http://schemas.microsoft.com/office/drawing/2014/main" id="{488B1E26-D6D2-61B3-A987-F4CF5BE4EA92}"/>
              </a:ext>
            </a:extLst>
          </p:cNvPr>
          <p:cNvSpPr txBox="1"/>
          <p:nvPr/>
        </p:nvSpPr>
        <p:spPr>
          <a:xfrm>
            <a:off x="5975131" y="0"/>
            <a:ext cx="6369268" cy="4182533"/>
          </a:xfrm>
          <a:prstGeom prst="rect">
            <a:avLst/>
          </a:prstGeom>
          <a:noFill/>
        </p:spPr>
        <p:txBody>
          <a:bodyPr wrap="square" rtlCol="0">
            <a:noAutofit/>
          </a:bodyPr>
          <a:lstStyle/>
          <a:p>
            <a:pPr algn="ctr"/>
            <a:r>
              <a:rPr lang="bo-CN" sz="8000" b="1" cap="all" dirty="0">
                <a:solidFill>
                  <a:schemeClr val="bg1"/>
                </a:solidFill>
                <a:effectLst>
                  <a:outerShdw blurRad="38100" dist="38100" dir="2700000" algn="tl">
                    <a:srgbClr val="000000">
                      <a:alpha val="43137"/>
                    </a:srgbClr>
                  </a:outerShdw>
                </a:effectLst>
                <a:latin typeface="ArialMT"/>
              </a:rPr>
              <a:t>མད་ཐཱ 2</a:t>
            </a:r>
          </a:p>
          <a:p>
            <a:r>
              <a:rPr lang="bo-CN" sz="8000" b="1" i="0" dirty="0">
                <a:solidFill>
                  <a:schemeClr val="bg1"/>
                </a:solidFill>
                <a:effectLst>
                  <a:outerShdw blurRad="38100" dist="38100" dir="2700000" algn="tl">
                    <a:srgbClr val="000000">
                      <a:alpha val="43137"/>
                    </a:srgbClr>
                  </a:outerShdw>
                </a:effectLst>
                <a:latin typeface="ArialMT"/>
              </a:rPr>
              <a:t>སྐྱབས་མགོན་ཡེ་ཤུ་ཁོང་ཉིད་ཨེ་ཅིབ་ཡུལ་དུ་ཕེབས༌པ།</a:t>
            </a:r>
            <a:endParaRPr lang="en-ZA" sz="80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2613775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5B258AD1-9555-011D-1739-3974578866CC}"/>
              </a:ext>
            </a:extLst>
          </p:cNvPr>
          <p:cNvPicPr>
            <a:picLocks noChangeAspect="1"/>
          </p:cNvPicPr>
          <p:nvPr/>
        </p:nvPicPr>
        <p:blipFill>
          <a:blip r:embed="rId2"/>
          <a:stretch>
            <a:fillRect/>
          </a:stretch>
        </p:blipFill>
        <p:spPr>
          <a:xfrm>
            <a:off x="0" y="-313372"/>
            <a:ext cx="12191999" cy="7171372"/>
          </a:xfrm>
          <a:prstGeom prst="rect">
            <a:avLst/>
          </a:prstGeom>
        </p:spPr>
      </p:pic>
      <p:sp>
        <p:nvSpPr>
          <p:cNvPr id="2" name="TextBox 1">
            <a:extLst>
              <a:ext uri="{FF2B5EF4-FFF2-40B4-BE49-F238E27FC236}">
                <a16:creationId xmlns:a16="http://schemas.microsoft.com/office/drawing/2014/main" id="{95264B25-8E4B-036E-6576-3B61448A82CB}"/>
              </a:ext>
            </a:extLst>
          </p:cNvPr>
          <p:cNvSpPr txBox="1"/>
          <p:nvPr/>
        </p:nvSpPr>
        <p:spPr>
          <a:xfrm>
            <a:off x="595864" y="261431"/>
            <a:ext cx="2709453" cy="769441"/>
          </a:xfrm>
          <a:prstGeom prst="rect">
            <a:avLst/>
          </a:prstGeom>
          <a:noFill/>
        </p:spPr>
        <p:txBody>
          <a:bodyPr wrap="square" rtlCol="0">
            <a:spAutoFit/>
          </a:bodyPr>
          <a:lstStyle/>
          <a:p>
            <a:r>
              <a:rPr lang="bo-CN" sz="4400" b="1" cap="all" dirty="0">
                <a:solidFill>
                  <a:schemeClr val="bg1"/>
                </a:solidFill>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6647970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400" b="0" i="0" u="none" strike="noStrike" baseline="0" dirty="0">
                <a:latin typeface="TimesNewRomanPSMT"/>
              </a:rPr>
              <a:t>3. Flight to Egypt and return to Nazareth - Matthew 2:12-23 (Left)</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pPr algn="ctr"/>
            <a:r>
              <a:rPr lang="bo-CN" sz="8000" b="1" cap="all" dirty="0">
                <a:solidFill>
                  <a:srgbClr val="121212"/>
                </a:solidFill>
                <a:latin typeface="ArialMT"/>
              </a:rPr>
              <a:t>མད་ཐཱ 2</a:t>
            </a:r>
          </a:p>
          <a:p>
            <a:r>
              <a:rPr lang="bo-CN" sz="8000" b="1" i="0" dirty="0">
                <a:solidFill>
                  <a:srgbClr val="121212"/>
                </a:solidFill>
                <a:effectLst/>
                <a:latin typeface="ArialMT"/>
              </a:rPr>
              <a:t>སྐྱབས་མགོན་ཡེ་ཤུ་ཁོང་ཉིད་ཨེ་ཅིབ་ཡུལ་དུ་ཕེབས༌པ།</a:t>
            </a:r>
            <a:endParaRPr lang="en-ZA" sz="8000" dirty="0"/>
          </a:p>
        </p:txBody>
      </p:sp>
      <p:pic>
        <p:nvPicPr>
          <p:cNvPr id="7" name="Audio 6">
            <a:hlinkClick r:id="" action="ppaction://media"/>
            <a:extLst>
              <a:ext uri="{FF2B5EF4-FFF2-40B4-BE49-F238E27FC236}">
                <a16:creationId xmlns:a16="http://schemas.microsoft.com/office/drawing/2014/main" id="{0C00B043-8149-9623-FC3D-FAFE87F6117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759221820"/>
      </p:ext>
    </p:extLst>
  </p:cSld>
  <p:clrMapOvr>
    <a:masterClrMapping/>
  </p:clrMapOvr>
  <mc:AlternateContent xmlns:mc="http://schemas.openxmlformats.org/markup-compatibility/2006" xmlns:p14="http://schemas.microsoft.com/office/powerpoint/2010/main">
    <mc:Choice Requires="p14">
      <p:transition spd="slow" p14:dur="2000" advTm="4262"/>
    </mc:Choice>
    <mc:Fallback xmlns="">
      <p:transition spd="slow" advTm="42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5B258AD1-9555-011D-1739-3974578866CC}"/>
              </a:ext>
            </a:extLst>
          </p:cNvPr>
          <p:cNvPicPr>
            <a:picLocks noChangeAspect="1"/>
          </p:cNvPicPr>
          <p:nvPr/>
        </p:nvPicPr>
        <p:blipFill>
          <a:blip r:embed="rId2"/>
          <a:stretch>
            <a:fillRect/>
          </a:stretch>
        </p:blipFill>
        <p:spPr>
          <a:xfrm>
            <a:off x="0" y="-313372"/>
            <a:ext cx="12191999" cy="7171372"/>
          </a:xfrm>
          <a:prstGeom prst="rect">
            <a:avLst/>
          </a:prstGeom>
        </p:spPr>
      </p:pic>
      <p:sp>
        <p:nvSpPr>
          <p:cNvPr id="2" name="TextBox 1">
            <a:extLst>
              <a:ext uri="{FF2B5EF4-FFF2-40B4-BE49-F238E27FC236}">
                <a16:creationId xmlns:a16="http://schemas.microsoft.com/office/drawing/2014/main" id="{052150FA-8417-A1AC-77E0-95D80112A0D2}"/>
              </a:ext>
            </a:extLst>
          </p:cNvPr>
          <p:cNvSpPr txBox="1"/>
          <p:nvPr/>
        </p:nvSpPr>
        <p:spPr>
          <a:xfrm>
            <a:off x="5975131" y="0"/>
            <a:ext cx="6369268" cy="4182533"/>
          </a:xfrm>
          <a:prstGeom prst="rect">
            <a:avLst/>
          </a:prstGeom>
          <a:noFill/>
        </p:spPr>
        <p:txBody>
          <a:bodyPr wrap="square" rtlCol="0">
            <a:noAutofit/>
          </a:bodyPr>
          <a:lstStyle/>
          <a:p>
            <a:pPr algn="ctr"/>
            <a:r>
              <a:rPr lang="bo-CN" sz="8000" b="1" cap="all" dirty="0">
                <a:solidFill>
                  <a:schemeClr val="bg1"/>
                </a:solidFill>
                <a:effectLst>
                  <a:outerShdw blurRad="38100" dist="38100" dir="2700000" algn="tl">
                    <a:srgbClr val="000000">
                      <a:alpha val="43137"/>
                    </a:srgbClr>
                  </a:outerShdw>
                </a:effectLst>
                <a:latin typeface="ArialMT"/>
              </a:rPr>
              <a:t>མད་ཐཱ 2</a:t>
            </a:r>
          </a:p>
          <a:p>
            <a:r>
              <a:rPr lang="bo-CN" sz="8000" b="1" i="0" dirty="0">
                <a:solidFill>
                  <a:schemeClr val="bg1"/>
                </a:solidFill>
                <a:effectLst>
                  <a:outerShdw blurRad="38100" dist="38100" dir="2700000" algn="tl">
                    <a:srgbClr val="000000">
                      <a:alpha val="43137"/>
                    </a:srgbClr>
                  </a:outerShdw>
                </a:effectLst>
                <a:latin typeface="ArialMT"/>
              </a:rPr>
              <a:t>སྐྱབས་མགོན་ཡེ་ཤུ་ཁོང་ཉིད་ཨེ་ཅིབ་ཡུལ་དུ་ཕེབས༌པ།</a:t>
            </a:r>
            <a:endParaRPr lang="en-ZA" sz="8000" dirty="0">
              <a:solidFill>
                <a:schemeClr val="bg1"/>
              </a:solidFill>
              <a:effectLst>
                <a:outerShdw blurRad="38100" dist="38100" dir="2700000" algn="tl">
                  <a:srgbClr val="000000">
                    <a:alpha val="43137"/>
                  </a:srgbClr>
                </a:outerShdw>
              </a:effectLst>
            </a:endParaRPr>
          </a:p>
        </p:txBody>
      </p:sp>
      <p:sp>
        <p:nvSpPr>
          <p:cNvPr id="7" name="TextBox 2">
            <a:extLst>
              <a:ext uri="{FF2B5EF4-FFF2-40B4-BE49-F238E27FC236}">
                <a16:creationId xmlns:a16="http://schemas.microsoft.com/office/drawing/2014/main" id="{17B6C264-291C-BA94-2465-AD273FA9A6BA}"/>
              </a:ext>
            </a:extLst>
          </p:cNvPr>
          <p:cNvSpPr txBox="1"/>
          <p:nvPr/>
        </p:nvSpPr>
        <p:spPr>
          <a:xfrm>
            <a:off x="514812" y="6012960"/>
            <a:ext cx="5946140" cy="251351"/>
          </a:xfrm>
          <a:prstGeom prst="rect">
            <a:avLst/>
          </a:prstGeom>
          <a:noFill/>
        </p:spPr>
        <p:txBody>
          <a:bodyPr wrap="square" rtlCol="0">
            <a:spAutoFit/>
          </a:bodyPr>
          <a:lstStyle/>
          <a:p>
            <a:pPr>
              <a:lnSpc>
                <a:spcPct val="107000"/>
              </a:lnSpc>
              <a:spcAft>
                <a:spcPts val="800"/>
              </a:spcAft>
            </a:pP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a:t>
            </a:r>
            <a:r>
              <a:rPr lang="en-US" sz="1000" kern="1200" dirty="0" err="1">
                <a:solidFill>
                  <a:srgbClr val="FFFFFF"/>
                </a:solidFill>
                <a:effectLst/>
                <a:latin typeface="Aptos" panose="020B0004020202020204" pitchFamily="34" charset="0"/>
                <a:ea typeface="Aptos" panose="020B0004020202020204" pitchFamily="34" charset="0"/>
                <a:cs typeface="Times New Roman" panose="02020603050405020304" pitchFamily="18" charset="0"/>
              </a:rPr>
              <a:t>ShareAlike</a:t>
            </a: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 4.0 International License`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4817347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13When the Magi had gone, an angel of the Lord appeared to Joseph in a dream. “Get up!” he said. “Take the Child and His mother and flee to Egypt. Stay there until I tell you, for Herod is going to search for the Child to kill Him.”</a:t>
            </a:r>
            <a:endParaRPr lang="en-ZA" dirty="0"/>
          </a:p>
        </p:txBody>
      </p:sp>
      <p:pic>
        <p:nvPicPr>
          <p:cNvPr id="7" name="Audio 6">
            <a:hlinkClick r:id="" action="ppaction://media"/>
            <a:extLst>
              <a:ext uri="{FF2B5EF4-FFF2-40B4-BE49-F238E27FC236}">
                <a16:creationId xmlns:a16="http://schemas.microsoft.com/office/drawing/2014/main" id="{85463FC5-595C-DD24-88C0-E1804283139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
        <p:nvSpPr>
          <p:cNvPr id="2" name="TextBox 1">
            <a:extLst>
              <a:ext uri="{FF2B5EF4-FFF2-40B4-BE49-F238E27FC236}">
                <a16:creationId xmlns:a16="http://schemas.microsoft.com/office/drawing/2014/main" id="{BC966F97-57F4-28F9-AD7B-76C2FC62BB85}"/>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13ཁོ་རྣམས་སོང་བའི་རྗེས་སུ་གཙོ་བོའི་ཕོ་ཉ་ཞིག་ཡོ་སེབ་ཀྱི་རྨི་ལམ་ནང་ལ་མངོན་པར་གྱུར་ནས་ཁོང་ལ་“རྒྱལ་པོ་ཧེ་རོ་དཱེས་ཕྲུ་གུ་དེ་གསོད་པའི་ཕྱིར་འཚོལ་གྲབས་འདུག་པས། ལོངས་ལ་ཕྲུ་གུ་དེ་དང་ཁོང་གི་མ་འཁྲིད་དེ་ཨེ་ཇེབ་ཡུལ་ལ་འབྲོས་ཏེ། ངས་ཁྱོད་ལ་བཀའ་མ་བཏང་བའི་བར་དུ་ཡུལ་དེར་སྡོད་ཅིག་”ཅེས་གསུངས།</a:t>
            </a:r>
            <a:endParaRPr lang="en-ZA" sz="1600" dirty="0"/>
          </a:p>
        </p:txBody>
      </p:sp>
    </p:spTree>
    <p:extLst>
      <p:ext uri="{BB962C8B-B14F-4D97-AF65-F5344CB8AC3E}">
        <p14:creationId xmlns:p14="http://schemas.microsoft.com/office/powerpoint/2010/main" val="3676245138"/>
      </p:ext>
    </p:extLst>
  </p:cSld>
  <p:clrMapOvr>
    <a:masterClrMapping/>
  </p:clrMapOvr>
  <mc:AlternateContent xmlns:mc="http://schemas.openxmlformats.org/markup-compatibility/2006" xmlns:p14="http://schemas.microsoft.com/office/powerpoint/2010/main">
    <mc:Choice Requires="p14">
      <p:transition spd="slow" p14:dur="2000" advTm="22732"/>
    </mc:Choice>
    <mc:Fallback xmlns="">
      <p:transition spd="slow" advTm="227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48613D6E-58A0-46FD-BDEA-AB1678D8419C}"/>
              </a:ext>
            </a:extLst>
          </p:cNvPr>
          <p:cNvPicPr>
            <a:picLocks noChangeAspect="1"/>
          </p:cNvPicPr>
          <p:nvPr/>
        </p:nvPicPr>
        <p:blipFill rotWithShape="1">
          <a:blip r:embed="rId2"/>
          <a:srcRect b="46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4E13F167-447B-1875-F7F4-D5D596A73A3F}"/>
              </a:ext>
            </a:extLst>
          </p:cNvPr>
          <p:cNvSpPr txBox="1"/>
          <p:nvPr/>
        </p:nvSpPr>
        <p:spPr>
          <a:xfrm>
            <a:off x="1910952" y="329164"/>
            <a:ext cx="2709453" cy="769441"/>
          </a:xfrm>
          <a:prstGeom prst="rect">
            <a:avLst/>
          </a:prstGeom>
          <a:noFill/>
        </p:spPr>
        <p:txBody>
          <a:bodyPr wrap="square" rtlCol="0">
            <a:spAutoFit/>
          </a:bodyPr>
          <a:lstStyle/>
          <a:p>
            <a:r>
              <a:rPr lang="bo-CN" sz="4400" b="1" cap="all" dirty="0">
                <a:solidFill>
                  <a:schemeClr val="bg1"/>
                </a:solidFill>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186120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14So he got up, took the Child and His mother by night, and withdrew to Egypt, 15where he stayed until the death of Herod. This fulfilled what the Lord had spoken through the prophet: “Out of Egypt I called My Son.”</a:t>
            </a:r>
            <a:endParaRPr lang="en-ZA" sz="14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5975131" y="0"/>
            <a:ext cx="6216868" cy="6858000"/>
          </a:xfrm>
          <a:prstGeom prst="rect">
            <a:avLst/>
          </a:prstGeom>
          <a:noFill/>
        </p:spPr>
        <p:txBody>
          <a:bodyPr wrap="square" rtlCol="0">
            <a:noAutofit/>
          </a:bodyPr>
          <a:lstStyle/>
          <a:p>
            <a:r>
              <a:rPr lang="bo-CN" sz="5400" dirty="0">
                <a:solidFill>
                  <a:srgbClr val="121212"/>
                </a:solidFill>
                <a:latin typeface="ArialMT"/>
              </a:rPr>
              <a:t>14དེའི་ཕྱིར་ཡོ་སེབ་ལངས་ནས་མཚན་མོར་ཕྲུ་གུ་དང་ཁོང་གི་ཡུམ་འཁྲིད་དེ་ཨེ་ཇེབ་ཡུལ་དུ་སོང༌། 15གཙོ་བོས་ལུང་སྟོན་པ་བརྒྱུད་ནས་ཨེ་ཇེབ་ཡུལ་ནས་ངའི་སྲས་བོས་པ་ཡིན་ཞེས་གསུངས་པ་དེ་སྒྲུབ་པའི་ཕྱིར། རྒྱལ་པོ་ཧེ་རོ་དཱེ་མ་ཤི་བའི་བར་དུ་ཁོང་རྣམས་ཡུལ་དེར་གནས།</a:t>
            </a:r>
            <a:endParaRPr lang="en-ZA" sz="2000" dirty="0"/>
          </a:p>
        </p:txBody>
      </p:sp>
      <p:pic>
        <p:nvPicPr>
          <p:cNvPr id="7" name="Audio 6">
            <a:hlinkClick r:id="" action="ppaction://media"/>
            <a:extLst>
              <a:ext uri="{FF2B5EF4-FFF2-40B4-BE49-F238E27FC236}">
                <a16:creationId xmlns:a16="http://schemas.microsoft.com/office/drawing/2014/main" id="{3B35FA82-3A72-972F-2BEF-676B9EAF8CC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166098122"/>
      </p:ext>
    </p:extLst>
  </p:cSld>
  <p:clrMapOvr>
    <a:masterClrMapping/>
  </p:clrMapOvr>
  <mc:AlternateContent xmlns:mc="http://schemas.openxmlformats.org/markup-compatibility/2006" xmlns:p14="http://schemas.microsoft.com/office/powerpoint/2010/main">
    <mc:Choice Requires="p14">
      <p:transition spd="slow" p14:dur="2000" advTm="22278"/>
    </mc:Choice>
    <mc:Fallback xmlns="">
      <p:transition spd="slow" advTm="222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F2261318-73B6-2BAD-5CE7-8204AE4F9D74}"/>
              </a:ext>
            </a:extLst>
          </p:cNvPr>
          <p:cNvPicPr>
            <a:picLocks noChangeAspect="1"/>
          </p:cNvPicPr>
          <p:nvPr/>
        </p:nvPicPr>
        <p:blipFill rotWithShape="1">
          <a:blip r:embed="rId2"/>
          <a:srcRect r="5760"/>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24FBE3A2-DAFB-7590-103F-EF35E89578B1}"/>
              </a:ext>
            </a:extLst>
          </p:cNvPr>
          <p:cNvSpPr txBox="1"/>
          <p:nvPr/>
        </p:nvSpPr>
        <p:spPr>
          <a:xfrm>
            <a:off x="595864" y="261431"/>
            <a:ext cx="2709453" cy="769441"/>
          </a:xfrm>
          <a:prstGeom prst="rect">
            <a:avLst/>
          </a:prstGeom>
          <a:noFill/>
        </p:spPr>
        <p:txBody>
          <a:bodyPr wrap="square" rtlCol="0">
            <a:spAutoFit/>
          </a:bodyPr>
          <a:lstStyle/>
          <a:p>
            <a:r>
              <a:rPr lang="bo-CN" sz="4400" b="1" cap="all" dirty="0">
                <a:solidFill>
                  <a:schemeClr val="bg1"/>
                </a:solidFill>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2:14,15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6658051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16When Herod saw that he had been outwitted by the Magi, he was filled with rage. Sending orders, he put to death all the boys in Bethlehem and its vicinity who were two years old and under, according to the time he had learned from the Magi. </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16དེ་ནས་སྐར་རྩིས་མཁས་ཅན་རྣམས་ཀྱིས་ཁོ་ལ་མགོ་སྐོར་བཏང་བ་ཧེ་རོ་དཱེ་ཡིས་ཤེས་ནས་ཤིན་ཏུ་ཁྲོས། སྐར་རྩིས་པས་ཁོ་ལ་སྨྲས་པའི་ཚེས་གྲངས་ལ་བརྟེན་ནས་དམག་མི་བཏང་ཞིང༌། བེད་ལེ་ཧེམ་དང་མཐའ་སྐོར་གྱི་ས་ཆར་ཡོད་པའི་ལོ་གཉིས་དང་དེ་ལས་ཆུང་བའི་བུ་ཐམས་ཅད་བསད། </a:t>
            </a:r>
            <a:endParaRPr lang="en-ZA" dirty="0"/>
          </a:p>
        </p:txBody>
      </p:sp>
      <p:pic>
        <p:nvPicPr>
          <p:cNvPr id="7" name="Audio 6">
            <a:hlinkClick r:id="" action="ppaction://media"/>
            <a:extLst>
              <a:ext uri="{FF2B5EF4-FFF2-40B4-BE49-F238E27FC236}">
                <a16:creationId xmlns:a16="http://schemas.microsoft.com/office/drawing/2014/main" id="{833AC084-E2AC-8996-6409-7B4E91C1B4A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422728137"/>
      </p:ext>
    </p:extLst>
  </p:cSld>
  <p:clrMapOvr>
    <a:masterClrMapping/>
  </p:clrMapOvr>
  <mc:AlternateContent xmlns:mc="http://schemas.openxmlformats.org/markup-compatibility/2006" xmlns:p14="http://schemas.microsoft.com/office/powerpoint/2010/main">
    <mc:Choice Requires="p14">
      <p:transition spd="slow" p14:dur="2000" advTm="19660"/>
    </mc:Choice>
    <mc:Fallback xmlns="">
      <p:transition spd="slow" advTm="196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328</TotalTime>
  <Words>1115</Words>
  <Application>Microsoft Office PowerPoint</Application>
  <PresentationFormat>Widescreen</PresentationFormat>
  <Paragraphs>60</Paragraphs>
  <Slides>20</Slides>
  <Notes>1</Notes>
  <HiddenSlides>0</HiddenSlides>
  <MMClips>10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20</vt:i4>
      </vt:variant>
    </vt:vector>
  </HeadingPairs>
  <TitlesOfParts>
    <vt:vector size="31" baseType="lpstr">
      <vt:lpstr>Aptos</vt:lpstr>
      <vt:lpstr>Arial</vt:lpstr>
      <vt:lpstr>ArialMT</vt:lpstr>
      <vt:lpstr>Calibri</vt:lpstr>
      <vt:lpstr>Calibri Light</vt:lpstr>
      <vt:lpstr>Microsoft Himalaya</vt:lpstr>
      <vt:lpstr>PT Serif</vt:lpstr>
      <vt:lpstr>Symbol</vt:lpstr>
      <vt:lpstr>TimesNewRomanPS-BoldMT</vt:lpstr>
      <vt:lpstr>TimesNewRomanPSMT</vt:lpstr>
      <vt:lpstr>Office Theme</vt:lpstr>
      <vt:lpstr>31-3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12</cp:revision>
  <dcterms:created xsi:type="dcterms:W3CDTF">2021-07-20T09:23:46Z</dcterms:created>
  <dcterms:modified xsi:type="dcterms:W3CDTF">2025-05-16T05:37:26Z</dcterms:modified>
</cp:coreProperties>
</file>