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68" r:id="rId2"/>
    <p:sldId id="438" r:id="rId3"/>
    <p:sldId id="439" r:id="rId4"/>
    <p:sldId id="440" r:id="rId5"/>
    <p:sldId id="441" r:id="rId6"/>
    <p:sldId id="442" r:id="rId7"/>
    <p:sldId id="443" r:id="rId8"/>
    <p:sldId id="469" r:id="rId9"/>
    <p:sldId id="444" r:id="rId10"/>
    <p:sldId id="470" r:id="rId11"/>
    <p:sldId id="445" r:id="rId12"/>
    <p:sldId id="446" r:id="rId13"/>
    <p:sldId id="447" r:id="rId14"/>
    <p:sldId id="448" r:id="rId15"/>
    <p:sldId id="449" r:id="rId16"/>
    <p:sldId id="450" r:id="rId17"/>
    <p:sldId id="453" r:id="rId18"/>
    <p:sldId id="454" r:id="rId19"/>
    <p:sldId id="456" r:id="rId20"/>
    <p:sldId id="457" r:id="rId21"/>
    <p:sldId id="455" r:id="rId22"/>
    <p:sldId id="458" r:id="rId23"/>
    <p:sldId id="459" r:id="rId24"/>
    <p:sldId id="4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6C90AD-9A8D-4A71-AB25-3967B1006445}" v="1" dt="2025-04-25T07:13:11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5214" autoAdjust="0"/>
  </p:normalViewPr>
  <p:slideViewPr>
    <p:cSldViewPr snapToGrid="0">
      <p:cViewPr varScale="1">
        <p:scale>
          <a:sx n="47" d="100"/>
          <a:sy n="47" d="100"/>
        </p:scale>
        <p:origin x="52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DA279CFE-F225-41BC-96D3-32B5A5ADD1B1}"/>
    <pc:docChg chg="modSld">
      <pc:chgData name="Leonie Smith" userId="fed1330f33f5650e" providerId="LiveId" clId="{DA279CFE-F225-41BC-96D3-32B5A5ADD1B1}" dt="2023-12-19T03:44:08.315" v="60" actId="20577"/>
      <pc:docMkLst>
        <pc:docMk/>
      </pc:docMkLst>
      <pc:sldChg chg="addSp delSp modSp mod modTransition modAnim">
        <pc:chgData name="Leonie Smith" userId="fed1330f33f5650e" providerId="LiveId" clId="{DA279CFE-F225-41BC-96D3-32B5A5ADD1B1}" dt="2023-12-16T03:47:54.298" v="5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DA279CFE-F225-41BC-96D3-32B5A5ADD1B1}" dt="2023-12-16T03:48:30.295" v="11"/>
        <pc:sldMkLst>
          <pc:docMk/>
          <pc:sldMk cId="3676245138" sldId="441"/>
        </pc:sldMkLst>
      </pc:sldChg>
      <pc:sldChg chg="addSp delSp modSp mod modTransition modAnim">
        <pc:chgData name="Leonie Smith" userId="fed1330f33f5650e" providerId="LiveId" clId="{DA279CFE-F225-41BC-96D3-32B5A5ADD1B1}" dt="2023-12-16T03:48:52.249" v="14"/>
        <pc:sldMkLst>
          <pc:docMk/>
          <pc:sldMk cId="3095902142" sldId="443"/>
        </pc:sldMkLst>
      </pc:sldChg>
      <pc:sldChg chg="addSp delSp modSp mod modTransition modAnim">
        <pc:chgData name="Leonie Smith" userId="fed1330f33f5650e" providerId="LiveId" clId="{DA279CFE-F225-41BC-96D3-32B5A5ADD1B1}" dt="2023-12-16T03:49:17.563" v="17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DA279CFE-F225-41BC-96D3-32B5A5ADD1B1}" dt="2023-12-16T03:50:08.503" v="23"/>
        <pc:sldMkLst>
          <pc:docMk/>
          <pc:sldMk cId="2166098122" sldId="445"/>
        </pc:sldMkLst>
      </pc:sldChg>
      <pc:sldChg chg="addSp delSp modSp mod modTransition modAnim">
        <pc:chgData name="Leonie Smith" userId="fed1330f33f5650e" providerId="LiveId" clId="{DA279CFE-F225-41BC-96D3-32B5A5ADD1B1}" dt="2023-12-16T03:51:03.427" v="32"/>
        <pc:sldMkLst>
          <pc:docMk/>
          <pc:sldMk cId="2422728137" sldId="447"/>
        </pc:sldMkLst>
      </pc:sldChg>
      <pc:sldChg chg="addSp delSp modSp mod modTransition modAnim">
        <pc:chgData name="Leonie Smith" userId="fed1330f33f5650e" providerId="LiveId" clId="{DA279CFE-F225-41BC-96D3-32B5A5ADD1B1}" dt="2023-12-16T03:51:26.274" v="35"/>
        <pc:sldMkLst>
          <pc:docMk/>
          <pc:sldMk cId="4160448636" sldId="449"/>
        </pc:sldMkLst>
      </pc:sldChg>
      <pc:sldChg chg="addSp delSp modSp mod modTransition modAnim">
        <pc:chgData name="Leonie Smith" userId="fed1330f33f5650e" providerId="LiveId" clId="{DA279CFE-F225-41BC-96D3-32B5A5ADD1B1}" dt="2023-12-16T03:51:48.251" v="38"/>
        <pc:sldMkLst>
          <pc:docMk/>
          <pc:sldMk cId="283334129" sldId="453"/>
        </pc:sldMkLst>
      </pc:sldChg>
      <pc:sldChg chg="addSp delSp modSp mod modTransition modAnim">
        <pc:chgData name="Leonie Smith" userId="fed1330f33f5650e" providerId="LiveId" clId="{DA279CFE-F225-41BC-96D3-32B5A5ADD1B1}" dt="2023-12-16T03:52:40.997" v="44"/>
        <pc:sldMkLst>
          <pc:docMk/>
          <pc:sldMk cId="1799939013" sldId="455"/>
        </pc:sldMkLst>
      </pc:sldChg>
      <pc:sldChg chg="addSp delSp modSp mod modTransition modAnim">
        <pc:chgData name="Leonie Smith" userId="fed1330f33f5650e" providerId="LiveId" clId="{DA279CFE-F225-41BC-96D3-32B5A5ADD1B1}" dt="2023-12-16T03:52:10.393" v="41"/>
        <pc:sldMkLst>
          <pc:docMk/>
          <pc:sldMk cId="4049696417" sldId="456"/>
        </pc:sldMkLst>
      </pc:sldChg>
      <pc:sldChg chg="addSp delSp modSp mod modTransition modAnim">
        <pc:chgData name="Leonie Smith" userId="fed1330f33f5650e" providerId="LiveId" clId="{DA279CFE-F225-41BC-96D3-32B5A5ADD1B1}" dt="2023-12-19T03:43:35.413" v="50"/>
        <pc:sldMkLst>
          <pc:docMk/>
          <pc:sldMk cId="783514268" sldId="459"/>
        </pc:sldMkLst>
      </pc:sldChg>
      <pc:sldChg chg="addSp delSp modSp mod modTransition modAnim modNotesTx">
        <pc:chgData name="Leonie Smith" userId="fed1330f33f5650e" providerId="LiveId" clId="{DA279CFE-F225-41BC-96D3-32B5A5ADD1B1}" dt="2023-12-19T03:44:08.315" v="60" actId="20577"/>
        <pc:sldMkLst>
          <pc:docMk/>
          <pc:sldMk cId="3596600315" sldId="468"/>
        </pc:sldMkLst>
      </pc:sldChg>
    </pc:docChg>
  </pc:docChgLst>
  <pc:docChgLst>
    <pc:chgData name="Alfred Smith" userId="3c60a3631c0db8ad" providerId="LiveId" clId="{CF6C90AD-9A8D-4A71-AB25-3967B1006445}"/>
    <pc:docChg chg="modSld">
      <pc:chgData name="Alfred Smith" userId="3c60a3631c0db8ad" providerId="LiveId" clId="{CF6C90AD-9A8D-4A71-AB25-3967B1006445}" dt="2025-04-25T07:13:11.327" v="0"/>
      <pc:docMkLst>
        <pc:docMk/>
      </pc:docMkLst>
      <pc:sldChg chg="modSp">
        <pc:chgData name="Alfred Smith" userId="3c60a3631c0db8ad" providerId="LiveId" clId="{CF6C90AD-9A8D-4A71-AB25-3967B1006445}" dt="2025-04-25T07:13:11.327" v="0"/>
        <pc:sldMkLst>
          <pc:docMk/>
          <pc:sldMk cId="3261377596" sldId="438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3261377596" sldId="438"/>
            <ac:spMk id="2" creationId="{BA71192A-5811-3AC3-AB1D-86D428448628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3759221820" sldId="439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923867738" sldId="440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923867738" sldId="440"/>
            <ac:spMk id="2" creationId="{4A307EE5-72A3-6F42-DF95-DA1FCCF9D506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180228365" sldId="442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180228365" sldId="442"/>
            <ac:spMk id="2" creationId="{E508C4AF-93C2-F4DD-F01A-ACD93553AE13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665805102" sldId="446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665805102" sldId="446"/>
            <ac:spMk id="5" creationId="{12D2D16D-3349-D7E1-2D05-75F83A1B41DE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843663555" sldId="448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843663555" sldId="448"/>
            <ac:spMk id="5" creationId="{EAC3E150-C342-6768-0F0B-1FE479B39697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538051216" sldId="450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538051216" sldId="450"/>
            <ac:spMk id="5" creationId="{CB8CC0C9-F9D5-9986-7C8E-8A770272E52D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511564658" sldId="454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511564658" sldId="454"/>
            <ac:spMk id="3" creationId="{7F99BB68-38AB-F6B3-94F8-A9466C535F1A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618424304" sldId="457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618424304" sldId="457"/>
            <ac:spMk id="5" creationId="{94AC8F91-61D1-46A0-F2F6-F2DDB22028F0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789980734" sldId="458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789980734" sldId="458"/>
            <ac:spMk id="2" creationId="{C01B5E4A-33B1-BD76-5AAE-519BF6A3F420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691432836" sldId="460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691432836" sldId="460"/>
            <ac:spMk id="2" creationId="{8F56A4C4-58A7-10B7-5358-6FB44FFDD6B5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1283810288" sldId="469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1283810288" sldId="469"/>
            <ac:spMk id="5" creationId="{4D890678-7567-CCCD-FE4E-30B6F9BF7B39}"/>
          </ac:spMkLst>
        </pc:spChg>
      </pc:sldChg>
      <pc:sldChg chg="modSp">
        <pc:chgData name="Alfred Smith" userId="3c60a3631c0db8ad" providerId="LiveId" clId="{CF6C90AD-9A8D-4A71-AB25-3967B1006445}" dt="2025-04-25T07:13:11.327" v="0"/>
        <pc:sldMkLst>
          <pc:docMk/>
          <pc:sldMk cId="2068723898" sldId="470"/>
        </pc:sldMkLst>
        <pc:spChg chg="mod">
          <ac:chgData name="Alfred Smith" userId="3c60a3631c0db8ad" providerId="LiveId" clId="{CF6C90AD-9A8D-4A71-AB25-3967B1006445}" dt="2025-04-25T07:13:11.327" v="0"/>
          <ac:spMkLst>
            <pc:docMk/>
            <pc:sldMk cId="2068723898" sldId="470"/>
            <ac:spMk id="5" creationId="{8A1ED19C-697F-2DC1-BBA1-C69C6149F578}"/>
          </ac:spMkLst>
        </pc:spChg>
      </pc:sldChg>
    </pc:docChg>
  </pc:docChgLst>
  <pc:docChgLst>
    <pc:chgData name="Leonie Smith" userId="fed1330f33f5650e" providerId="LiveId" clId="{66983E72-7BCE-4E64-930F-ABA5DBB53B63}"/>
    <pc:docChg chg="undo custSel modSld sldOrd">
      <pc:chgData name="Leonie Smith" userId="fed1330f33f5650e" providerId="LiveId" clId="{66983E72-7BCE-4E64-930F-ABA5DBB53B63}" dt="2022-08-27T06:48:29.400" v="111" actId="20577"/>
      <pc:docMkLst>
        <pc:docMk/>
      </pc:docMkLst>
      <pc:sldChg chg="addSp modSp mod">
        <pc:chgData name="Leonie Smith" userId="fed1330f33f5650e" providerId="LiveId" clId="{66983E72-7BCE-4E64-930F-ABA5DBB53B63}" dt="2022-08-27T06:43:07.310" v="51" actId="1076"/>
        <pc:sldMkLst>
          <pc:docMk/>
          <pc:sldMk cId="3261377596" sldId="438"/>
        </pc:sldMkLst>
      </pc:sldChg>
      <pc:sldChg chg="addSp modSp">
        <pc:chgData name="Leonie Smith" userId="fed1330f33f5650e" providerId="LiveId" clId="{66983E72-7BCE-4E64-930F-ABA5DBB53B63}" dt="2022-08-16T06:02:01.922" v="1"/>
        <pc:sldMkLst>
          <pc:docMk/>
          <pc:sldMk cId="3759221820" sldId="439"/>
        </pc:sldMkLst>
      </pc:sldChg>
      <pc:sldChg chg="addSp modSp mod">
        <pc:chgData name="Leonie Smith" userId="fed1330f33f5650e" providerId="LiveId" clId="{66983E72-7BCE-4E64-930F-ABA5DBB53B63}" dt="2022-08-27T06:43:01.576" v="50" actId="1076"/>
        <pc:sldMkLst>
          <pc:docMk/>
          <pc:sldMk cId="923867738" sldId="440"/>
        </pc:sldMkLst>
      </pc:sldChg>
      <pc:sldChg chg="addSp delSp modSp ord modTransition modAnim">
        <pc:chgData name="Leonie Smith" userId="fed1330f33f5650e" providerId="LiveId" clId="{66983E72-7BCE-4E64-930F-ABA5DBB53B63}" dt="2022-08-27T06:46:32.181" v="90"/>
        <pc:sldMkLst>
          <pc:docMk/>
          <pc:sldMk cId="3676245138" sldId="441"/>
        </pc:sldMkLst>
      </pc:sldChg>
      <pc:sldChg chg="addSp modSp mod">
        <pc:chgData name="Leonie Smith" userId="fed1330f33f5650e" providerId="LiveId" clId="{66983E72-7BCE-4E64-930F-ABA5DBB53B63}" dt="2022-08-27T06:46:38.484" v="93" actId="20577"/>
        <pc:sldMkLst>
          <pc:docMk/>
          <pc:sldMk cId="2180228365" sldId="442"/>
        </pc:sldMkLst>
      </pc:sldChg>
      <pc:sldChg chg="addSp modSp">
        <pc:chgData name="Leonie Smith" userId="fed1330f33f5650e" providerId="LiveId" clId="{66983E72-7BCE-4E64-930F-ABA5DBB53B63}" dt="2022-08-16T06:04:50.030" v="5"/>
        <pc:sldMkLst>
          <pc:docMk/>
          <pc:sldMk cId="3095902142" sldId="443"/>
        </pc:sldMkLst>
      </pc:sldChg>
      <pc:sldChg chg="addSp delSp modSp modTransition modAnim">
        <pc:chgData name="Leonie Smith" userId="fed1330f33f5650e" providerId="LiveId" clId="{66983E72-7BCE-4E64-930F-ABA5DBB53B63}" dt="2022-08-16T06:06:36.287" v="8"/>
        <pc:sldMkLst>
          <pc:docMk/>
          <pc:sldMk cId="1718612039" sldId="444"/>
        </pc:sldMkLst>
      </pc:sldChg>
      <pc:sldChg chg="addSp delSp modSp modTransition modAnim">
        <pc:chgData name="Leonie Smith" userId="fed1330f33f5650e" providerId="LiveId" clId="{66983E72-7BCE-4E64-930F-ABA5DBB53B63}" dt="2022-08-16T06:08:36.177" v="13"/>
        <pc:sldMkLst>
          <pc:docMk/>
          <pc:sldMk cId="2166098122" sldId="445"/>
        </pc:sldMkLst>
      </pc:sldChg>
      <pc:sldChg chg="addSp delSp modSp mod">
        <pc:chgData name="Leonie Smith" userId="fed1330f33f5650e" providerId="LiveId" clId="{66983E72-7BCE-4E64-930F-ABA5DBB53B63}" dt="2022-08-27T06:47:22.122" v="100" actId="1076"/>
        <pc:sldMkLst>
          <pc:docMk/>
          <pc:sldMk cId="665805102" sldId="446"/>
        </pc:sldMkLst>
      </pc:sldChg>
      <pc:sldChg chg="addSp delSp modSp modTransition modAnim">
        <pc:chgData name="Leonie Smith" userId="fed1330f33f5650e" providerId="LiveId" clId="{66983E72-7BCE-4E64-930F-ABA5DBB53B63}" dt="2022-08-16T06:10:24.355" v="18"/>
        <pc:sldMkLst>
          <pc:docMk/>
          <pc:sldMk cId="2422728137" sldId="447"/>
        </pc:sldMkLst>
      </pc:sldChg>
      <pc:sldChg chg="addSp delSp modSp mod">
        <pc:chgData name="Leonie Smith" userId="fed1330f33f5650e" providerId="LiveId" clId="{66983E72-7BCE-4E64-930F-ABA5DBB53B63}" dt="2022-08-27T06:47:45.861" v="102" actId="1076"/>
        <pc:sldMkLst>
          <pc:docMk/>
          <pc:sldMk cId="843663555" sldId="448"/>
        </pc:sldMkLst>
      </pc:sldChg>
      <pc:sldChg chg="addSp delSp modSp modTransition modAnim">
        <pc:chgData name="Leonie Smith" userId="fed1330f33f5650e" providerId="LiveId" clId="{66983E72-7BCE-4E64-930F-ABA5DBB53B63}" dt="2022-08-16T06:12:15.702" v="25"/>
        <pc:sldMkLst>
          <pc:docMk/>
          <pc:sldMk cId="4160448636" sldId="449"/>
        </pc:sldMkLst>
      </pc:sldChg>
      <pc:sldChg chg="addSp delSp modSp mod">
        <pc:chgData name="Leonie Smith" userId="fed1330f33f5650e" providerId="LiveId" clId="{66983E72-7BCE-4E64-930F-ABA5DBB53B63}" dt="2022-08-27T06:48:02.037" v="105"/>
        <pc:sldMkLst>
          <pc:docMk/>
          <pc:sldMk cId="538051216" sldId="450"/>
        </pc:sldMkLst>
      </pc:sldChg>
      <pc:sldChg chg="addSp delSp modSp modTransition modAnim">
        <pc:chgData name="Leonie Smith" userId="fed1330f33f5650e" providerId="LiveId" clId="{66983E72-7BCE-4E64-930F-ABA5DBB53B63}" dt="2022-08-16T06:13:28.240" v="28"/>
        <pc:sldMkLst>
          <pc:docMk/>
          <pc:sldMk cId="283334129" sldId="453"/>
        </pc:sldMkLst>
      </pc:sldChg>
      <pc:sldChg chg="addSp delSp modSp mod">
        <pc:chgData name="Leonie Smith" userId="fed1330f33f5650e" providerId="LiveId" clId="{66983E72-7BCE-4E64-930F-ABA5DBB53B63}" dt="2022-08-27T06:48:10.282" v="106" actId="20577"/>
        <pc:sldMkLst>
          <pc:docMk/>
          <pc:sldMk cId="2511564658" sldId="454"/>
        </pc:sldMkLst>
      </pc:sldChg>
      <pc:sldChg chg="addSp delSp modSp modTransition modAnim">
        <pc:chgData name="Leonie Smith" userId="fed1330f33f5650e" providerId="LiveId" clId="{66983E72-7BCE-4E64-930F-ABA5DBB53B63}" dt="2022-08-16T06:16:46.044" v="38"/>
        <pc:sldMkLst>
          <pc:docMk/>
          <pc:sldMk cId="1799939013" sldId="455"/>
        </pc:sldMkLst>
      </pc:sldChg>
      <pc:sldChg chg="addSp delSp modSp modTransition modAnim">
        <pc:chgData name="Leonie Smith" userId="fed1330f33f5650e" providerId="LiveId" clId="{66983E72-7BCE-4E64-930F-ABA5DBB53B63}" dt="2022-08-16T06:14:45.585" v="31"/>
        <pc:sldMkLst>
          <pc:docMk/>
          <pc:sldMk cId="4049696417" sldId="456"/>
        </pc:sldMkLst>
      </pc:sldChg>
      <pc:sldChg chg="addSp delSp modSp mod">
        <pc:chgData name="Leonie Smith" userId="fed1330f33f5650e" providerId="LiveId" clId="{66983E72-7BCE-4E64-930F-ABA5DBB53B63}" dt="2022-08-27T06:48:16.848" v="107" actId="20577"/>
        <pc:sldMkLst>
          <pc:docMk/>
          <pc:sldMk cId="2618424304" sldId="457"/>
        </pc:sldMkLst>
      </pc:sldChg>
      <pc:sldChg chg="addSp modSp mod">
        <pc:chgData name="Leonie Smith" userId="fed1330f33f5650e" providerId="LiveId" clId="{66983E72-7BCE-4E64-930F-ABA5DBB53B63}" dt="2022-08-27T06:48:22.807" v="109" actId="20577"/>
        <pc:sldMkLst>
          <pc:docMk/>
          <pc:sldMk cId="2789980734" sldId="458"/>
        </pc:sldMkLst>
      </pc:sldChg>
      <pc:sldChg chg="addSp modSp">
        <pc:chgData name="Leonie Smith" userId="fed1330f33f5650e" providerId="LiveId" clId="{66983E72-7BCE-4E64-930F-ABA5DBB53B63}" dt="2022-08-16T06:17:20.239" v="39"/>
        <pc:sldMkLst>
          <pc:docMk/>
          <pc:sldMk cId="783514268" sldId="459"/>
        </pc:sldMkLst>
      </pc:sldChg>
      <pc:sldChg chg="addSp modSp mod">
        <pc:chgData name="Leonie Smith" userId="fed1330f33f5650e" providerId="LiveId" clId="{66983E72-7BCE-4E64-930F-ABA5DBB53B63}" dt="2022-08-27T06:48:29.400" v="111" actId="20577"/>
        <pc:sldMkLst>
          <pc:docMk/>
          <pc:sldMk cId="2691432836" sldId="460"/>
        </pc:sldMkLst>
      </pc:sldChg>
      <pc:sldChg chg="addSp modSp modNotesTx">
        <pc:chgData name="Leonie Smith" userId="fed1330f33f5650e" providerId="LiveId" clId="{66983E72-7BCE-4E64-930F-ABA5DBB53B63}" dt="2022-08-17T05:05:30.478" v="43" actId="5793"/>
        <pc:sldMkLst>
          <pc:docMk/>
          <pc:sldMk cId="3596600315" sldId="468"/>
        </pc:sldMkLst>
      </pc:sldChg>
      <pc:sldChg chg="addSp delSp modSp mod">
        <pc:chgData name="Leonie Smith" userId="fed1330f33f5650e" providerId="LiveId" clId="{66983E72-7BCE-4E64-930F-ABA5DBB53B63}" dt="2022-08-27T06:46:48.669" v="94" actId="20577"/>
        <pc:sldMkLst>
          <pc:docMk/>
          <pc:sldMk cId="1283810288" sldId="469"/>
        </pc:sldMkLst>
      </pc:sldChg>
      <pc:sldChg chg="addSp delSp modSp mod">
        <pc:chgData name="Leonie Smith" userId="fed1330f33f5650e" providerId="LiveId" clId="{66983E72-7BCE-4E64-930F-ABA5DBB53B63}" dt="2022-08-27T06:46:56.515" v="95" actId="20577"/>
        <pc:sldMkLst>
          <pc:docMk/>
          <pc:sldMk cId="2068723898" sldId="470"/>
        </pc:sldMkLst>
      </pc:sldChg>
    </pc:docChg>
  </pc:docChgLst>
  <pc:docChgLst>
    <pc:chgData name="Alfred Smith" userId="3c60a3631c0db8ad" providerId="LiveId" clId="{4E251E2E-E9E2-4C85-9FE8-17BE887970A5}"/>
    <pc:docChg chg="undo custSel modSld sldOrd">
      <pc:chgData name="Alfred Smith" userId="3c60a3631c0db8ad" providerId="LiveId" clId="{4E251E2E-E9E2-4C85-9FE8-17BE887970A5}" dt="2024-07-22T05:53:38.927" v="20" actId="6549"/>
      <pc:docMkLst>
        <pc:docMk/>
      </pc:docMkLst>
      <pc:sldChg chg="addSp modSp mod ord">
        <pc:chgData name="Alfred Smith" userId="3c60a3631c0db8ad" providerId="LiveId" clId="{4E251E2E-E9E2-4C85-9FE8-17BE887970A5}" dt="2024-07-22T05:50:00.540" v="5"/>
        <pc:sldMkLst>
          <pc:docMk/>
          <pc:sldMk cId="923867738" sldId="440"/>
        </pc:sldMkLst>
      </pc:sldChg>
      <pc:sldChg chg="modSp mod">
        <pc:chgData name="Alfred Smith" userId="3c60a3631c0db8ad" providerId="LiveId" clId="{4E251E2E-E9E2-4C85-9FE8-17BE887970A5}" dt="2024-07-22T05:50:57.043" v="6"/>
        <pc:sldMkLst>
          <pc:docMk/>
          <pc:sldMk cId="3676245138" sldId="441"/>
        </pc:sldMkLst>
      </pc:sldChg>
      <pc:sldChg chg="modSp mod">
        <pc:chgData name="Alfred Smith" userId="3c60a3631c0db8ad" providerId="LiveId" clId="{4E251E2E-E9E2-4C85-9FE8-17BE887970A5}" dt="2024-07-22T05:51:23.002" v="9"/>
        <pc:sldMkLst>
          <pc:docMk/>
          <pc:sldMk cId="3095902142" sldId="443"/>
        </pc:sldMkLst>
      </pc:sldChg>
      <pc:sldChg chg="modSp mod">
        <pc:chgData name="Alfred Smith" userId="3c60a3631c0db8ad" providerId="LiveId" clId="{4E251E2E-E9E2-4C85-9FE8-17BE887970A5}" dt="2024-07-22T05:51:35.524" v="10"/>
        <pc:sldMkLst>
          <pc:docMk/>
          <pc:sldMk cId="1718612039" sldId="444"/>
        </pc:sldMkLst>
      </pc:sldChg>
      <pc:sldChg chg="modSp mod">
        <pc:chgData name="Alfred Smith" userId="3c60a3631c0db8ad" providerId="LiveId" clId="{4E251E2E-E9E2-4C85-9FE8-17BE887970A5}" dt="2024-07-22T05:51:51.845" v="11"/>
        <pc:sldMkLst>
          <pc:docMk/>
          <pc:sldMk cId="2166098122" sldId="445"/>
        </pc:sldMkLst>
      </pc:sldChg>
      <pc:sldChg chg="modSp mod">
        <pc:chgData name="Alfred Smith" userId="3c60a3631c0db8ad" providerId="LiveId" clId="{4E251E2E-E9E2-4C85-9FE8-17BE887970A5}" dt="2024-07-22T05:52:18.899" v="12"/>
        <pc:sldMkLst>
          <pc:docMk/>
          <pc:sldMk cId="2422728137" sldId="447"/>
        </pc:sldMkLst>
      </pc:sldChg>
      <pc:sldChg chg="modSp mod">
        <pc:chgData name="Alfred Smith" userId="3c60a3631c0db8ad" providerId="LiveId" clId="{4E251E2E-E9E2-4C85-9FE8-17BE887970A5}" dt="2024-07-22T05:52:37.085" v="13"/>
        <pc:sldMkLst>
          <pc:docMk/>
          <pc:sldMk cId="4160448636" sldId="449"/>
        </pc:sldMkLst>
      </pc:sldChg>
      <pc:sldChg chg="modSp mod">
        <pc:chgData name="Alfred Smith" userId="3c60a3631c0db8ad" providerId="LiveId" clId="{4E251E2E-E9E2-4C85-9FE8-17BE887970A5}" dt="2024-07-22T05:53:01.312" v="16"/>
        <pc:sldMkLst>
          <pc:docMk/>
          <pc:sldMk cId="283334129" sldId="453"/>
        </pc:sldMkLst>
      </pc:sldChg>
      <pc:sldChg chg="modSp mod">
        <pc:chgData name="Alfred Smith" userId="3c60a3631c0db8ad" providerId="LiveId" clId="{4E251E2E-E9E2-4C85-9FE8-17BE887970A5}" dt="2024-07-22T05:53:25.238" v="18"/>
        <pc:sldMkLst>
          <pc:docMk/>
          <pc:sldMk cId="1799939013" sldId="455"/>
        </pc:sldMkLst>
      </pc:sldChg>
      <pc:sldChg chg="modSp mod">
        <pc:chgData name="Alfred Smith" userId="3c60a3631c0db8ad" providerId="LiveId" clId="{4E251E2E-E9E2-4C85-9FE8-17BE887970A5}" dt="2024-07-22T05:53:14.378" v="17"/>
        <pc:sldMkLst>
          <pc:docMk/>
          <pc:sldMk cId="4049696417" sldId="456"/>
        </pc:sldMkLst>
      </pc:sldChg>
      <pc:sldChg chg="modSp mod">
        <pc:chgData name="Alfred Smith" userId="3c60a3631c0db8ad" providerId="LiveId" clId="{4E251E2E-E9E2-4C85-9FE8-17BE887970A5}" dt="2024-07-22T05:53:38.927" v="20" actId="6549"/>
        <pc:sldMkLst>
          <pc:docMk/>
          <pc:sldMk cId="783514268" sldId="459"/>
        </pc:sldMkLst>
      </pc:sldChg>
      <pc:sldChg chg="addSp delSp modSp mod">
        <pc:chgData name="Alfred Smith" userId="3c60a3631c0db8ad" providerId="LiveId" clId="{4E251E2E-E9E2-4C85-9FE8-17BE887970A5}" dt="2024-07-22T05:45:38.588" v="1"/>
        <pc:sldMkLst>
          <pc:docMk/>
          <pc:sldMk cId="3596600315" sldId="4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32 Jesus Baptized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Baptizes Jesus - Matthew 3:1 – 17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Temptation of Jesus (1) – Matthew 4:1–4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Temptation (2) – Matt 4:5-7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Temptation (3) – Matt 4:8-11 (Right Top)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32-2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FD8794-7EC9-0EAA-AE51-BEFD5EF5A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E6A1EF-F229-A112-F5B1-78818523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"/>
    </mc:Choice>
    <mc:Fallback xmlns="">
      <p:transition spd="slow" advTm="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85CF8-45B4-1713-7A63-A73B9BE4B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ED19C-697F-2DC1-BBA1-C69C6149F578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5Then the devil took Him to the holy city and set Him on the pinnacle of the temple. 6“If You are the Son of God,” he said, “throw Yourself down.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ཡང་བདུད་ཀྱིས་སྐྱབས་མགོན་ཡེ་ཤུ་ནི་དམ་པའི་གྲོང་ཁྱེར་དུ་ཁྲིད་ཅིང་མཆོད་ཁང་གི་རྩེ་རུ་སྡོད་དུ་བཅུག་སྟེ་ན༌རེ། 6གལ༌ཏེ། ཁྱེད་ནི་དཀོན་མཆོག་གི་སྲས་ཡིན་ན་འདི་ནས་མར་མཆོངས༌ཤིག རྒྱུ་མཚན་ནི་གསུང་རབ་ཀྱི་མདོ་ལས་ཇི་སྐད༌དུ། </a:t>
            </a:r>
            <a:endParaRPr lang="en-ZA" sz="6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39A19FA-033D-E19E-3709-9FA40D44A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6"/>
    </mc:Choice>
    <mc:Fallback xmlns="">
      <p:transition spd="slow" advTm="1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E732A-FFFC-53EA-51C3-124CEBFCA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2D16D-3349-D7E1-2D05-75F83A1B41DE}"/>
              </a:ext>
            </a:extLst>
          </p:cNvPr>
          <p:cNvSpPr txBox="1"/>
          <p:nvPr/>
        </p:nvSpPr>
        <p:spPr>
          <a:xfrm>
            <a:off x="9856639" y="58725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4:5,6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For it is written: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‘He will command His angels concerning You,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and they will lift You up in their hands,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so that You will not strike Your foot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against a stone.’”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དཀོན་མཆོག་གིས་རང་གི་ཕོ་ཉ་རྣམས་ལ་བཀའ་གནང་སྟེ་ཁྱེད་རང་བསྲུང་ངེས༌ཤིང༌། ཁྱེད་ཀྱི་ཞབས་རྡོ་ལའང་མི་ཐོགས་པའི༌ཕྱིར། ཕོ་ཉ་རྣམས་ཀྱི་ལག་པས་ཁྱེད་རང་ཡར་འདེགས་པར་འགྱུར་ཞེས་བཀོད་འདུག་ཅེས་སྨྲས་པ༌ལ།</a:t>
            </a:r>
            <a:endParaRPr lang="en-ZA" sz="24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E8C950A-86E2-DA3E-86A0-94432DBC6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2"/>
    </mc:Choice>
    <mc:Fallback xmlns="">
      <p:transition spd="slow" advTm="1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1FD71-9E49-0CBD-8217-B81A5375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3E150-C342-6768-0F0B-1FE479B39697}"/>
              </a:ext>
            </a:extLst>
          </p:cNvPr>
          <p:cNvSpPr txBox="1"/>
          <p:nvPr/>
        </p:nvSpPr>
        <p:spPr>
          <a:xfrm>
            <a:off x="9981329" y="580324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7Jesus replied, “It is also written: ‘Do not put the Lord your God to the test.’”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7སྐྱབས་མགོན་ཡེ་ཤུས་འདི་སྐད༌དུ། གསུང་རབ་ཀྱི་མདོ་ལས་ཡང་ཇི་སྐད༌དུ། ཁྱོད་ཀྱིས་གཙོ་བོ་སྟེ་རང་གི་དཀོན་མཆོག་ལ་ཚོད་བགམ་མ་བྱེད་ཅེས་བཀོད་ཡོད་པ་ཡིན་ཞེས་གསུངས༌སོ།།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1A9F10-9DEE-BC77-CA40-4CF025821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6"/>
    </mc:Choice>
    <mc:Fallback xmlns="">
      <p:transition spd="slow" advTm="1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B9E88-76A9-1EFE-462C-FA5456E9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1" b="10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CC0C9-F9D5-9986-7C8E-8A770272E52D}"/>
              </a:ext>
            </a:extLst>
          </p:cNvPr>
          <p:cNvSpPr txBox="1"/>
          <p:nvPr/>
        </p:nvSpPr>
        <p:spPr>
          <a:xfrm>
            <a:off x="9925911" y="574783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8Again, the devil took Him to a very high mountain and showed Him all the kingdoms of the world and their glory.</a:t>
            </a:r>
            <a:endParaRPr lang="en-Z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8ཡང་བདུད་ཀྱིས་སྐྱབས་མགོན་ཡེ་ཤུ་རི་ཤིན་ཏུ་མཐོན་པོ་ཞིག་ཏུ་ཁྲིད༌དེ། འཇིག་རྟེན་གྱི་རྒྱལ་ཁམས་ཡོངས་དང་དེ་དག་གི་དཔལ་དང་འབྱོར་བ་ཐམས་ཅད་ཁོང་ལ་བསྟན་ཏེ་ན༌རེ།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E9FC1A-FE73-0EDF-37B5-D07F3D082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50D99-0E63-C902-96B6-DA17F6454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9BB68-38AB-F6B3-94F8-A9466C535F1A}"/>
              </a:ext>
            </a:extLst>
          </p:cNvPr>
          <p:cNvSpPr txBox="1"/>
          <p:nvPr/>
        </p:nvSpPr>
        <p:spPr>
          <a:xfrm>
            <a:off x="9204434" y="247575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9“All this I will give You,” he said, “if You will fall down and worship me.”</a:t>
            </a:r>
            <a:endParaRPr lang="en-ZA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9གལ༌ཏེ། ཁྱེད་ཀྱིས་པུས་མོ་སར་བཙུགས་ནས་བདག་ལ་ཕྱག་འཚལ༌ན། བདག་གིས་འདི་ཐམས་ཅད་ཁྱེད་ལ་འབུལ་བར་བྱ་ཞེས་སྨྲས་པ༌ལ།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206A66-1872-BF2E-D672-9F6B5F3E2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5"/>
    </mc:Choice>
    <mc:Fallback xmlns="">
      <p:transition spd="slow" advTm="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17E7F-4B97-D6F4-F119-B6F0FC57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1192A-5811-3AC3-AB1D-86D428448628}"/>
              </a:ext>
            </a:extLst>
          </p:cNvPr>
          <p:cNvSpPr txBox="1"/>
          <p:nvPr/>
        </p:nvSpPr>
        <p:spPr>
          <a:xfrm>
            <a:off x="6604001" y="152400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09B54-7A05-4D3D-FF8E-07E3BD93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668" y="0"/>
            <a:ext cx="130856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C8F91-61D1-46A0-F2F6-F2DDB22028F0}"/>
              </a:ext>
            </a:extLst>
          </p:cNvPr>
          <p:cNvSpPr txBox="1"/>
          <p:nvPr/>
        </p:nvSpPr>
        <p:spPr>
          <a:xfrm>
            <a:off x="9603416" y="583095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10“Away from Me, Satan!” Jesus declared. “For it is written: ‘Worship the Lord your God and serve Him only.’”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10ཡང་སྐྱབས་མགོན་ཡེ་ཤུས་འདི་སྐད༌དུ། བདུད་སཱ་ཏན་ཁྱོད་ཕར་སོང༌ཞིག ཅིའི་ཕྱིར་ཞེ༌ན། གསུང་རབ་ཀྱི་མདོ་ལས་ཇི་སྐད༌དུ། ཁྱོད་ཀྱིས་གཙོ་བོ་སྟེ་རང་གི་དཀོན་མཆོག་ལ་ཕྱག་འཚལ་ཞིང་ཁོང་གཅིག་པུར་བསྙེན་བཀུར་བྱེད་དགོས་ཞེས་བཀོད་འདུག་ཅེས་གསུང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2049E6-D8F3-DC8D-5970-AEA403722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5"/>
    </mc:Choice>
    <mc:Fallback xmlns=""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70C95-8E15-F41A-E29A-AECBAFC12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B5E4A-33B1-BD76-5AAE-519BF6A3F420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121212"/>
                </a:solidFill>
                <a:latin typeface="ArialMT"/>
              </a:rPr>
              <a:t>11Then </a:t>
            </a:r>
            <a:r>
              <a:rPr lang="en-US" sz="4800" dirty="0">
                <a:solidFill>
                  <a:srgbClr val="121212"/>
                </a:solidFill>
                <a:latin typeface="ArialMT"/>
              </a:rPr>
              <a:t>the devil left Him, and angels came and ministered to Him.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11དེ་ནས་བདུད་ནི་ཁོང་དང་ཁ་བྲལ༌ལོ། །ལྟོས༌དང༌། ཕོ་ཉ་རྣམས་ཡོང་སྟེ་ཁོང་ལ་ཞབས་ཕྱི་བསྒྲུབས༌སོ།།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6B2657-834D-99A6-2880-EA048D6E6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7"/>
    </mc:Choice>
    <mc:Fallback xmlns="">
      <p:transition spd="slow" advTm="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A545F-7B8E-0F02-6311-73BB6B6FD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56A4C4-58A7-10B7-5358-6FB44FFDD6B5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2. The Temptation of Jesus  – Matthew 4:1–11 </a:t>
            </a:r>
            <a:endParaRPr lang="en-ZA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924EB4-7C74-8AAC-5BCF-35D268F6C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"/>
    </mc:Choice>
    <mc:Fallback xmlns="">
      <p:transition spd="slow" advTm="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212A1-8675-9287-F71D-E2267C62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07EE5-72A3-6F42-DF95-DA1FCCF9D506}"/>
              </a:ext>
            </a:extLst>
          </p:cNvPr>
          <p:cNvSpPr txBox="1"/>
          <p:nvPr/>
        </p:nvSpPr>
        <p:spPr>
          <a:xfrm>
            <a:off x="6602477" y="138546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826770" y="584131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1Then Jesus was led by the Spirit into the wilderness to be tempted by the devil. 2After fasting forty days and forty nights, He was hungry.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1དེ་ནས་བདུད་ཀྱིས་སྐྱབས་མགོན་ཡེ་ཤུར་ཉམས་ཚོད་བྱེད་པའི༌ཕྱིར། དམ་པའི་ཐུགས་ཉིད་ཀྱིས་སྐྱབས་མགོན་ཡེ་ཤུ་དབེན་སྟོང་དུ་ཁྲིད༌ཅིང༌། 2ཁོང་གིས་ཉིན་ཞག་བཞི་བཅུའི་རིང་ལ་སྨྱུང་གནས་བསྲུངས༌རྗེས། ཁོང་ནི་བཀྲེས་ཤིང་ལྟོགས་པར་གྱུར༌ཏོ།།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2F3DA5-F9EF-A6C1-AA03-949F077AB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0"/>
    </mc:Choice>
    <mc:Fallback xmlns="">
      <p:transition spd="slow" advTm="1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F7156-C482-8257-6CE2-0100352F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726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8C4AF-93C2-F4DD-F01A-ACD93553AE13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3The tempter came to Him and said, “If You are the Son of God, tell these stones to become bread.”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3དེ་ནས་ཉམས་ཚོད་བྱེད་མཁན་དེ་ཡོང་སྟེ་ན༌རེ། ཁྱེད་ནི་དཀོན་མཆོག་གི་སྲས་ཡིན༌ན། རྡོ་འདི་དག་ལ་བཀའ་གནང་སྟེ་བག་ལེབ་ཏུ་བསྒྱུར་ཅིག་ཅེས་སྨྲས་པ༌ལ།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6F76830-6FE4-431A-E7A1-FAF0AC6B9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6"/>
    </mc:Choice>
    <mc:Fallback xmlns="">
      <p:transition spd="slow" advTm="11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E1802-E364-B773-5F44-E758E83AE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90678-7567-CCCD-FE4E-30B6F9BF7B39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1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4But Jesus answered, “It is written: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‘Man shall not live on bread alone,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but on every word that comes from the mouth of God.’”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4སྐྱབས་མགོན་ཡེ་ཤུས་འདི་སྐད༌དུ། གསུང་རབ་ཀྱི་མདོ་ལས་མི་ནི་བག་ལེབ་ཁོ་ནར་བརྟེན་ནས་འཚོ་བ་མ་ཡིན༌པར། དཀོན་མཆོག་གི་ཞལ་ནས་བྱུང་བའི་བཀའ་ཐམས་ཅད་ལ་བརྟེན་ནས་འཚོ་བ་ཡིན་ཞེས་བཀོད་ཡོད་ཅེས་གསུངས༌སོ།།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8DF868-FC94-3E54-9A73-78FA5FBFB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9"/>
    </mc:Choice>
    <mc:Fallback xmlns="">
      <p:transition spd="slow" advTm="1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1067</Words>
  <Application>Microsoft Office PowerPoint</Application>
  <PresentationFormat>Widescreen</PresentationFormat>
  <Paragraphs>61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2025-04-25T07:13:14Z</dcterms:modified>
</cp:coreProperties>
</file>