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51E2E-E9E2-4C85-9FE8-17BE887970A5}" v="2" dt="2024-07-22T05:46:03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5214" autoAdjust="0"/>
  </p:normalViewPr>
  <p:slideViewPr>
    <p:cSldViewPr snapToGrid="0">
      <p:cViewPr varScale="1">
        <p:scale>
          <a:sx n="75" d="100"/>
          <a:sy n="75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A279CFE-F225-41BC-96D3-32B5A5ADD1B1}"/>
    <pc:docChg chg="modSld">
      <pc:chgData name="Leonie Smith" userId="fed1330f33f5650e" providerId="LiveId" clId="{DA279CFE-F225-41BC-96D3-32B5A5ADD1B1}" dt="2023-12-19T03:44:08.315" v="60" actId="20577"/>
      <pc:docMkLst>
        <pc:docMk/>
      </pc:docMkLst>
      <pc:sldChg chg="addSp delSp modSp mod modTransition modAnim">
        <pc:chgData name="Leonie Smith" userId="fed1330f33f5650e" providerId="LiveId" clId="{DA279CFE-F225-41BC-96D3-32B5A5ADD1B1}" dt="2023-12-16T03:47:54.298" v="5"/>
        <pc:sldMkLst>
          <pc:docMk/>
          <pc:sldMk cId="3759221820" sldId="439"/>
        </pc:sldMkLst>
        <pc:picChg chg="del">
          <ac:chgData name="Leonie Smith" userId="fed1330f33f5650e" providerId="LiveId" clId="{DA279CFE-F225-41BC-96D3-32B5A5ADD1B1}" dt="2023-12-16T03:47:45.946" v="4"/>
          <ac:picMkLst>
            <pc:docMk/>
            <pc:sldMk cId="3759221820" sldId="439"/>
            <ac:picMk id="2" creationId="{47B4DB6C-5AFE-17EC-7E96-E33D071A2DC4}"/>
          </ac:picMkLst>
        </pc:picChg>
        <pc:picChg chg="add del mod">
          <ac:chgData name="Leonie Smith" userId="fed1330f33f5650e" providerId="LiveId" clId="{DA279CFE-F225-41BC-96D3-32B5A5ADD1B1}" dt="2023-12-16T03:47:54.298" v="5"/>
          <ac:picMkLst>
            <pc:docMk/>
            <pc:sldMk cId="3759221820" sldId="439"/>
            <ac:picMk id="5" creationId="{4FB7A48B-C46E-FD4E-F356-AE704845CFF1}"/>
          </ac:picMkLst>
        </pc:picChg>
        <pc:picChg chg="add mod">
          <ac:chgData name="Leonie Smith" userId="fed1330f33f5650e" providerId="LiveId" clId="{DA279CFE-F225-41BC-96D3-32B5A5ADD1B1}" dt="2023-12-16T03:47:54.298" v="5"/>
          <ac:picMkLst>
            <pc:docMk/>
            <pc:sldMk cId="3759221820" sldId="439"/>
            <ac:picMk id="7" creationId="{00924EB4-7C74-8AAC-5BCF-35D268F6C73C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48:30.295" v="11"/>
        <pc:sldMkLst>
          <pc:docMk/>
          <pc:sldMk cId="3676245138" sldId="441"/>
        </pc:sldMkLst>
        <pc:picChg chg="del">
          <ac:chgData name="Leonie Smith" userId="fed1330f33f5650e" providerId="LiveId" clId="{DA279CFE-F225-41BC-96D3-32B5A5ADD1B1}" dt="2023-12-16T03:48:00.462" v="7"/>
          <ac:picMkLst>
            <pc:docMk/>
            <pc:sldMk cId="3676245138" sldId="441"/>
            <ac:picMk id="3" creationId="{04B9757C-5645-ADFF-0CDB-8EC7A00A2C2F}"/>
          </ac:picMkLst>
        </pc:picChg>
        <pc:picChg chg="add del mod">
          <ac:chgData name="Leonie Smith" userId="fed1330f33f5650e" providerId="LiveId" clId="{DA279CFE-F225-41BC-96D3-32B5A5ADD1B1}" dt="2023-12-16T03:48:08.655" v="8"/>
          <ac:picMkLst>
            <pc:docMk/>
            <pc:sldMk cId="3676245138" sldId="441"/>
            <ac:picMk id="5" creationId="{82ABAD9E-52CA-4B63-C8F0-532C41649DE5}"/>
          </ac:picMkLst>
        </pc:picChg>
        <pc:picChg chg="add del mod">
          <ac:chgData name="Leonie Smith" userId="fed1330f33f5650e" providerId="LiveId" clId="{DA279CFE-F225-41BC-96D3-32B5A5ADD1B1}" dt="2023-12-16T03:48:11.801" v="10"/>
          <ac:picMkLst>
            <pc:docMk/>
            <pc:sldMk cId="3676245138" sldId="441"/>
            <ac:picMk id="7" creationId="{0E3A236B-B451-F08B-D5C3-19D2321427E5}"/>
          </ac:picMkLst>
        </pc:picChg>
        <pc:picChg chg="add del mod ord">
          <ac:chgData name="Leonie Smith" userId="fed1330f33f5650e" providerId="LiveId" clId="{DA279CFE-F225-41BC-96D3-32B5A5ADD1B1}" dt="2023-12-16T03:48:30.295" v="11"/>
          <ac:picMkLst>
            <pc:docMk/>
            <pc:sldMk cId="3676245138" sldId="441"/>
            <ac:picMk id="10" creationId="{C3B353EB-01F6-A185-EE6C-4A12186A120C}"/>
          </ac:picMkLst>
        </pc:picChg>
        <pc:picChg chg="add mod">
          <ac:chgData name="Leonie Smith" userId="fed1330f33f5650e" providerId="LiveId" clId="{DA279CFE-F225-41BC-96D3-32B5A5ADD1B1}" dt="2023-12-16T03:48:30.295" v="11"/>
          <ac:picMkLst>
            <pc:docMk/>
            <pc:sldMk cId="3676245138" sldId="441"/>
            <ac:picMk id="11" creationId="{402F3DA5-F9EF-A6C1-AA03-949F077AB15F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48:52.249" v="14"/>
        <pc:sldMkLst>
          <pc:docMk/>
          <pc:sldMk cId="3095902142" sldId="443"/>
        </pc:sldMkLst>
        <pc:picChg chg="del">
          <ac:chgData name="Leonie Smith" userId="fed1330f33f5650e" providerId="LiveId" clId="{DA279CFE-F225-41BC-96D3-32B5A5ADD1B1}" dt="2023-12-16T03:48:37.648" v="13"/>
          <ac:picMkLst>
            <pc:docMk/>
            <pc:sldMk cId="3095902142" sldId="443"/>
            <ac:picMk id="2" creationId="{B935D2AB-1BF5-0A7C-B7B0-735C80228E1F}"/>
          </ac:picMkLst>
        </pc:picChg>
        <pc:picChg chg="add del mod">
          <ac:chgData name="Leonie Smith" userId="fed1330f33f5650e" providerId="LiveId" clId="{DA279CFE-F225-41BC-96D3-32B5A5ADD1B1}" dt="2023-12-16T03:48:52.249" v="14"/>
          <ac:picMkLst>
            <pc:docMk/>
            <pc:sldMk cId="3095902142" sldId="443"/>
            <ac:picMk id="5" creationId="{76948910-40AF-1281-14E4-5E60E39E6A7B}"/>
          </ac:picMkLst>
        </pc:picChg>
        <pc:picChg chg="add mod">
          <ac:chgData name="Leonie Smith" userId="fed1330f33f5650e" providerId="LiveId" clId="{DA279CFE-F225-41BC-96D3-32B5A5ADD1B1}" dt="2023-12-16T03:48:52.249" v="14"/>
          <ac:picMkLst>
            <pc:docMk/>
            <pc:sldMk cId="3095902142" sldId="443"/>
            <ac:picMk id="7" creationId="{E6F76830-6FE4-431A-E7A1-FAF0AC6B926C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49:17.563" v="17"/>
        <pc:sldMkLst>
          <pc:docMk/>
          <pc:sldMk cId="1718612039" sldId="444"/>
        </pc:sldMkLst>
        <pc:picChg chg="del">
          <ac:chgData name="Leonie Smith" userId="fed1330f33f5650e" providerId="LiveId" clId="{DA279CFE-F225-41BC-96D3-32B5A5ADD1B1}" dt="2023-12-16T03:48:59.396" v="16"/>
          <ac:picMkLst>
            <pc:docMk/>
            <pc:sldMk cId="1718612039" sldId="444"/>
            <ac:picMk id="3" creationId="{5D8DCEEF-83BD-1A8A-700B-C01468342F31}"/>
          </ac:picMkLst>
        </pc:picChg>
        <pc:picChg chg="add del mod">
          <ac:chgData name="Leonie Smith" userId="fed1330f33f5650e" providerId="LiveId" clId="{DA279CFE-F225-41BC-96D3-32B5A5ADD1B1}" dt="2023-12-16T03:49:17.563" v="17"/>
          <ac:picMkLst>
            <pc:docMk/>
            <pc:sldMk cId="1718612039" sldId="444"/>
            <ac:picMk id="5" creationId="{1DAA9C5D-D328-FCEC-44DE-64F8C64560F2}"/>
          </ac:picMkLst>
        </pc:picChg>
        <pc:picChg chg="add mod">
          <ac:chgData name="Leonie Smith" userId="fed1330f33f5650e" providerId="LiveId" clId="{DA279CFE-F225-41BC-96D3-32B5A5ADD1B1}" dt="2023-12-16T03:49:17.563" v="17"/>
          <ac:picMkLst>
            <pc:docMk/>
            <pc:sldMk cId="1718612039" sldId="444"/>
            <ac:picMk id="7" creationId="{7E8DF868-FC94-3E54-9A73-78FA5FBFB07A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50:08.503" v="23"/>
        <pc:sldMkLst>
          <pc:docMk/>
          <pc:sldMk cId="2166098122" sldId="445"/>
        </pc:sldMkLst>
        <pc:picChg chg="add del mod">
          <ac:chgData name="Leonie Smith" userId="fed1330f33f5650e" providerId="LiveId" clId="{DA279CFE-F225-41BC-96D3-32B5A5ADD1B1}" dt="2023-12-16T03:49:46.085" v="20"/>
          <ac:picMkLst>
            <pc:docMk/>
            <pc:sldMk cId="2166098122" sldId="445"/>
            <ac:picMk id="3" creationId="{2EB856E5-AEB6-DB0F-DF76-BCECA8104816}"/>
          </ac:picMkLst>
        </pc:picChg>
        <pc:picChg chg="del">
          <ac:chgData name="Leonie Smith" userId="fed1330f33f5650e" providerId="LiveId" clId="{DA279CFE-F225-41BC-96D3-32B5A5ADD1B1}" dt="2023-12-16T03:49:23.812" v="19"/>
          <ac:picMkLst>
            <pc:docMk/>
            <pc:sldMk cId="2166098122" sldId="445"/>
            <ac:picMk id="5" creationId="{AF3E18F9-2D4E-2FB5-9D7F-A6978D17224A}"/>
          </ac:picMkLst>
        </pc:picChg>
        <pc:picChg chg="add del mod">
          <ac:chgData name="Leonie Smith" userId="fed1330f33f5650e" providerId="LiveId" clId="{DA279CFE-F225-41BC-96D3-32B5A5ADD1B1}" dt="2023-12-16T03:49:49.847" v="22"/>
          <ac:picMkLst>
            <pc:docMk/>
            <pc:sldMk cId="2166098122" sldId="445"/>
            <ac:picMk id="7" creationId="{82C30D61-ED5C-6FC5-62B7-9CA2A300AAE1}"/>
          </ac:picMkLst>
        </pc:picChg>
        <pc:picChg chg="add del mod ord">
          <ac:chgData name="Leonie Smith" userId="fed1330f33f5650e" providerId="LiveId" clId="{DA279CFE-F225-41BC-96D3-32B5A5ADD1B1}" dt="2023-12-16T03:50:08.503" v="23"/>
          <ac:picMkLst>
            <pc:docMk/>
            <pc:sldMk cId="2166098122" sldId="445"/>
            <ac:picMk id="10" creationId="{CDEB1DE0-8B9B-E840-B8F2-0784AD8452BB}"/>
          </ac:picMkLst>
        </pc:picChg>
        <pc:picChg chg="add mod">
          <ac:chgData name="Leonie Smith" userId="fed1330f33f5650e" providerId="LiveId" clId="{DA279CFE-F225-41BC-96D3-32B5A5ADD1B1}" dt="2023-12-16T03:50:08.503" v="23"/>
          <ac:picMkLst>
            <pc:docMk/>
            <pc:sldMk cId="2166098122" sldId="445"/>
            <ac:picMk id="11" creationId="{B39A19FA-033D-E19E-3709-9FA40D44A77E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51:03.427" v="32"/>
        <pc:sldMkLst>
          <pc:docMk/>
          <pc:sldMk cId="2422728137" sldId="447"/>
        </pc:sldMkLst>
        <pc:picChg chg="add del mod">
          <ac:chgData name="Leonie Smith" userId="fed1330f33f5650e" providerId="LiveId" clId="{DA279CFE-F225-41BC-96D3-32B5A5ADD1B1}" dt="2023-12-16T03:50:23.307" v="26"/>
          <ac:picMkLst>
            <pc:docMk/>
            <pc:sldMk cId="2422728137" sldId="447"/>
            <ac:picMk id="3" creationId="{CEF9100B-11D6-2358-B313-C8B5B2400F2A}"/>
          </ac:picMkLst>
        </pc:picChg>
        <pc:picChg chg="del">
          <ac:chgData name="Leonie Smith" userId="fed1330f33f5650e" providerId="LiveId" clId="{DA279CFE-F225-41BC-96D3-32B5A5ADD1B1}" dt="2023-12-16T03:50:17.679" v="25"/>
          <ac:picMkLst>
            <pc:docMk/>
            <pc:sldMk cId="2422728137" sldId="447"/>
            <ac:picMk id="5" creationId="{81CBF87F-B7C0-252B-5271-8B9BCA714DF8}"/>
          </ac:picMkLst>
        </pc:picChg>
        <pc:picChg chg="add del mod">
          <ac:chgData name="Leonie Smith" userId="fed1330f33f5650e" providerId="LiveId" clId="{DA279CFE-F225-41BC-96D3-32B5A5ADD1B1}" dt="2023-12-16T03:50:27.395" v="28"/>
          <ac:picMkLst>
            <pc:docMk/>
            <pc:sldMk cId="2422728137" sldId="447"/>
            <ac:picMk id="7" creationId="{88F235DB-0C10-5045-2AE5-180E7FD3AF58}"/>
          </ac:picMkLst>
        </pc:picChg>
        <pc:picChg chg="add del mod ord">
          <ac:chgData name="Leonie Smith" userId="fed1330f33f5650e" providerId="LiveId" clId="{DA279CFE-F225-41BC-96D3-32B5A5ADD1B1}" dt="2023-12-16T03:50:43.363" v="29"/>
          <ac:picMkLst>
            <pc:docMk/>
            <pc:sldMk cId="2422728137" sldId="447"/>
            <ac:picMk id="10" creationId="{7E3D8BF8-113E-98AE-E083-29FCF0C5560D}"/>
          </ac:picMkLst>
        </pc:picChg>
        <pc:picChg chg="add del mod">
          <ac:chgData name="Leonie Smith" userId="fed1330f33f5650e" providerId="LiveId" clId="{DA279CFE-F225-41BC-96D3-32B5A5ADD1B1}" dt="2023-12-16T03:50:46.283" v="31"/>
          <ac:picMkLst>
            <pc:docMk/>
            <pc:sldMk cId="2422728137" sldId="447"/>
            <ac:picMk id="11" creationId="{4A810BC4-2D8C-4692-B349-88151D57D697}"/>
          </ac:picMkLst>
        </pc:picChg>
        <pc:picChg chg="add del mod ord">
          <ac:chgData name="Leonie Smith" userId="fed1330f33f5650e" providerId="LiveId" clId="{DA279CFE-F225-41BC-96D3-32B5A5ADD1B1}" dt="2023-12-16T03:51:03.427" v="32"/>
          <ac:picMkLst>
            <pc:docMk/>
            <pc:sldMk cId="2422728137" sldId="447"/>
            <ac:picMk id="14" creationId="{78D2330A-34FF-E2C1-7C5B-6C5EF1B122A4}"/>
          </ac:picMkLst>
        </pc:picChg>
        <pc:picChg chg="add mod">
          <ac:chgData name="Leonie Smith" userId="fed1330f33f5650e" providerId="LiveId" clId="{DA279CFE-F225-41BC-96D3-32B5A5ADD1B1}" dt="2023-12-16T03:51:03.427" v="32"/>
          <ac:picMkLst>
            <pc:docMk/>
            <pc:sldMk cId="2422728137" sldId="447"/>
            <ac:picMk id="15" creationId="{BE8C950A-86E2-DA3E-86A0-94432DBC6AB7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51:26.274" v="35"/>
        <pc:sldMkLst>
          <pc:docMk/>
          <pc:sldMk cId="4160448636" sldId="449"/>
        </pc:sldMkLst>
        <pc:picChg chg="add del mod">
          <ac:chgData name="Leonie Smith" userId="fed1330f33f5650e" providerId="LiveId" clId="{DA279CFE-F225-41BC-96D3-32B5A5ADD1B1}" dt="2023-12-16T03:51:26.274" v="35"/>
          <ac:picMkLst>
            <pc:docMk/>
            <pc:sldMk cId="4160448636" sldId="449"/>
            <ac:picMk id="3" creationId="{69A21B2B-382B-7A1E-4836-3090B815DF31}"/>
          </ac:picMkLst>
        </pc:picChg>
        <pc:picChg chg="add mod">
          <ac:chgData name="Leonie Smith" userId="fed1330f33f5650e" providerId="LiveId" clId="{DA279CFE-F225-41BC-96D3-32B5A5ADD1B1}" dt="2023-12-16T03:51:26.274" v="35"/>
          <ac:picMkLst>
            <pc:docMk/>
            <pc:sldMk cId="4160448636" sldId="449"/>
            <ac:picMk id="5" creationId="{3F1A9F10-9DEE-BC77-CA40-4CF025821EC2}"/>
          </ac:picMkLst>
        </pc:picChg>
        <pc:picChg chg="del">
          <ac:chgData name="Leonie Smith" userId="fed1330f33f5650e" providerId="LiveId" clId="{DA279CFE-F225-41BC-96D3-32B5A5ADD1B1}" dt="2023-12-16T03:51:11.291" v="34"/>
          <ac:picMkLst>
            <pc:docMk/>
            <pc:sldMk cId="4160448636" sldId="449"/>
            <ac:picMk id="7" creationId="{A53E3143-34D1-7996-9595-579FF2A022DE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51:48.251" v="38"/>
        <pc:sldMkLst>
          <pc:docMk/>
          <pc:sldMk cId="283334129" sldId="453"/>
        </pc:sldMkLst>
        <pc:picChg chg="del">
          <ac:chgData name="Leonie Smith" userId="fed1330f33f5650e" providerId="LiveId" clId="{DA279CFE-F225-41BC-96D3-32B5A5ADD1B1}" dt="2023-12-16T03:51:33.494" v="37"/>
          <ac:picMkLst>
            <pc:docMk/>
            <pc:sldMk cId="283334129" sldId="453"/>
            <ac:picMk id="3" creationId="{E6D8177D-E9AA-097F-5B38-A59589A86ABD}"/>
          </ac:picMkLst>
        </pc:picChg>
        <pc:picChg chg="add del mod">
          <ac:chgData name="Leonie Smith" userId="fed1330f33f5650e" providerId="LiveId" clId="{DA279CFE-F225-41BC-96D3-32B5A5ADD1B1}" dt="2023-12-16T03:51:48.251" v="38"/>
          <ac:picMkLst>
            <pc:docMk/>
            <pc:sldMk cId="283334129" sldId="453"/>
            <ac:picMk id="5" creationId="{28DFD373-3887-EFFF-7886-6ACC9C8BB138}"/>
          </ac:picMkLst>
        </pc:picChg>
        <pc:picChg chg="add mod">
          <ac:chgData name="Leonie Smith" userId="fed1330f33f5650e" providerId="LiveId" clId="{DA279CFE-F225-41BC-96D3-32B5A5ADD1B1}" dt="2023-12-16T03:51:48.251" v="38"/>
          <ac:picMkLst>
            <pc:docMk/>
            <pc:sldMk cId="283334129" sldId="453"/>
            <ac:picMk id="7" creationId="{21E9FC1A-FE73-0EDF-37B5-D07F3D08263C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52:40.997" v="44"/>
        <pc:sldMkLst>
          <pc:docMk/>
          <pc:sldMk cId="1799939013" sldId="455"/>
        </pc:sldMkLst>
        <pc:picChg chg="add del mod">
          <ac:chgData name="Leonie Smith" userId="fed1330f33f5650e" providerId="LiveId" clId="{DA279CFE-F225-41BC-96D3-32B5A5ADD1B1}" dt="2023-12-16T03:52:40.997" v="44"/>
          <ac:picMkLst>
            <pc:docMk/>
            <pc:sldMk cId="1799939013" sldId="455"/>
            <ac:picMk id="3" creationId="{BB2EAF9B-4812-2693-780B-6EA2FBB3D5AE}"/>
          </ac:picMkLst>
        </pc:picChg>
        <pc:picChg chg="add mod">
          <ac:chgData name="Leonie Smith" userId="fed1330f33f5650e" providerId="LiveId" clId="{DA279CFE-F225-41BC-96D3-32B5A5ADD1B1}" dt="2023-12-16T03:52:40.997" v="44"/>
          <ac:picMkLst>
            <pc:docMk/>
            <pc:sldMk cId="1799939013" sldId="455"/>
            <ac:picMk id="5" creationId="{4D2049E6-D8F3-DC8D-5970-AEA403722D9D}"/>
          </ac:picMkLst>
        </pc:picChg>
        <pc:picChg chg="del">
          <ac:chgData name="Leonie Smith" userId="fed1330f33f5650e" providerId="LiveId" clId="{DA279CFE-F225-41BC-96D3-32B5A5ADD1B1}" dt="2023-12-16T03:52:19.658" v="43"/>
          <ac:picMkLst>
            <pc:docMk/>
            <pc:sldMk cId="1799939013" sldId="455"/>
            <ac:picMk id="7" creationId="{AC9D1450-6083-BB3A-C8AD-199824A0BFA8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6T03:52:10.393" v="41"/>
        <pc:sldMkLst>
          <pc:docMk/>
          <pc:sldMk cId="4049696417" sldId="456"/>
        </pc:sldMkLst>
        <pc:picChg chg="del">
          <ac:chgData name="Leonie Smith" userId="fed1330f33f5650e" providerId="LiveId" clId="{DA279CFE-F225-41BC-96D3-32B5A5ADD1B1}" dt="2023-12-16T03:51:57.443" v="40"/>
          <ac:picMkLst>
            <pc:docMk/>
            <pc:sldMk cId="4049696417" sldId="456"/>
            <ac:picMk id="3" creationId="{62D9E1D4-10D3-E44E-BAD0-DFB2A4F6AD2A}"/>
          </ac:picMkLst>
        </pc:picChg>
        <pc:picChg chg="add del mod">
          <ac:chgData name="Leonie Smith" userId="fed1330f33f5650e" providerId="LiveId" clId="{DA279CFE-F225-41BC-96D3-32B5A5ADD1B1}" dt="2023-12-16T03:52:10.393" v="41"/>
          <ac:picMkLst>
            <pc:docMk/>
            <pc:sldMk cId="4049696417" sldId="456"/>
            <ac:picMk id="5" creationId="{D24EB145-F8DF-0599-51AF-7F1608A438B6}"/>
          </ac:picMkLst>
        </pc:picChg>
        <pc:picChg chg="add mod">
          <ac:chgData name="Leonie Smith" userId="fed1330f33f5650e" providerId="LiveId" clId="{DA279CFE-F225-41BC-96D3-32B5A5ADD1B1}" dt="2023-12-16T03:52:10.393" v="41"/>
          <ac:picMkLst>
            <pc:docMk/>
            <pc:sldMk cId="4049696417" sldId="456"/>
            <ac:picMk id="7" creationId="{EB206A66-1872-BF2E-D672-9F6B5F3E26D5}"/>
          </ac:picMkLst>
        </pc:picChg>
      </pc:sldChg>
      <pc:sldChg chg="addSp delSp modSp mod modTransition modAnim">
        <pc:chgData name="Leonie Smith" userId="fed1330f33f5650e" providerId="LiveId" clId="{DA279CFE-F225-41BC-96D3-32B5A5ADD1B1}" dt="2023-12-19T03:43:35.413" v="50"/>
        <pc:sldMkLst>
          <pc:docMk/>
          <pc:sldMk cId="783514268" sldId="459"/>
        </pc:sldMkLst>
        <pc:picChg chg="del">
          <ac:chgData name="Leonie Smith" userId="fed1330f33f5650e" providerId="LiveId" clId="{DA279CFE-F225-41BC-96D3-32B5A5ADD1B1}" dt="2023-12-16T03:52:48.321" v="46"/>
          <ac:picMkLst>
            <pc:docMk/>
            <pc:sldMk cId="783514268" sldId="459"/>
            <ac:picMk id="2" creationId="{8EED9179-55B5-BF1A-79AF-FCC1DA6D8A43}"/>
          </ac:picMkLst>
        </pc:picChg>
        <pc:picChg chg="add del mod ord">
          <ac:chgData name="Leonie Smith" userId="fed1330f33f5650e" providerId="LiveId" clId="{DA279CFE-F225-41BC-96D3-32B5A5ADD1B1}" dt="2023-12-19T03:43:35.413" v="50"/>
          <ac:picMkLst>
            <pc:docMk/>
            <pc:sldMk cId="783514268" sldId="459"/>
            <ac:picMk id="3" creationId="{008F9C7C-EAF3-F7E8-C676-7F21BD098654}"/>
          </ac:picMkLst>
        </pc:picChg>
        <pc:picChg chg="add mod">
          <ac:chgData name="Leonie Smith" userId="fed1330f33f5650e" providerId="LiveId" clId="{DA279CFE-F225-41BC-96D3-32B5A5ADD1B1}" dt="2023-12-19T03:43:35.413" v="50"/>
          <ac:picMkLst>
            <pc:docMk/>
            <pc:sldMk cId="783514268" sldId="459"/>
            <ac:picMk id="5" creationId="{A26B2657-834D-99A6-2880-EA048D6E669F}"/>
          </ac:picMkLst>
        </pc:picChg>
        <pc:picChg chg="add del mod">
          <ac:chgData name="Leonie Smith" userId="fed1330f33f5650e" providerId="LiveId" clId="{DA279CFE-F225-41BC-96D3-32B5A5ADD1B1}" dt="2023-12-16T03:52:59.938" v="47"/>
          <ac:picMkLst>
            <pc:docMk/>
            <pc:sldMk cId="783514268" sldId="459"/>
            <ac:picMk id="5" creationId="{FAC69814-3529-572B-D59A-3CC2C94C7818}"/>
          </ac:picMkLst>
        </pc:picChg>
        <pc:picChg chg="add del mod">
          <ac:chgData name="Leonie Smith" userId="fed1330f33f5650e" providerId="LiveId" clId="{DA279CFE-F225-41BC-96D3-32B5A5ADD1B1}" dt="2023-12-19T03:43:24.644" v="49"/>
          <ac:picMkLst>
            <pc:docMk/>
            <pc:sldMk cId="783514268" sldId="459"/>
            <ac:picMk id="7" creationId="{15A7B683-3118-3F3E-0F28-91C3A20F000E}"/>
          </ac:picMkLst>
        </pc:picChg>
      </pc:sldChg>
      <pc:sldChg chg="addSp delSp modSp mod modTransition modAnim modNotesTx">
        <pc:chgData name="Leonie Smith" userId="fed1330f33f5650e" providerId="LiveId" clId="{DA279CFE-F225-41BC-96D3-32B5A5ADD1B1}" dt="2023-12-19T03:44:08.315" v="60" actId="20577"/>
        <pc:sldMkLst>
          <pc:docMk/>
          <pc:sldMk cId="3596600315" sldId="468"/>
        </pc:sldMkLst>
        <pc:picChg chg="del">
          <ac:chgData name="Leonie Smith" userId="fed1330f33f5650e" providerId="LiveId" clId="{DA279CFE-F225-41BC-96D3-32B5A5ADD1B1}" dt="2023-12-16T03:47:26.372" v="1"/>
          <ac:picMkLst>
            <pc:docMk/>
            <pc:sldMk cId="3596600315" sldId="468"/>
            <ac:picMk id="4" creationId="{A7A816DA-CC5C-D2F6-6401-496AAEC510D7}"/>
          </ac:picMkLst>
        </pc:picChg>
        <pc:picChg chg="add del mod">
          <ac:chgData name="Leonie Smith" userId="fed1330f33f5650e" providerId="LiveId" clId="{DA279CFE-F225-41BC-96D3-32B5A5ADD1B1}" dt="2023-12-16T03:47:33.633" v="2"/>
          <ac:picMkLst>
            <pc:docMk/>
            <pc:sldMk cId="3596600315" sldId="468"/>
            <ac:picMk id="6" creationId="{7A5A77F1-5FB9-B740-29BE-6F500C7DF3E2}"/>
          </ac:picMkLst>
        </pc:picChg>
        <pc:picChg chg="add mod">
          <ac:chgData name="Leonie Smith" userId="fed1330f33f5650e" providerId="LiveId" clId="{DA279CFE-F225-41BC-96D3-32B5A5ADD1B1}" dt="2023-12-16T03:47:33.633" v="2"/>
          <ac:picMkLst>
            <pc:docMk/>
            <pc:sldMk cId="3596600315" sldId="468"/>
            <ac:picMk id="7" creationId="{0CFD8794-7EC9-0EAA-AE51-BEFD5EF5A8E3}"/>
          </ac:picMkLst>
        </pc:picChg>
      </pc:sldChg>
    </pc:docChg>
  </pc:docChgLst>
  <pc:docChgLst>
    <pc:chgData name="Leonie Smith" userId="fed1330f33f5650e" providerId="LiveId" clId="{66983E72-7BCE-4E64-930F-ABA5DBB53B63}"/>
    <pc:docChg chg="undo custSel modSld sldOrd">
      <pc:chgData name="Leonie Smith" userId="fed1330f33f5650e" providerId="LiveId" clId="{66983E72-7BCE-4E64-930F-ABA5DBB53B63}" dt="2022-08-27T06:48:29.400" v="111" actId="20577"/>
      <pc:docMkLst>
        <pc:docMk/>
      </pc:docMkLst>
      <pc:sldChg chg="addSp modSp mod">
        <pc:chgData name="Leonie Smith" userId="fed1330f33f5650e" providerId="LiveId" clId="{66983E72-7BCE-4E64-930F-ABA5DBB53B63}" dt="2022-08-27T06:43:07.310" v="51" actId="1076"/>
        <pc:sldMkLst>
          <pc:docMk/>
          <pc:sldMk cId="3261377596" sldId="438"/>
        </pc:sldMkLst>
        <pc:spChg chg="add mod">
          <ac:chgData name="Leonie Smith" userId="fed1330f33f5650e" providerId="LiveId" clId="{66983E72-7BCE-4E64-930F-ABA5DBB53B63}" dt="2022-08-27T06:43:07.310" v="51" actId="1076"/>
          <ac:spMkLst>
            <pc:docMk/>
            <pc:sldMk cId="3261377596" sldId="438"/>
            <ac:spMk id="2" creationId="{BA71192A-5811-3AC3-AB1D-86D428448628}"/>
          </ac:spMkLst>
        </pc:spChg>
      </pc:sldChg>
      <pc:sldChg chg="addSp modSp">
        <pc:chgData name="Leonie Smith" userId="fed1330f33f5650e" providerId="LiveId" clId="{66983E72-7BCE-4E64-930F-ABA5DBB53B63}" dt="2022-08-16T06:02:01.922" v="1"/>
        <pc:sldMkLst>
          <pc:docMk/>
          <pc:sldMk cId="3759221820" sldId="439"/>
        </pc:sldMkLst>
        <pc:picChg chg="add mod">
          <ac:chgData name="Leonie Smith" userId="fed1330f33f5650e" providerId="LiveId" clId="{66983E72-7BCE-4E64-930F-ABA5DBB53B63}" dt="2022-08-16T06:02:01.922" v="1"/>
          <ac:picMkLst>
            <pc:docMk/>
            <pc:sldMk cId="3759221820" sldId="439"/>
            <ac:picMk id="2" creationId="{47B4DB6C-5AFE-17EC-7E96-E33D071A2DC4}"/>
          </ac:picMkLst>
        </pc:picChg>
      </pc:sldChg>
      <pc:sldChg chg="addSp modSp mod">
        <pc:chgData name="Leonie Smith" userId="fed1330f33f5650e" providerId="LiveId" clId="{66983E72-7BCE-4E64-930F-ABA5DBB53B63}" dt="2022-08-27T06:43:01.576" v="50" actId="1076"/>
        <pc:sldMkLst>
          <pc:docMk/>
          <pc:sldMk cId="923867738" sldId="440"/>
        </pc:sldMkLst>
        <pc:spChg chg="add mod">
          <ac:chgData name="Leonie Smith" userId="fed1330f33f5650e" providerId="LiveId" clId="{66983E72-7BCE-4E64-930F-ABA5DBB53B63}" dt="2022-08-27T06:43:01.576" v="50" actId="1076"/>
          <ac:spMkLst>
            <pc:docMk/>
            <pc:sldMk cId="923867738" sldId="440"/>
            <ac:spMk id="2" creationId="{4A307EE5-72A3-6F42-DF95-DA1FCCF9D506}"/>
          </ac:spMkLst>
        </pc:spChg>
      </pc:sldChg>
      <pc:sldChg chg="addSp delSp modSp ord modTransition modAnim">
        <pc:chgData name="Leonie Smith" userId="fed1330f33f5650e" providerId="LiveId" clId="{66983E72-7BCE-4E64-930F-ABA5DBB53B63}" dt="2022-08-27T06:46:32.181" v="90"/>
        <pc:sldMkLst>
          <pc:docMk/>
          <pc:sldMk cId="3676245138" sldId="441"/>
        </pc:sldMkLst>
        <pc:picChg chg="add del mod">
          <ac:chgData name="Leonie Smith" userId="fed1330f33f5650e" providerId="LiveId" clId="{66983E72-7BCE-4E64-930F-ABA5DBB53B63}" dt="2022-08-16T06:03:38.374" v="3"/>
          <ac:picMkLst>
            <pc:docMk/>
            <pc:sldMk cId="3676245138" sldId="441"/>
            <ac:picMk id="2" creationId="{C2F86BBE-FFD0-A1C8-1690-02A9B9D24B4F}"/>
          </ac:picMkLst>
        </pc:picChg>
        <pc:picChg chg="add mod">
          <ac:chgData name="Leonie Smith" userId="fed1330f33f5650e" providerId="LiveId" clId="{66983E72-7BCE-4E64-930F-ABA5DBB53B63}" dt="2022-08-16T06:03:58.649" v="4"/>
          <ac:picMkLst>
            <pc:docMk/>
            <pc:sldMk cId="3676245138" sldId="441"/>
            <ac:picMk id="3" creationId="{04B9757C-5645-ADFF-0CDB-8EC7A00A2C2F}"/>
          </ac:picMkLst>
        </pc:picChg>
      </pc:sldChg>
      <pc:sldChg chg="addSp modSp mod">
        <pc:chgData name="Leonie Smith" userId="fed1330f33f5650e" providerId="LiveId" clId="{66983E72-7BCE-4E64-930F-ABA5DBB53B63}" dt="2022-08-27T06:46:38.484" v="93" actId="20577"/>
        <pc:sldMkLst>
          <pc:docMk/>
          <pc:sldMk cId="2180228365" sldId="442"/>
        </pc:sldMkLst>
        <pc:spChg chg="add mod">
          <ac:chgData name="Leonie Smith" userId="fed1330f33f5650e" providerId="LiveId" clId="{66983E72-7BCE-4E64-930F-ABA5DBB53B63}" dt="2022-08-27T06:46:38.484" v="93" actId="20577"/>
          <ac:spMkLst>
            <pc:docMk/>
            <pc:sldMk cId="2180228365" sldId="442"/>
            <ac:spMk id="2" creationId="{E508C4AF-93C2-F4DD-F01A-ACD93553AE13}"/>
          </ac:spMkLst>
        </pc:spChg>
      </pc:sldChg>
      <pc:sldChg chg="addSp modSp">
        <pc:chgData name="Leonie Smith" userId="fed1330f33f5650e" providerId="LiveId" clId="{66983E72-7BCE-4E64-930F-ABA5DBB53B63}" dt="2022-08-16T06:04:50.030" v="5"/>
        <pc:sldMkLst>
          <pc:docMk/>
          <pc:sldMk cId="3095902142" sldId="443"/>
        </pc:sldMkLst>
        <pc:picChg chg="add mod">
          <ac:chgData name="Leonie Smith" userId="fed1330f33f5650e" providerId="LiveId" clId="{66983E72-7BCE-4E64-930F-ABA5DBB53B63}" dt="2022-08-16T06:04:50.030" v="5"/>
          <ac:picMkLst>
            <pc:docMk/>
            <pc:sldMk cId="3095902142" sldId="443"/>
            <ac:picMk id="2" creationId="{B935D2AB-1BF5-0A7C-B7B0-735C80228E1F}"/>
          </ac:picMkLst>
        </pc:picChg>
      </pc:sldChg>
      <pc:sldChg chg="addSp delSp modSp modTransition modAnim">
        <pc:chgData name="Leonie Smith" userId="fed1330f33f5650e" providerId="LiveId" clId="{66983E72-7BCE-4E64-930F-ABA5DBB53B63}" dt="2022-08-16T06:06:36.287" v="8"/>
        <pc:sldMkLst>
          <pc:docMk/>
          <pc:sldMk cId="1718612039" sldId="444"/>
        </pc:sldMkLst>
        <pc:picChg chg="add del mod">
          <ac:chgData name="Leonie Smith" userId="fed1330f33f5650e" providerId="LiveId" clId="{66983E72-7BCE-4E64-930F-ABA5DBB53B63}" dt="2022-08-16T06:06:23.844" v="7"/>
          <ac:picMkLst>
            <pc:docMk/>
            <pc:sldMk cId="1718612039" sldId="444"/>
            <ac:picMk id="2" creationId="{4BF55140-9FB2-3FF8-4C5B-AA0BCC1D51F7}"/>
          </ac:picMkLst>
        </pc:picChg>
        <pc:picChg chg="add mod">
          <ac:chgData name="Leonie Smith" userId="fed1330f33f5650e" providerId="LiveId" clId="{66983E72-7BCE-4E64-930F-ABA5DBB53B63}" dt="2022-08-16T06:06:36.287" v="8"/>
          <ac:picMkLst>
            <pc:docMk/>
            <pc:sldMk cId="1718612039" sldId="444"/>
            <ac:picMk id="3" creationId="{5D8DCEEF-83BD-1A8A-700B-C01468342F31}"/>
          </ac:picMkLst>
        </pc:picChg>
      </pc:sldChg>
      <pc:sldChg chg="addSp delSp modSp modTransition modAnim">
        <pc:chgData name="Leonie Smith" userId="fed1330f33f5650e" providerId="LiveId" clId="{66983E72-7BCE-4E64-930F-ABA5DBB53B63}" dt="2022-08-16T06:08:36.177" v="13"/>
        <pc:sldMkLst>
          <pc:docMk/>
          <pc:sldMk cId="2166098122" sldId="445"/>
        </pc:sldMkLst>
        <pc:picChg chg="add del mod">
          <ac:chgData name="Leonie Smith" userId="fed1330f33f5650e" providerId="LiveId" clId="{66983E72-7BCE-4E64-930F-ABA5DBB53B63}" dt="2022-08-16T06:07:39.157" v="10"/>
          <ac:picMkLst>
            <pc:docMk/>
            <pc:sldMk cId="2166098122" sldId="445"/>
            <ac:picMk id="2" creationId="{388F4AF6-EAD9-B187-2E3C-7E0FE3E0397D}"/>
          </ac:picMkLst>
        </pc:picChg>
        <pc:picChg chg="add del mod">
          <ac:chgData name="Leonie Smith" userId="fed1330f33f5650e" providerId="LiveId" clId="{66983E72-7BCE-4E64-930F-ABA5DBB53B63}" dt="2022-08-16T06:08:21.471" v="12"/>
          <ac:picMkLst>
            <pc:docMk/>
            <pc:sldMk cId="2166098122" sldId="445"/>
            <ac:picMk id="3" creationId="{3289941C-A742-F953-89ED-531C75CECAE2}"/>
          </ac:picMkLst>
        </pc:picChg>
        <pc:picChg chg="add mod">
          <ac:chgData name="Leonie Smith" userId="fed1330f33f5650e" providerId="LiveId" clId="{66983E72-7BCE-4E64-930F-ABA5DBB53B63}" dt="2022-08-16T06:08:36.177" v="13"/>
          <ac:picMkLst>
            <pc:docMk/>
            <pc:sldMk cId="2166098122" sldId="445"/>
            <ac:picMk id="5" creationId="{AF3E18F9-2D4E-2FB5-9D7F-A6978D17224A}"/>
          </ac:picMkLst>
        </pc:picChg>
      </pc:sldChg>
      <pc:sldChg chg="addSp delSp modSp mod">
        <pc:chgData name="Leonie Smith" userId="fed1330f33f5650e" providerId="LiveId" clId="{66983E72-7BCE-4E64-930F-ABA5DBB53B63}" dt="2022-08-27T06:47:22.122" v="100" actId="1076"/>
        <pc:sldMkLst>
          <pc:docMk/>
          <pc:sldMk cId="665805102" sldId="446"/>
        </pc:sldMkLst>
        <pc:spChg chg="add del mod">
          <ac:chgData name="Leonie Smith" userId="fed1330f33f5650e" providerId="LiveId" clId="{66983E72-7BCE-4E64-930F-ABA5DBB53B63}" dt="2022-08-27T06:45:08.104" v="67"/>
          <ac:spMkLst>
            <pc:docMk/>
            <pc:sldMk cId="665805102" sldId="446"/>
            <ac:spMk id="2" creationId="{9043E620-A7CA-9AE7-1EAD-A8B9793E5856}"/>
          </ac:spMkLst>
        </pc:spChg>
        <pc:spChg chg="add mod">
          <ac:chgData name="Leonie Smith" userId="fed1330f33f5650e" providerId="LiveId" clId="{66983E72-7BCE-4E64-930F-ABA5DBB53B63}" dt="2022-08-27T06:47:22.122" v="100" actId="1076"/>
          <ac:spMkLst>
            <pc:docMk/>
            <pc:sldMk cId="665805102" sldId="446"/>
            <ac:spMk id="5" creationId="{12D2D16D-3349-D7E1-2D05-75F83A1B41DE}"/>
          </ac:spMkLst>
        </pc:spChg>
      </pc:sldChg>
      <pc:sldChg chg="addSp delSp modSp modTransition modAnim">
        <pc:chgData name="Leonie Smith" userId="fed1330f33f5650e" providerId="LiveId" clId="{66983E72-7BCE-4E64-930F-ABA5DBB53B63}" dt="2022-08-16T06:10:24.355" v="18"/>
        <pc:sldMkLst>
          <pc:docMk/>
          <pc:sldMk cId="2422728137" sldId="447"/>
        </pc:sldMkLst>
        <pc:picChg chg="add del mod">
          <ac:chgData name="Leonie Smith" userId="fed1330f33f5650e" providerId="LiveId" clId="{66983E72-7BCE-4E64-930F-ABA5DBB53B63}" dt="2022-08-16T06:09:32.355" v="15"/>
          <ac:picMkLst>
            <pc:docMk/>
            <pc:sldMk cId="2422728137" sldId="447"/>
            <ac:picMk id="2" creationId="{A7DDA7BF-F7A6-5D9D-D28B-E5D728D818AD}"/>
          </ac:picMkLst>
        </pc:picChg>
        <pc:picChg chg="add del mod">
          <ac:chgData name="Leonie Smith" userId="fed1330f33f5650e" providerId="LiveId" clId="{66983E72-7BCE-4E64-930F-ABA5DBB53B63}" dt="2022-08-16T06:10:07.698" v="17"/>
          <ac:picMkLst>
            <pc:docMk/>
            <pc:sldMk cId="2422728137" sldId="447"/>
            <ac:picMk id="3" creationId="{A9F188A2-AC28-62A2-90C0-9BE2BC96B15A}"/>
          </ac:picMkLst>
        </pc:picChg>
        <pc:picChg chg="add mod">
          <ac:chgData name="Leonie Smith" userId="fed1330f33f5650e" providerId="LiveId" clId="{66983E72-7BCE-4E64-930F-ABA5DBB53B63}" dt="2022-08-16T06:10:24.355" v="18"/>
          <ac:picMkLst>
            <pc:docMk/>
            <pc:sldMk cId="2422728137" sldId="447"/>
            <ac:picMk id="5" creationId="{81CBF87F-B7C0-252B-5271-8B9BCA714DF8}"/>
          </ac:picMkLst>
        </pc:picChg>
      </pc:sldChg>
      <pc:sldChg chg="addSp delSp modSp mod">
        <pc:chgData name="Leonie Smith" userId="fed1330f33f5650e" providerId="LiveId" clId="{66983E72-7BCE-4E64-930F-ABA5DBB53B63}" dt="2022-08-27T06:47:45.861" v="102" actId="1076"/>
        <pc:sldMkLst>
          <pc:docMk/>
          <pc:sldMk cId="843663555" sldId="448"/>
        </pc:sldMkLst>
        <pc:spChg chg="add del mod">
          <ac:chgData name="Leonie Smith" userId="fed1330f33f5650e" providerId="LiveId" clId="{66983E72-7BCE-4E64-930F-ABA5DBB53B63}" dt="2022-08-27T06:45:07.045" v="66"/>
          <ac:spMkLst>
            <pc:docMk/>
            <pc:sldMk cId="843663555" sldId="448"/>
            <ac:spMk id="2" creationId="{7F3E28C0-A70A-526F-8163-A2DB71C51639}"/>
          </ac:spMkLst>
        </pc:spChg>
        <pc:spChg chg="add mod">
          <ac:chgData name="Leonie Smith" userId="fed1330f33f5650e" providerId="LiveId" clId="{66983E72-7BCE-4E64-930F-ABA5DBB53B63}" dt="2022-08-27T06:47:45.861" v="102" actId="1076"/>
          <ac:spMkLst>
            <pc:docMk/>
            <pc:sldMk cId="843663555" sldId="448"/>
            <ac:spMk id="5" creationId="{EAC3E150-C342-6768-0F0B-1FE479B39697}"/>
          </ac:spMkLst>
        </pc:spChg>
      </pc:sldChg>
      <pc:sldChg chg="addSp delSp modSp modTransition modAnim">
        <pc:chgData name="Leonie Smith" userId="fed1330f33f5650e" providerId="LiveId" clId="{66983E72-7BCE-4E64-930F-ABA5DBB53B63}" dt="2022-08-16T06:12:15.702" v="25"/>
        <pc:sldMkLst>
          <pc:docMk/>
          <pc:sldMk cId="4160448636" sldId="449"/>
        </pc:sldMkLst>
        <pc:picChg chg="add del mod">
          <ac:chgData name="Leonie Smith" userId="fed1330f33f5650e" providerId="LiveId" clId="{66983E72-7BCE-4E64-930F-ABA5DBB53B63}" dt="2022-08-16T06:11:20.565" v="20"/>
          <ac:picMkLst>
            <pc:docMk/>
            <pc:sldMk cId="4160448636" sldId="449"/>
            <ac:picMk id="2" creationId="{2C6C810C-0952-30C4-9122-6DA88E4BCFBF}"/>
          </ac:picMkLst>
        </pc:picChg>
        <pc:picChg chg="add del mod">
          <ac:chgData name="Leonie Smith" userId="fed1330f33f5650e" providerId="LiveId" clId="{66983E72-7BCE-4E64-930F-ABA5DBB53B63}" dt="2022-08-16T06:11:46.300" v="22"/>
          <ac:picMkLst>
            <pc:docMk/>
            <pc:sldMk cId="4160448636" sldId="449"/>
            <ac:picMk id="3" creationId="{114E5E10-5A53-1124-A29E-5A2D9DBED077}"/>
          </ac:picMkLst>
        </pc:picChg>
        <pc:picChg chg="add del mod">
          <ac:chgData name="Leonie Smith" userId="fed1330f33f5650e" providerId="LiveId" clId="{66983E72-7BCE-4E64-930F-ABA5DBB53B63}" dt="2022-08-16T06:12:04.485" v="24"/>
          <ac:picMkLst>
            <pc:docMk/>
            <pc:sldMk cId="4160448636" sldId="449"/>
            <ac:picMk id="5" creationId="{7717FE41-4112-EB53-8A75-5D2280F49280}"/>
          </ac:picMkLst>
        </pc:picChg>
        <pc:picChg chg="add mod">
          <ac:chgData name="Leonie Smith" userId="fed1330f33f5650e" providerId="LiveId" clId="{66983E72-7BCE-4E64-930F-ABA5DBB53B63}" dt="2022-08-16T06:12:15.702" v="25"/>
          <ac:picMkLst>
            <pc:docMk/>
            <pc:sldMk cId="4160448636" sldId="449"/>
            <ac:picMk id="7" creationId="{A53E3143-34D1-7996-9595-579FF2A022DE}"/>
          </ac:picMkLst>
        </pc:picChg>
      </pc:sldChg>
      <pc:sldChg chg="addSp delSp modSp mod">
        <pc:chgData name="Leonie Smith" userId="fed1330f33f5650e" providerId="LiveId" clId="{66983E72-7BCE-4E64-930F-ABA5DBB53B63}" dt="2022-08-27T06:48:02.037" v="105"/>
        <pc:sldMkLst>
          <pc:docMk/>
          <pc:sldMk cId="538051216" sldId="450"/>
        </pc:sldMkLst>
        <pc:spChg chg="add del mod">
          <ac:chgData name="Leonie Smith" userId="fed1330f33f5650e" providerId="LiveId" clId="{66983E72-7BCE-4E64-930F-ABA5DBB53B63}" dt="2022-08-27T06:45:06.262" v="65"/>
          <ac:spMkLst>
            <pc:docMk/>
            <pc:sldMk cId="538051216" sldId="450"/>
            <ac:spMk id="2" creationId="{C5144213-4523-230C-66BF-E594C521199E}"/>
          </ac:spMkLst>
        </pc:spChg>
        <pc:spChg chg="add mod">
          <ac:chgData name="Leonie Smith" userId="fed1330f33f5650e" providerId="LiveId" clId="{66983E72-7BCE-4E64-930F-ABA5DBB53B63}" dt="2022-08-27T06:48:02.037" v="105"/>
          <ac:spMkLst>
            <pc:docMk/>
            <pc:sldMk cId="538051216" sldId="450"/>
            <ac:spMk id="5" creationId="{CB8CC0C9-F9D5-9986-7C8E-8A770272E52D}"/>
          </ac:spMkLst>
        </pc:spChg>
      </pc:sldChg>
      <pc:sldChg chg="addSp delSp modSp modTransition modAnim">
        <pc:chgData name="Leonie Smith" userId="fed1330f33f5650e" providerId="LiveId" clId="{66983E72-7BCE-4E64-930F-ABA5DBB53B63}" dt="2022-08-16T06:13:28.240" v="28"/>
        <pc:sldMkLst>
          <pc:docMk/>
          <pc:sldMk cId="283334129" sldId="453"/>
        </pc:sldMkLst>
        <pc:picChg chg="add del mod">
          <ac:chgData name="Leonie Smith" userId="fed1330f33f5650e" providerId="LiveId" clId="{66983E72-7BCE-4E64-930F-ABA5DBB53B63}" dt="2022-08-16T06:13:13.971" v="27"/>
          <ac:picMkLst>
            <pc:docMk/>
            <pc:sldMk cId="283334129" sldId="453"/>
            <ac:picMk id="2" creationId="{A2FE674E-A708-6D32-B608-4E5801FBCD6F}"/>
          </ac:picMkLst>
        </pc:picChg>
        <pc:picChg chg="add mod">
          <ac:chgData name="Leonie Smith" userId="fed1330f33f5650e" providerId="LiveId" clId="{66983E72-7BCE-4E64-930F-ABA5DBB53B63}" dt="2022-08-16T06:13:28.240" v="28"/>
          <ac:picMkLst>
            <pc:docMk/>
            <pc:sldMk cId="283334129" sldId="453"/>
            <ac:picMk id="3" creationId="{E6D8177D-E9AA-097F-5B38-A59589A86ABD}"/>
          </ac:picMkLst>
        </pc:picChg>
      </pc:sldChg>
      <pc:sldChg chg="addSp delSp modSp mod">
        <pc:chgData name="Leonie Smith" userId="fed1330f33f5650e" providerId="LiveId" clId="{66983E72-7BCE-4E64-930F-ABA5DBB53B63}" dt="2022-08-27T06:48:10.282" v="106" actId="20577"/>
        <pc:sldMkLst>
          <pc:docMk/>
          <pc:sldMk cId="2511564658" sldId="454"/>
        </pc:sldMkLst>
        <pc:spChg chg="add del mod">
          <ac:chgData name="Leonie Smith" userId="fed1330f33f5650e" providerId="LiveId" clId="{66983E72-7BCE-4E64-930F-ABA5DBB53B63}" dt="2022-08-27T06:45:05.522" v="64"/>
          <ac:spMkLst>
            <pc:docMk/>
            <pc:sldMk cId="2511564658" sldId="454"/>
            <ac:spMk id="2" creationId="{9E2A87D5-83D0-E70C-139D-E6DDE15CD858}"/>
          </ac:spMkLst>
        </pc:spChg>
        <pc:spChg chg="add mod">
          <ac:chgData name="Leonie Smith" userId="fed1330f33f5650e" providerId="LiveId" clId="{66983E72-7BCE-4E64-930F-ABA5DBB53B63}" dt="2022-08-27T06:48:10.282" v="106" actId="20577"/>
          <ac:spMkLst>
            <pc:docMk/>
            <pc:sldMk cId="2511564658" sldId="454"/>
            <ac:spMk id="3" creationId="{7F99BB68-38AB-F6B3-94F8-A9466C535F1A}"/>
          </ac:spMkLst>
        </pc:spChg>
      </pc:sldChg>
      <pc:sldChg chg="addSp delSp modSp modTransition modAnim">
        <pc:chgData name="Leonie Smith" userId="fed1330f33f5650e" providerId="LiveId" clId="{66983E72-7BCE-4E64-930F-ABA5DBB53B63}" dt="2022-08-16T06:16:46.044" v="38"/>
        <pc:sldMkLst>
          <pc:docMk/>
          <pc:sldMk cId="1799939013" sldId="455"/>
        </pc:sldMkLst>
        <pc:picChg chg="add del mod">
          <ac:chgData name="Leonie Smith" userId="fed1330f33f5650e" providerId="LiveId" clId="{66983E72-7BCE-4E64-930F-ABA5DBB53B63}" dt="2022-08-16T06:15:43.924" v="33"/>
          <ac:picMkLst>
            <pc:docMk/>
            <pc:sldMk cId="1799939013" sldId="455"/>
            <ac:picMk id="2" creationId="{A71D91B7-D671-2A8E-2B8A-A8DEDEFA6724}"/>
          </ac:picMkLst>
        </pc:picChg>
        <pc:picChg chg="add del mod">
          <ac:chgData name="Leonie Smith" userId="fed1330f33f5650e" providerId="LiveId" clId="{66983E72-7BCE-4E64-930F-ABA5DBB53B63}" dt="2022-08-16T06:16:02.482" v="35"/>
          <ac:picMkLst>
            <pc:docMk/>
            <pc:sldMk cId="1799939013" sldId="455"/>
            <ac:picMk id="3" creationId="{7F1311B3-5B49-28BF-3EAF-B05793B2F2D9}"/>
          </ac:picMkLst>
        </pc:picChg>
        <pc:picChg chg="add del mod">
          <ac:chgData name="Leonie Smith" userId="fed1330f33f5650e" providerId="LiveId" clId="{66983E72-7BCE-4E64-930F-ABA5DBB53B63}" dt="2022-08-16T06:16:28.678" v="37"/>
          <ac:picMkLst>
            <pc:docMk/>
            <pc:sldMk cId="1799939013" sldId="455"/>
            <ac:picMk id="5" creationId="{EC77E97E-299E-8CA9-FF1D-F58E222FDC4F}"/>
          </ac:picMkLst>
        </pc:picChg>
        <pc:picChg chg="add mod">
          <ac:chgData name="Leonie Smith" userId="fed1330f33f5650e" providerId="LiveId" clId="{66983E72-7BCE-4E64-930F-ABA5DBB53B63}" dt="2022-08-16T06:16:46.044" v="38"/>
          <ac:picMkLst>
            <pc:docMk/>
            <pc:sldMk cId="1799939013" sldId="455"/>
            <ac:picMk id="7" creationId="{AC9D1450-6083-BB3A-C8AD-199824A0BFA8}"/>
          </ac:picMkLst>
        </pc:picChg>
      </pc:sldChg>
      <pc:sldChg chg="addSp delSp modSp modTransition modAnim">
        <pc:chgData name="Leonie Smith" userId="fed1330f33f5650e" providerId="LiveId" clId="{66983E72-7BCE-4E64-930F-ABA5DBB53B63}" dt="2022-08-16T06:14:45.585" v="31"/>
        <pc:sldMkLst>
          <pc:docMk/>
          <pc:sldMk cId="4049696417" sldId="456"/>
        </pc:sldMkLst>
        <pc:picChg chg="add del mod">
          <ac:chgData name="Leonie Smith" userId="fed1330f33f5650e" providerId="LiveId" clId="{66983E72-7BCE-4E64-930F-ABA5DBB53B63}" dt="2022-08-16T06:14:33.965" v="30"/>
          <ac:picMkLst>
            <pc:docMk/>
            <pc:sldMk cId="4049696417" sldId="456"/>
            <ac:picMk id="2" creationId="{216C778B-1358-CB24-00EF-68C9E47D86CD}"/>
          </ac:picMkLst>
        </pc:picChg>
        <pc:picChg chg="add mod">
          <ac:chgData name="Leonie Smith" userId="fed1330f33f5650e" providerId="LiveId" clId="{66983E72-7BCE-4E64-930F-ABA5DBB53B63}" dt="2022-08-16T06:14:45.585" v="31"/>
          <ac:picMkLst>
            <pc:docMk/>
            <pc:sldMk cId="4049696417" sldId="456"/>
            <ac:picMk id="3" creationId="{62D9E1D4-10D3-E44E-BAD0-DFB2A4F6AD2A}"/>
          </ac:picMkLst>
        </pc:picChg>
      </pc:sldChg>
      <pc:sldChg chg="addSp delSp modSp mod">
        <pc:chgData name="Leonie Smith" userId="fed1330f33f5650e" providerId="LiveId" clId="{66983E72-7BCE-4E64-930F-ABA5DBB53B63}" dt="2022-08-27T06:48:16.848" v="107" actId="20577"/>
        <pc:sldMkLst>
          <pc:docMk/>
          <pc:sldMk cId="2618424304" sldId="457"/>
        </pc:sldMkLst>
        <pc:spChg chg="add del mod">
          <ac:chgData name="Leonie Smith" userId="fed1330f33f5650e" providerId="LiveId" clId="{66983E72-7BCE-4E64-930F-ABA5DBB53B63}" dt="2022-08-27T06:45:04.690" v="63"/>
          <ac:spMkLst>
            <pc:docMk/>
            <pc:sldMk cId="2618424304" sldId="457"/>
            <ac:spMk id="2" creationId="{0504B34D-E2C7-04C3-ECD0-18E584DB4583}"/>
          </ac:spMkLst>
        </pc:spChg>
        <pc:spChg chg="add mod">
          <ac:chgData name="Leonie Smith" userId="fed1330f33f5650e" providerId="LiveId" clId="{66983E72-7BCE-4E64-930F-ABA5DBB53B63}" dt="2022-08-27T06:48:16.848" v="107" actId="20577"/>
          <ac:spMkLst>
            <pc:docMk/>
            <pc:sldMk cId="2618424304" sldId="457"/>
            <ac:spMk id="5" creationId="{94AC8F91-61D1-46A0-F2F6-F2DDB22028F0}"/>
          </ac:spMkLst>
        </pc:spChg>
      </pc:sldChg>
      <pc:sldChg chg="addSp modSp mod">
        <pc:chgData name="Leonie Smith" userId="fed1330f33f5650e" providerId="LiveId" clId="{66983E72-7BCE-4E64-930F-ABA5DBB53B63}" dt="2022-08-27T06:48:22.807" v="109" actId="20577"/>
        <pc:sldMkLst>
          <pc:docMk/>
          <pc:sldMk cId="2789980734" sldId="458"/>
        </pc:sldMkLst>
        <pc:spChg chg="add mod">
          <ac:chgData name="Leonie Smith" userId="fed1330f33f5650e" providerId="LiveId" clId="{66983E72-7BCE-4E64-930F-ABA5DBB53B63}" dt="2022-08-27T06:48:22.807" v="109" actId="20577"/>
          <ac:spMkLst>
            <pc:docMk/>
            <pc:sldMk cId="2789980734" sldId="458"/>
            <ac:spMk id="2" creationId="{C01B5E4A-33B1-BD76-5AAE-519BF6A3F420}"/>
          </ac:spMkLst>
        </pc:spChg>
      </pc:sldChg>
      <pc:sldChg chg="addSp modSp">
        <pc:chgData name="Leonie Smith" userId="fed1330f33f5650e" providerId="LiveId" clId="{66983E72-7BCE-4E64-930F-ABA5DBB53B63}" dt="2022-08-16T06:17:20.239" v="39"/>
        <pc:sldMkLst>
          <pc:docMk/>
          <pc:sldMk cId="783514268" sldId="459"/>
        </pc:sldMkLst>
        <pc:picChg chg="add mod">
          <ac:chgData name="Leonie Smith" userId="fed1330f33f5650e" providerId="LiveId" clId="{66983E72-7BCE-4E64-930F-ABA5DBB53B63}" dt="2022-08-16T06:17:20.239" v="39"/>
          <ac:picMkLst>
            <pc:docMk/>
            <pc:sldMk cId="783514268" sldId="459"/>
            <ac:picMk id="2" creationId="{8EED9179-55B5-BF1A-79AF-FCC1DA6D8A43}"/>
          </ac:picMkLst>
        </pc:picChg>
      </pc:sldChg>
      <pc:sldChg chg="addSp modSp mod">
        <pc:chgData name="Leonie Smith" userId="fed1330f33f5650e" providerId="LiveId" clId="{66983E72-7BCE-4E64-930F-ABA5DBB53B63}" dt="2022-08-27T06:48:29.400" v="111" actId="20577"/>
        <pc:sldMkLst>
          <pc:docMk/>
          <pc:sldMk cId="2691432836" sldId="460"/>
        </pc:sldMkLst>
        <pc:spChg chg="add mod">
          <ac:chgData name="Leonie Smith" userId="fed1330f33f5650e" providerId="LiveId" clId="{66983E72-7BCE-4E64-930F-ABA5DBB53B63}" dt="2022-08-27T06:48:29.400" v="111" actId="20577"/>
          <ac:spMkLst>
            <pc:docMk/>
            <pc:sldMk cId="2691432836" sldId="460"/>
            <ac:spMk id="2" creationId="{8F56A4C4-58A7-10B7-5358-6FB44FFDD6B5}"/>
          </ac:spMkLst>
        </pc:spChg>
      </pc:sldChg>
      <pc:sldChg chg="addSp modSp modNotesTx">
        <pc:chgData name="Leonie Smith" userId="fed1330f33f5650e" providerId="LiveId" clId="{66983E72-7BCE-4E64-930F-ABA5DBB53B63}" dt="2022-08-17T05:05:30.478" v="43" actId="5793"/>
        <pc:sldMkLst>
          <pc:docMk/>
          <pc:sldMk cId="3596600315" sldId="468"/>
        </pc:sldMkLst>
        <pc:picChg chg="add mod">
          <ac:chgData name="Leonie Smith" userId="fed1330f33f5650e" providerId="LiveId" clId="{66983E72-7BCE-4E64-930F-ABA5DBB53B63}" dt="2022-08-16T06:01:38.925" v="0"/>
          <ac:picMkLst>
            <pc:docMk/>
            <pc:sldMk cId="3596600315" sldId="468"/>
            <ac:picMk id="4" creationId="{A7A816DA-CC5C-D2F6-6401-496AAEC510D7}"/>
          </ac:picMkLst>
        </pc:picChg>
      </pc:sldChg>
      <pc:sldChg chg="addSp delSp modSp mod">
        <pc:chgData name="Leonie Smith" userId="fed1330f33f5650e" providerId="LiveId" clId="{66983E72-7BCE-4E64-930F-ABA5DBB53B63}" dt="2022-08-27T06:46:48.669" v="94" actId="20577"/>
        <pc:sldMkLst>
          <pc:docMk/>
          <pc:sldMk cId="1283810288" sldId="469"/>
        </pc:sldMkLst>
        <pc:spChg chg="add del mod">
          <ac:chgData name="Leonie Smith" userId="fed1330f33f5650e" providerId="LiveId" clId="{66983E72-7BCE-4E64-930F-ABA5DBB53B63}" dt="2022-08-27T06:45:11.418" v="69"/>
          <ac:spMkLst>
            <pc:docMk/>
            <pc:sldMk cId="1283810288" sldId="469"/>
            <ac:spMk id="2" creationId="{9BC0A496-B2F4-2FEF-4D5E-211F434E9D39}"/>
          </ac:spMkLst>
        </pc:spChg>
        <pc:spChg chg="add mod">
          <ac:chgData name="Leonie Smith" userId="fed1330f33f5650e" providerId="LiveId" clId="{66983E72-7BCE-4E64-930F-ABA5DBB53B63}" dt="2022-08-27T06:46:48.669" v="94" actId="20577"/>
          <ac:spMkLst>
            <pc:docMk/>
            <pc:sldMk cId="1283810288" sldId="469"/>
            <ac:spMk id="5" creationId="{4D890678-7567-CCCD-FE4E-30B6F9BF7B39}"/>
          </ac:spMkLst>
        </pc:spChg>
      </pc:sldChg>
      <pc:sldChg chg="addSp delSp modSp mod">
        <pc:chgData name="Leonie Smith" userId="fed1330f33f5650e" providerId="LiveId" clId="{66983E72-7BCE-4E64-930F-ABA5DBB53B63}" dt="2022-08-27T06:46:56.515" v="95" actId="20577"/>
        <pc:sldMkLst>
          <pc:docMk/>
          <pc:sldMk cId="2068723898" sldId="470"/>
        </pc:sldMkLst>
        <pc:spChg chg="add del mod">
          <ac:chgData name="Leonie Smith" userId="fed1330f33f5650e" providerId="LiveId" clId="{66983E72-7BCE-4E64-930F-ABA5DBB53B63}" dt="2022-08-27T06:45:08.945" v="68"/>
          <ac:spMkLst>
            <pc:docMk/>
            <pc:sldMk cId="2068723898" sldId="470"/>
            <ac:spMk id="2" creationId="{FD356476-8975-80AD-95F4-651041FCCFAC}"/>
          </ac:spMkLst>
        </pc:spChg>
        <pc:spChg chg="add mod">
          <ac:chgData name="Leonie Smith" userId="fed1330f33f5650e" providerId="LiveId" clId="{66983E72-7BCE-4E64-930F-ABA5DBB53B63}" dt="2022-08-27T06:46:56.515" v="95" actId="20577"/>
          <ac:spMkLst>
            <pc:docMk/>
            <pc:sldMk cId="2068723898" sldId="470"/>
            <ac:spMk id="5" creationId="{8A1ED19C-697F-2DC1-BBA1-C69C6149F578}"/>
          </ac:spMkLst>
        </pc:spChg>
      </pc:sldChg>
    </pc:docChg>
  </pc:docChgLst>
  <pc:docChgLst>
    <pc:chgData name="Alfred Smith" userId="3c60a3631c0db8ad" providerId="LiveId" clId="{4E251E2E-E9E2-4C85-9FE8-17BE887970A5}"/>
    <pc:docChg chg="undo custSel modSld sldOrd">
      <pc:chgData name="Alfred Smith" userId="3c60a3631c0db8ad" providerId="LiveId" clId="{4E251E2E-E9E2-4C85-9FE8-17BE887970A5}" dt="2024-07-22T05:53:38.927" v="20" actId="6549"/>
      <pc:docMkLst>
        <pc:docMk/>
      </pc:docMkLst>
      <pc:sldChg chg="addSp modSp mod ord">
        <pc:chgData name="Alfred Smith" userId="3c60a3631c0db8ad" providerId="LiveId" clId="{4E251E2E-E9E2-4C85-9FE8-17BE887970A5}" dt="2024-07-22T05:50:00.540" v="5"/>
        <pc:sldMkLst>
          <pc:docMk/>
          <pc:sldMk cId="923867738" sldId="440"/>
        </pc:sldMkLst>
        <pc:spChg chg="add mod">
          <ac:chgData name="Alfred Smith" userId="3c60a3631c0db8ad" providerId="LiveId" clId="{4E251E2E-E9E2-4C85-9FE8-17BE887970A5}" dt="2024-07-22T05:46:06.411" v="3" actId="1076"/>
          <ac:spMkLst>
            <pc:docMk/>
            <pc:sldMk cId="923867738" sldId="440"/>
            <ac:spMk id="5" creationId="{407F020A-E80F-F4EE-F9A7-BFE7DE93B17A}"/>
          </ac:spMkLst>
        </pc:spChg>
      </pc:sldChg>
      <pc:sldChg chg="modSp mod">
        <pc:chgData name="Alfred Smith" userId="3c60a3631c0db8ad" providerId="LiveId" clId="{4E251E2E-E9E2-4C85-9FE8-17BE887970A5}" dt="2024-07-22T05:50:57.043" v="6"/>
        <pc:sldMkLst>
          <pc:docMk/>
          <pc:sldMk cId="3676245138" sldId="441"/>
        </pc:sldMkLst>
        <pc:spChg chg="mod">
          <ac:chgData name="Alfred Smith" userId="3c60a3631c0db8ad" providerId="LiveId" clId="{4E251E2E-E9E2-4C85-9FE8-17BE887970A5}" dt="2024-07-22T05:50:57.043" v="6"/>
          <ac:spMkLst>
            <pc:docMk/>
            <pc:sldMk cId="367624513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1:23.002" v="9"/>
        <pc:sldMkLst>
          <pc:docMk/>
          <pc:sldMk cId="3095902142" sldId="443"/>
        </pc:sldMkLst>
        <pc:spChg chg="mod">
          <ac:chgData name="Alfred Smith" userId="3c60a3631c0db8ad" providerId="LiveId" clId="{4E251E2E-E9E2-4C85-9FE8-17BE887970A5}" dt="2024-07-22T05:51:23.002" v="9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1:35.524" v="10"/>
        <pc:sldMkLst>
          <pc:docMk/>
          <pc:sldMk cId="1718612039" sldId="444"/>
        </pc:sldMkLst>
        <pc:spChg chg="mod">
          <ac:chgData name="Alfred Smith" userId="3c60a3631c0db8ad" providerId="LiveId" clId="{4E251E2E-E9E2-4C85-9FE8-17BE887970A5}" dt="2024-07-22T05:51:35.524" v="10"/>
          <ac:spMkLst>
            <pc:docMk/>
            <pc:sldMk cId="171861203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1:51.845" v="11"/>
        <pc:sldMkLst>
          <pc:docMk/>
          <pc:sldMk cId="2166098122" sldId="445"/>
        </pc:sldMkLst>
        <pc:spChg chg="mod">
          <ac:chgData name="Alfred Smith" userId="3c60a3631c0db8ad" providerId="LiveId" clId="{4E251E2E-E9E2-4C85-9FE8-17BE887970A5}" dt="2024-07-22T05:51:51.845" v="11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2:18.899" v="12"/>
        <pc:sldMkLst>
          <pc:docMk/>
          <pc:sldMk cId="2422728137" sldId="447"/>
        </pc:sldMkLst>
        <pc:spChg chg="mod">
          <ac:chgData name="Alfred Smith" userId="3c60a3631c0db8ad" providerId="LiveId" clId="{4E251E2E-E9E2-4C85-9FE8-17BE887970A5}" dt="2024-07-22T05:52:18.899" v="12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2:37.085" v="13"/>
        <pc:sldMkLst>
          <pc:docMk/>
          <pc:sldMk cId="4160448636" sldId="449"/>
        </pc:sldMkLst>
        <pc:spChg chg="mod">
          <ac:chgData name="Alfred Smith" userId="3c60a3631c0db8ad" providerId="LiveId" clId="{4E251E2E-E9E2-4C85-9FE8-17BE887970A5}" dt="2024-07-22T05:52:37.085" v="13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3:01.312" v="16"/>
        <pc:sldMkLst>
          <pc:docMk/>
          <pc:sldMk cId="283334129" sldId="453"/>
        </pc:sldMkLst>
        <pc:spChg chg="mod">
          <ac:chgData name="Alfred Smith" userId="3c60a3631c0db8ad" providerId="LiveId" clId="{4E251E2E-E9E2-4C85-9FE8-17BE887970A5}" dt="2024-07-22T05:53:01.312" v="16"/>
          <ac:spMkLst>
            <pc:docMk/>
            <pc:sldMk cId="283334129" sldId="453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3:25.238" v="18"/>
        <pc:sldMkLst>
          <pc:docMk/>
          <pc:sldMk cId="1799939013" sldId="455"/>
        </pc:sldMkLst>
        <pc:spChg chg="mod">
          <ac:chgData name="Alfred Smith" userId="3c60a3631c0db8ad" providerId="LiveId" clId="{4E251E2E-E9E2-4C85-9FE8-17BE887970A5}" dt="2024-07-22T05:53:25.238" v="18"/>
          <ac:spMkLst>
            <pc:docMk/>
            <pc:sldMk cId="1799939013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3:14.378" v="17"/>
        <pc:sldMkLst>
          <pc:docMk/>
          <pc:sldMk cId="4049696417" sldId="456"/>
        </pc:sldMkLst>
        <pc:spChg chg="mod">
          <ac:chgData name="Alfred Smith" userId="3c60a3631c0db8ad" providerId="LiveId" clId="{4E251E2E-E9E2-4C85-9FE8-17BE887970A5}" dt="2024-07-22T05:53:14.378" v="17"/>
          <ac:spMkLst>
            <pc:docMk/>
            <pc:sldMk cId="4049696417" sldId="456"/>
            <ac:spMk id="4" creationId="{9A13E2D8-2F59-44C1-B1D2-79C300C26DD4}"/>
          </ac:spMkLst>
        </pc:spChg>
      </pc:sldChg>
      <pc:sldChg chg="modSp mod">
        <pc:chgData name="Alfred Smith" userId="3c60a3631c0db8ad" providerId="LiveId" clId="{4E251E2E-E9E2-4C85-9FE8-17BE887970A5}" dt="2024-07-22T05:53:38.927" v="20" actId="6549"/>
        <pc:sldMkLst>
          <pc:docMk/>
          <pc:sldMk cId="783514268" sldId="459"/>
        </pc:sldMkLst>
        <pc:spChg chg="mod">
          <ac:chgData name="Alfred Smith" userId="3c60a3631c0db8ad" providerId="LiveId" clId="{4E251E2E-E9E2-4C85-9FE8-17BE887970A5}" dt="2024-07-22T05:53:38.927" v="20" actId="6549"/>
          <ac:spMkLst>
            <pc:docMk/>
            <pc:sldMk cId="783514268" sldId="459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4E251E2E-E9E2-4C85-9FE8-17BE887970A5}" dt="2024-07-22T05:45:38.588" v="1"/>
        <pc:sldMkLst>
          <pc:docMk/>
          <pc:sldMk cId="3596600315" sldId="468"/>
        </pc:sldMkLst>
        <pc:spChg chg="del">
          <ac:chgData name="Alfred Smith" userId="3c60a3631c0db8ad" providerId="LiveId" clId="{4E251E2E-E9E2-4C85-9FE8-17BE887970A5}" dt="2024-07-22T05:45:37.595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4E251E2E-E9E2-4C85-9FE8-17BE887970A5}" dt="2024-07-22T05:45:38.588" v="1"/>
          <ac:spMkLst>
            <pc:docMk/>
            <pc:sldMk cId="3596600315" sldId="468"/>
            <ac:spMk id="4" creationId="{F8E6A1EF-F229-A112-F5B1-78818523C6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32 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FD8794-7EC9-0EAA-AE51-BEFD5EF5A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E6A1EF-F229-A112-F5B1-78818523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"/>
    </mc:Choice>
    <mc:Fallback xmlns="">
      <p:transition spd="slow" advTm="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ED19C-697F-2DC1-BBA1-C69C6149F578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5Then the devil took Him to the holy city and set Him on the pinnacle of the temple. 6“If You are the Son of God,” he said, “throw Yourself down.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ཡང་བདུད་ཀྱིས་སྐྱབས་མགོན་ཡེ་ཤུ་ནི་དམ་པའི་གྲོང་ཁྱེར་དུ་ཁྲིད་ཅིང་མཆོད་ཁང་གི་རྩེ་རུ་སྡོད་དུ་བཅུག་སྟེ་ན༌རེ། 6གལ༌ཏེ། ཁྱེད་ནི་དཀོན་མཆོག་གི་སྲས་ཡིན་ན་འདི་ནས་མར་མཆོངས༌ཤིག རྒྱུ་མཚན་ནི་གསུང་རབ་ཀྱི་མདོ་ལས་ཇི་སྐད༌དུ། </a:t>
            </a:r>
            <a:endParaRPr lang="en-ZA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9A19FA-033D-E19E-3709-9FA40D44A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6"/>
    </mc:Choice>
    <mc:Fallback xmlns="">
      <p:transition spd="slow" advTm="1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2D16D-3349-D7E1-2D05-75F83A1B41DE}"/>
              </a:ext>
            </a:extLst>
          </p:cNvPr>
          <p:cNvSpPr txBox="1"/>
          <p:nvPr/>
        </p:nvSpPr>
        <p:spPr>
          <a:xfrm>
            <a:off x="9856639" y="58725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4:5,6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For it is written: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‘He will command His angels concerning You,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they will lift You up in their hands,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so that You will not strike Your foot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against a stone.’”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དཀོན་མཆོག་གིས་རང་གི་ཕོ་ཉ་རྣམས་ལ་བཀའ་གནང་སྟེ་ཁྱེད་རང་བསྲུང་ངེས༌ཤིང༌། ཁྱེད་ཀྱི་ཞབས་རྡོ་ལའང་མི་ཐོགས་པའི༌ཕྱིར། ཕོ་ཉ་རྣམས་ཀྱི་ལག་པས་ཁྱེད་རང་ཡར་འདེགས་པར་འགྱུར་ཞེས་བཀོད་འདུག་ཅེས་སྨྲས་པ༌ལ།</a:t>
            </a:r>
            <a:endParaRPr lang="en-ZA" sz="24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E8C950A-86E2-DA3E-86A0-94432DBC6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2"/>
    </mc:Choice>
    <mc:Fallback xmlns=""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3E150-C342-6768-0F0B-1FE479B39697}"/>
              </a:ext>
            </a:extLst>
          </p:cNvPr>
          <p:cNvSpPr txBox="1"/>
          <p:nvPr/>
        </p:nvSpPr>
        <p:spPr>
          <a:xfrm>
            <a:off x="9981329" y="580324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7Jesus replied, “It is also written: ‘Do not put the Lord your God to the test.’”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7སྐྱབས་མགོན་ཡེ་ཤུས་འདི་སྐད༌དུ། གསུང་རབ་ཀྱི་མདོ་ལས་ཡང་ཇི་སྐད༌དུ། ཁྱོད་ཀྱིས་གཙོ་བོ་སྟེ་རང་གི་དཀོན་མཆོག་ལ་ཚོད་བགམ་མ་བྱེད་ཅེས་བཀོད་ཡོད་པ་ཡིན་ཞེས་གསུངས༌སོ།།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1A9F10-9DEE-BC77-CA40-4CF025821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CC0C9-F9D5-9986-7C8E-8A770272E52D}"/>
              </a:ext>
            </a:extLst>
          </p:cNvPr>
          <p:cNvSpPr txBox="1"/>
          <p:nvPr/>
        </p:nvSpPr>
        <p:spPr>
          <a:xfrm>
            <a:off x="9925911" y="574783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8Again, the devil took Him to a very high mountain and showed Him all the kingdoms of the world and their glory.</a:t>
            </a:r>
            <a:endParaRPr lang="en-Z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8ཡང་བདུད་ཀྱིས་སྐྱབས་མགོན་ཡེ་ཤུ་རི་ཤིན་ཏུ་མཐོན་པོ་ཞིག་ཏུ་ཁྲིད༌དེ། འཇིག་རྟེན་གྱི་རྒྱལ་ཁམས་ཡོངས་དང་དེ་དག་གི་དཔལ་དང་འབྱོར་བ་ཐམས་ཅད་ཁོང་ལ་བསྟན་ཏེ་ན༌རེ།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E9FC1A-FE73-0EDF-37B5-D07F3D082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9BB68-38AB-F6B3-94F8-A9466C535F1A}"/>
              </a:ext>
            </a:extLst>
          </p:cNvPr>
          <p:cNvSpPr txBox="1"/>
          <p:nvPr/>
        </p:nvSpPr>
        <p:spPr>
          <a:xfrm>
            <a:off x="9204434" y="247575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9“All this I will give You,” he said, “if You will fall down and worship me.”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9གལ༌ཏེ། ཁྱེད་ཀྱིས་པུས་མོ་སར་བཙུགས་ནས་བདག་ལ་ཕྱག་འཚལ༌ན། བདག་གིས་འདི་ཐམས་ཅད་ཁྱེད་ལ་འབུལ་བར་བྱ་ཞེས་སྨྲས་པ༌ལ།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206A66-1872-BF2E-D672-9F6B5F3E2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5"/>
    </mc:Choice>
    <mc:Fallback xmlns="">
      <p:transition spd="slow" advTm="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1192A-5811-3AC3-AB1D-86D428448628}"/>
              </a:ext>
            </a:extLst>
          </p:cNvPr>
          <p:cNvSpPr txBox="1"/>
          <p:nvPr/>
        </p:nvSpPr>
        <p:spPr>
          <a:xfrm>
            <a:off x="6604001" y="152400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མད་ཐཱ།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C8F91-61D1-46A0-F2F6-F2DDB22028F0}"/>
              </a:ext>
            </a:extLst>
          </p:cNvPr>
          <p:cNvSpPr txBox="1"/>
          <p:nvPr/>
        </p:nvSpPr>
        <p:spPr>
          <a:xfrm>
            <a:off x="9603416" y="583095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10“Away from Me, Satan!” Jesus declared. “For it is written: ‘Worship the Lord your God and serve Him only.’”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10ཡང་སྐྱབས་མགོན་ཡེ་ཤུས་འདི་སྐད༌དུ། བདུད་སཱ་ཏན་ཁྱོད་ཕར་སོང༌ཞིག ཅིའི་ཕྱིར་ཞེ༌ན། གསུང་རབ་ཀྱི་མདོ་ལས་ཇི་སྐད༌དུ། ཁྱོད་ཀྱིས་གཙོ་བོ་སྟེ་རང་གི་དཀོན་མཆོག་ལ་ཕྱག་འཚལ་ཞིང་ཁོང་གཅིག་པུར་བསྙེན་བཀུར་བྱེད་དགོས་ཞེས་བཀོད་འདུག་ཅེས་གསུང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2049E6-D8F3-DC8D-5970-AEA40372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"/>
    </mc:Choice>
    <mc:Fallback xmlns=""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B5E4A-33B1-BD76-5AAE-519BF6A3F420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121212"/>
                </a:solidFill>
                <a:latin typeface="ArialMT"/>
              </a:rPr>
              <a:t>11Then 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the devil left Him, and angels came and ministered to Him.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11དེ་ནས་བདུད་ནི་ཁོང་དང་ཁ་བྲལ༌ལོ། །ལྟོས༌དང༌། ཕོ་ཉ་རྣམས་ཡོང་སྟེ་ཁོང་ལ་ཞབས་ཕྱི་བསྒྲུབས༌སོ།།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6B2657-834D-99A6-2880-EA048D6E6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7"/>
    </mc:Choice>
    <mc:Fallback xmlns="">
      <p:transition spd="slow" advTm="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6A4C4-58A7-10B7-5358-6FB44FFDD6B5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</a:t>
            </a:r>
            <a:r>
              <a:rPr lang="bo-CN" sz="4400" b="1" cap="all">
                <a:solidFill>
                  <a:schemeClr val="bg1"/>
                </a:solidFill>
                <a:latin typeface="ArialMT"/>
              </a:rPr>
              <a:t>།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2. The Temptation of Jesus  – Matthew 4:1–11 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མད་ཐཱ།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924EB4-7C74-8AAC-5BCF-35D268F6C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07EE5-72A3-6F42-DF95-DA1FCCF9D506}"/>
              </a:ext>
            </a:extLst>
          </p:cNvPr>
          <p:cNvSpPr txBox="1"/>
          <p:nvPr/>
        </p:nvSpPr>
        <p:spPr>
          <a:xfrm>
            <a:off x="6602477" y="138546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མད་ཐཱ།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826770" y="584131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1Then Jesus was led by the Spirit into the wilderness to be tempted by the devil. 2After fasting forty days and forty nights, He was hungry.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1དེ་ནས་བདུད་ཀྱིས་སྐྱབས་མགོན་ཡེ་ཤུར་ཉམས་ཚོད་བྱེད་པའི༌ཕྱིར། དམ་པའི་ཐུགས་ཉིད་ཀྱིས་སྐྱབས་མགོན་ཡེ་ཤུ་དབེན་སྟོང་དུ་ཁྲིད༌ཅིང༌། 2ཁོང་གིས་ཉིན་ཞག་བཞི་བཅུའི་རིང་ལ་སྨྱུང་གནས་བསྲུངས༌རྗེས། ཁོང་ནི་བཀྲེས་ཤིང་ལྟོགས་པར་གྱུར༌ཏོ།།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2F3DA5-F9EF-A6C1-AA03-949F077AB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0"/>
    </mc:Choice>
    <mc:Fallback xmlns="">
      <p:transition spd="slow" advTm="1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3The tempter came to Him and said, “If You are the Son of God, tell these stones to become bread.”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3དེ་ནས་ཉམས་ཚོད་བྱེད་མཁན་དེ་ཡོང་སྟེ་ན༌རེ། ཁྱེད་ནི་དཀོན་མཆོག་གི་སྲས་ཡིན༌ན། རྡོ་འདི་དག་ལ་བཀའ་གནང་སྟེ་བག་ལེབ་ཏུ་བསྒྱུར་ཅིག་ཅེས་སྨྲས་པ༌ལ།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F76830-6FE4-431A-E7A1-FAF0AC6B9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0678-7567-CCCD-FE4E-30B6F9BF7B39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4But Jesus answered, “It is written: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‘Man shall not live on bread alone,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on every word that comes from the mouth of God.’”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4སྐྱབས་མགོན་ཡེ་ཤུས་འདི་སྐད༌དུ། གསུང་རབ་ཀྱི་མདོ་ལས་མི་ནི་བག་ལེབ་ཁོ་ནར་བརྟེན་ནས་འཚོ་བ་མ་ཡིན༌པར། དཀོན་མཆོག་གི་ཞལ་ནས་བྱུང་བའི་བཀའ་ཐམས་ཅད་ལ་བརྟེན་ནས་འཚོ་བ་ཡིན་ཞེས་བཀོད་ཡོད་ཅེས་གསུངས༌སོ།།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8DF868-FC94-3E54-9A73-78FA5FBF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9"/>
    </mc:Choice>
    <mc:Fallback xmlns="">
      <p:transition spd="slow" advTm="1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1080</Words>
  <Application>Microsoft Office PowerPoint</Application>
  <PresentationFormat>Widescreen</PresentationFormat>
  <Paragraphs>61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2024-07-22T05:53:42Z</dcterms:modified>
</cp:coreProperties>
</file>