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377" autoAdjust="0"/>
  </p:normalViewPr>
  <p:slideViewPr>
    <p:cSldViewPr snapToGrid="0">
      <p:cViewPr varScale="1">
        <p:scale>
          <a:sx n="62" d="100"/>
          <a:sy n="62" d="100"/>
        </p:scale>
        <p:origin x="1254" y="28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EE0A56F-6044-4237-9709-D38696F730C6}"/>
    <pc:docChg chg="custSel delSld modSld">
      <pc:chgData name="Leonie Smith" userId="fed1330f33f5650e" providerId="LiveId" clId="{8EE0A56F-6044-4237-9709-D38696F730C6}" dt="2022-08-18T05:08:43.849" v="63" actId="5793"/>
      <pc:docMkLst>
        <pc:docMk/>
      </pc:docMkLst>
      <pc:sldChg chg="addSp modSp">
        <pc:chgData name="Leonie Smith" userId="fed1330f33f5650e" providerId="LiveId" clId="{8EE0A56F-6044-4237-9709-D38696F730C6}" dt="2022-08-17T05:12:07.225" v="1"/>
        <pc:sldMkLst>
          <pc:docMk/>
          <pc:sldMk cId="3759221820" sldId="439"/>
        </pc:sldMkLst>
      </pc:sldChg>
      <pc:sldChg chg="addSp delSp modSp modTransition modAnim">
        <pc:chgData name="Leonie Smith" userId="fed1330f33f5650e" providerId="LiveId" clId="{8EE0A56F-6044-4237-9709-D38696F730C6}" dt="2022-08-17T05:14:57.708" v="10"/>
        <pc:sldMkLst>
          <pc:docMk/>
          <pc:sldMk cId="3676245138" sldId="441"/>
        </pc:sldMkLst>
      </pc:sldChg>
      <pc:sldChg chg="addSp delSp modSp modTransition modAnim">
        <pc:chgData name="Leonie Smith" userId="fed1330f33f5650e" providerId="LiveId" clId="{8EE0A56F-6044-4237-9709-D38696F730C6}" dt="2022-08-17T05:19:56.361" v="28"/>
        <pc:sldMkLst>
          <pc:docMk/>
          <pc:sldMk cId="3386340796" sldId="451"/>
        </pc:sldMkLst>
      </pc:sldChg>
      <pc:sldChg chg="addSp modSp">
        <pc:chgData name="Leonie Smith" userId="fed1330f33f5650e" providerId="LiveId" clId="{8EE0A56F-6044-4237-9709-D38696F730C6}" dt="2022-08-17T05:20:49.003" v="29"/>
        <pc:sldMkLst>
          <pc:docMk/>
          <pc:sldMk cId="283334129" sldId="453"/>
        </pc:sldMkLst>
      </pc:sldChg>
      <pc:sldChg chg="addSp modSp">
        <pc:chgData name="Leonie Smith" userId="fed1330f33f5650e" providerId="LiveId" clId="{8EE0A56F-6044-4237-9709-D38696F730C6}" dt="2022-08-17T05:21:38.774" v="30"/>
        <pc:sldMkLst>
          <pc:docMk/>
          <pc:sldMk cId="1799939013" sldId="455"/>
        </pc:sldMkLst>
      </pc:sldChg>
      <pc:sldChg chg="addSp delSp modSp modTransition modAnim">
        <pc:chgData name="Leonie Smith" userId="fed1330f33f5650e" providerId="LiveId" clId="{8EE0A56F-6044-4237-9709-D38696F730C6}" dt="2022-08-17T05:23:24.879" v="35"/>
        <pc:sldMkLst>
          <pc:docMk/>
          <pc:sldMk cId="2618424304" sldId="457"/>
        </pc:sldMkLst>
      </pc:sldChg>
      <pc:sldChg chg="addSp delSp modSp modTransition modAnim">
        <pc:chgData name="Leonie Smith" userId="fed1330f33f5650e" providerId="LiveId" clId="{8EE0A56F-6044-4237-9709-D38696F730C6}" dt="2022-08-17T05:25:27.372" v="41"/>
        <pc:sldMkLst>
          <pc:docMk/>
          <pc:sldMk cId="2711152741" sldId="467"/>
        </pc:sldMkLst>
      </pc:sldChg>
      <pc:sldChg chg="addSp modSp modNotesTx">
        <pc:chgData name="Leonie Smith" userId="fed1330f33f5650e" providerId="LiveId" clId="{8EE0A56F-6044-4237-9709-D38696F730C6}" dt="2022-08-18T05:08:43.849" v="63" actId="5793"/>
        <pc:sldMkLst>
          <pc:docMk/>
          <pc:sldMk cId="3596600315" sldId="468"/>
        </pc:sldMkLst>
      </pc:sldChg>
      <pc:sldChg chg="addSp delSp modSp modTransition modAnim">
        <pc:chgData name="Leonie Smith" userId="fed1330f33f5650e" providerId="LiveId" clId="{8EE0A56F-6044-4237-9709-D38696F730C6}" dt="2022-08-17T05:27:53.862" v="46"/>
        <pc:sldMkLst>
          <pc:docMk/>
          <pc:sldMk cId="1937352511" sldId="470"/>
        </pc:sldMkLst>
      </pc:sldChg>
      <pc:sldChg chg="addSp delSp modSp modTransition modAnim">
        <pc:chgData name="Leonie Smith" userId="fed1330f33f5650e" providerId="LiveId" clId="{8EE0A56F-6044-4237-9709-D38696F730C6}" dt="2022-08-17T05:30:04.970" v="55"/>
        <pc:sldMkLst>
          <pc:docMk/>
          <pc:sldMk cId="3574590845" sldId="472"/>
        </pc:sldMkLst>
      </pc:sldChg>
      <pc:sldChg chg="del">
        <pc:chgData name="Leonie Smith" userId="fed1330f33f5650e" providerId="LiveId" clId="{8EE0A56F-6044-4237-9709-D38696F730C6}" dt="2022-08-17T05:31:33.268" v="58" actId="2696"/>
        <pc:sldMkLst>
          <pc:docMk/>
          <pc:sldMk cId="4284937234" sldId="473"/>
        </pc:sldMkLst>
      </pc:sldChg>
      <pc:sldChg chg="del">
        <pc:chgData name="Leonie Smith" userId="fed1330f33f5650e" providerId="LiveId" clId="{8EE0A56F-6044-4237-9709-D38696F730C6}" dt="2022-08-17T05:31:22.812" v="56" actId="2696"/>
        <pc:sldMkLst>
          <pc:docMk/>
          <pc:sldMk cId="2728120146" sldId="474"/>
        </pc:sldMkLst>
      </pc:sldChg>
      <pc:sldChg chg="del">
        <pc:chgData name="Leonie Smith" userId="fed1330f33f5650e" providerId="LiveId" clId="{8EE0A56F-6044-4237-9709-D38696F730C6}" dt="2022-08-17T05:31:27.372" v="57" actId="2696"/>
        <pc:sldMkLst>
          <pc:docMk/>
          <pc:sldMk cId="3379033723" sldId="475"/>
        </pc:sldMkLst>
      </pc:sldChg>
      <pc:sldChg chg="del">
        <pc:chgData name="Leonie Smith" userId="fed1330f33f5650e" providerId="LiveId" clId="{8EE0A56F-6044-4237-9709-D38696F730C6}" dt="2022-08-17T05:31:35.697" v="59" actId="2696"/>
        <pc:sldMkLst>
          <pc:docMk/>
          <pc:sldMk cId="3100387279" sldId="476"/>
        </pc:sldMkLst>
      </pc:sldChg>
      <pc:sldChg chg="addSp delSp modSp modTransition modAnim">
        <pc:chgData name="Leonie Smith" userId="fed1330f33f5650e" providerId="LiveId" clId="{8EE0A56F-6044-4237-9709-D38696F730C6}" dt="2022-08-17T05:15:46.917" v="13"/>
        <pc:sldMkLst>
          <pc:docMk/>
          <pc:sldMk cId="1531836829" sldId="481"/>
        </pc:sldMkLst>
      </pc:sldChg>
      <pc:sldChg chg="addSp delSp modSp modTransition modAnim">
        <pc:chgData name="Leonie Smith" userId="fed1330f33f5650e" providerId="LiveId" clId="{8EE0A56F-6044-4237-9709-D38696F730C6}" dt="2022-08-17T05:24:23.023" v="38"/>
        <pc:sldMkLst>
          <pc:docMk/>
          <pc:sldMk cId="1590582343" sldId="482"/>
        </pc:sldMkLst>
      </pc:sldChg>
    </pc:docChg>
  </pc:docChgLst>
  <pc:docChgLst>
    <pc:chgData name="Leonie Smith" userId="fed1330f33f5650e" providerId="LiveId" clId="{AFD4BC33-ECEF-4A0D-824F-E656C0019A3F}"/>
    <pc:docChg chg="modSld">
      <pc:chgData name="Leonie Smith" userId="fed1330f33f5650e" providerId="LiveId" clId="{AFD4BC33-ECEF-4A0D-824F-E656C0019A3F}" dt="2023-12-19T03:47:44.961" v="45" actId="20577"/>
      <pc:docMkLst>
        <pc:docMk/>
      </pc:docMkLst>
      <pc:sldChg chg="addSp delSp modSp mod modTransition modAnim">
        <pc:chgData name="Leonie Smith" userId="fed1330f33f5650e" providerId="LiveId" clId="{AFD4BC33-ECEF-4A0D-824F-E656C0019A3F}" dt="2023-12-16T03:54:34.353" v="5"/>
        <pc:sldMkLst>
          <pc:docMk/>
          <pc:sldMk cId="3759221820" sldId="439"/>
        </pc:sldMkLst>
      </pc:sldChg>
      <pc:sldChg chg="addSp delSp modSp mod modTransition modAnim">
        <pc:chgData name="Leonie Smith" userId="fed1330f33f5650e" providerId="LiveId" clId="{AFD4BC33-ECEF-4A0D-824F-E656C0019A3F}" dt="2023-12-16T03:55:11.351" v="8"/>
        <pc:sldMkLst>
          <pc:docMk/>
          <pc:sldMk cId="3676245138" sldId="441"/>
        </pc:sldMkLst>
      </pc:sldChg>
      <pc:sldChg chg="addSp delSp modSp mod modTransition modAnim">
        <pc:chgData name="Leonie Smith" userId="fed1330f33f5650e" providerId="LiveId" clId="{AFD4BC33-ECEF-4A0D-824F-E656C0019A3F}" dt="2023-12-16T03:56:14.278" v="14"/>
        <pc:sldMkLst>
          <pc:docMk/>
          <pc:sldMk cId="3386340796" sldId="451"/>
        </pc:sldMkLst>
      </pc:sldChg>
      <pc:sldChg chg="addSp delSp modSp mod modTransition modAnim">
        <pc:chgData name="Leonie Smith" userId="fed1330f33f5650e" providerId="LiveId" clId="{AFD4BC33-ECEF-4A0D-824F-E656C0019A3F}" dt="2023-12-16T03:56:35.949" v="17"/>
        <pc:sldMkLst>
          <pc:docMk/>
          <pc:sldMk cId="283334129" sldId="453"/>
        </pc:sldMkLst>
      </pc:sldChg>
      <pc:sldChg chg="addSp delSp modSp mod modTransition modAnim">
        <pc:chgData name="Leonie Smith" userId="fed1330f33f5650e" providerId="LiveId" clId="{AFD4BC33-ECEF-4A0D-824F-E656C0019A3F}" dt="2023-12-16T03:57:01.574" v="20"/>
        <pc:sldMkLst>
          <pc:docMk/>
          <pc:sldMk cId="1799939013" sldId="455"/>
        </pc:sldMkLst>
      </pc:sldChg>
      <pc:sldChg chg="addSp delSp modSp mod modTransition modAnim">
        <pc:chgData name="Leonie Smith" userId="fed1330f33f5650e" providerId="LiveId" clId="{AFD4BC33-ECEF-4A0D-824F-E656C0019A3F}" dt="2023-12-16T03:57:30.597" v="23"/>
        <pc:sldMkLst>
          <pc:docMk/>
          <pc:sldMk cId="2618424304" sldId="457"/>
        </pc:sldMkLst>
      </pc:sldChg>
      <pc:sldChg chg="addSp delSp modSp mod modTransition modAnim">
        <pc:chgData name="Leonie Smith" userId="fed1330f33f5650e" providerId="LiveId" clId="{AFD4BC33-ECEF-4A0D-824F-E656C0019A3F}" dt="2023-12-16T03:58:13.898" v="29"/>
        <pc:sldMkLst>
          <pc:docMk/>
          <pc:sldMk cId="2711152741" sldId="467"/>
        </pc:sldMkLst>
      </pc:sldChg>
      <pc:sldChg chg="addSp delSp modSp mod modTransition modAnim modNotesTx">
        <pc:chgData name="Leonie Smith" userId="fed1330f33f5650e" providerId="LiveId" clId="{AFD4BC33-ECEF-4A0D-824F-E656C0019A3F}" dt="2023-12-19T03:47:44.961" v="45" actId="20577"/>
        <pc:sldMkLst>
          <pc:docMk/>
          <pc:sldMk cId="3596600315" sldId="468"/>
        </pc:sldMkLst>
      </pc:sldChg>
      <pc:sldChg chg="addSp delSp modSp mod modTransition modAnim">
        <pc:chgData name="Leonie Smith" userId="fed1330f33f5650e" providerId="LiveId" clId="{AFD4BC33-ECEF-4A0D-824F-E656C0019A3F}" dt="2023-12-16T03:58:43.419" v="32"/>
        <pc:sldMkLst>
          <pc:docMk/>
          <pc:sldMk cId="1937352511" sldId="470"/>
        </pc:sldMkLst>
      </pc:sldChg>
      <pc:sldChg chg="addSp delSp modSp mod modTransition modAnim">
        <pc:chgData name="Leonie Smith" userId="fed1330f33f5650e" providerId="LiveId" clId="{AFD4BC33-ECEF-4A0D-824F-E656C0019A3F}" dt="2023-12-16T03:59:09.477" v="35"/>
        <pc:sldMkLst>
          <pc:docMk/>
          <pc:sldMk cId="3574590845" sldId="472"/>
        </pc:sldMkLst>
      </pc:sldChg>
      <pc:sldChg chg="addSp delSp modSp mod modTransition modAnim">
        <pc:chgData name="Leonie Smith" userId="fed1330f33f5650e" providerId="LiveId" clId="{AFD4BC33-ECEF-4A0D-824F-E656C0019A3F}" dt="2023-12-16T03:55:45.122" v="11"/>
        <pc:sldMkLst>
          <pc:docMk/>
          <pc:sldMk cId="1531836829" sldId="481"/>
        </pc:sldMkLst>
      </pc:sldChg>
      <pc:sldChg chg="addSp delSp modSp mod modTransition modAnim">
        <pc:chgData name="Leonie Smith" userId="fed1330f33f5650e" providerId="LiveId" clId="{AFD4BC33-ECEF-4A0D-824F-E656C0019A3F}" dt="2023-12-16T03:57:49.402" v="26"/>
        <pc:sldMkLst>
          <pc:docMk/>
          <pc:sldMk cId="1590582343" sldId="482"/>
        </pc:sldMkLst>
      </pc:sldChg>
    </pc:docChg>
  </pc:docChgLst>
  <pc:docChgLst>
    <pc:chgData name="Alfred Smith" userId="3c60a3631c0db8ad" providerId="LiveId" clId="{5772DEF5-408E-4FB2-B9CD-101AD46B0E36}"/>
    <pc:docChg chg="undo redo custSel modSld">
      <pc:chgData name="Alfred Smith" userId="3c60a3631c0db8ad" providerId="LiveId" clId="{5772DEF5-408E-4FB2-B9CD-101AD46B0E36}" dt="2024-07-22T06:06:06.953" v="18"/>
      <pc:docMkLst>
        <pc:docMk/>
      </pc:docMkLst>
      <pc:sldChg chg="modSp mod">
        <pc:chgData name="Alfred Smith" userId="3c60a3631c0db8ad" providerId="LiveId" clId="{5772DEF5-408E-4FB2-B9CD-101AD46B0E36}" dt="2024-07-22T06:03:31.774" v="7"/>
        <pc:sldMkLst>
          <pc:docMk/>
          <pc:sldMk cId="3676245138" sldId="441"/>
        </pc:sldMkLst>
      </pc:sldChg>
      <pc:sldChg chg="modSp mod">
        <pc:chgData name="Alfred Smith" userId="3c60a3631c0db8ad" providerId="LiveId" clId="{5772DEF5-408E-4FB2-B9CD-101AD46B0E36}" dt="2024-07-22T06:04:02.910" v="11"/>
        <pc:sldMkLst>
          <pc:docMk/>
          <pc:sldMk cId="3386340796" sldId="451"/>
        </pc:sldMkLst>
      </pc:sldChg>
      <pc:sldChg chg="modSp mod">
        <pc:chgData name="Alfred Smith" userId="3c60a3631c0db8ad" providerId="LiveId" clId="{5772DEF5-408E-4FB2-B9CD-101AD46B0E36}" dt="2024-07-22T06:04:13.192" v="12"/>
        <pc:sldMkLst>
          <pc:docMk/>
          <pc:sldMk cId="283334129" sldId="453"/>
        </pc:sldMkLst>
      </pc:sldChg>
      <pc:sldChg chg="modSp mod">
        <pc:chgData name="Alfred Smith" userId="3c60a3631c0db8ad" providerId="LiveId" clId="{5772DEF5-408E-4FB2-B9CD-101AD46B0E36}" dt="2024-07-22T06:04:24.427" v="13"/>
        <pc:sldMkLst>
          <pc:docMk/>
          <pc:sldMk cId="1799939013" sldId="455"/>
        </pc:sldMkLst>
      </pc:sldChg>
      <pc:sldChg chg="modSp mod">
        <pc:chgData name="Alfred Smith" userId="3c60a3631c0db8ad" providerId="LiveId" clId="{5772DEF5-408E-4FB2-B9CD-101AD46B0E36}" dt="2024-07-22T06:04:36.740" v="14"/>
        <pc:sldMkLst>
          <pc:docMk/>
          <pc:sldMk cId="2618424304" sldId="457"/>
        </pc:sldMkLst>
      </pc:sldChg>
      <pc:sldChg chg="modSp mod">
        <pc:chgData name="Alfred Smith" userId="3c60a3631c0db8ad" providerId="LiveId" clId="{5772DEF5-408E-4FB2-B9CD-101AD46B0E36}" dt="2024-07-22T06:05:31.731" v="16"/>
        <pc:sldMkLst>
          <pc:docMk/>
          <pc:sldMk cId="2711152741" sldId="467"/>
        </pc:sldMkLst>
      </pc:sldChg>
      <pc:sldChg chg="modSp mod">
        <pc:chgData name="Alfred Smith" userId="3c60a3631c0db8ad" providerId="LiveId" clId="{5772DEF5-408E-4FB2-B9CD-101AD46B0E36}" dt="2024-07-22T05:56:20.532" v="3" actId="12"/>
        <pc:sldMkLst>
          <pc:docMk/>
          <pc:sldMk cId="3596600315" sldId="468"/>
        </pc:sldMkLst>
      </pc:sldChg>
      <pc:sldChg chg="modSp mod">
        <pc:chgData name="Alfred Smith" userId="3c60a3631c0db8ad" providerId="LiveId" clId="{5772DEF5-408E-4FB2-B9CD-101AD46B0E36}" dt="2024-07-22T06:05:53.438" v="17"/>
        <pc:sldMkLst>
          <pc:docMk/>
          <pc:sldMk cId="1937352511" sldId="470"/>
        </pc:sldMkLst>
      </pc:sldChg>
      <pc:sldChg chg="modSp mod">
        <pc:chgData name="Alfred Smith" userId="3c60a3631c0db8ad" providerId="LiveId" clId="{5772DEF5-408E-4FB2-B9CD-101AD46B0E36}" dt="2024-07-22T06:06:06.953" v="18"/>
        <pc:sldMkLst>
          <pc:docMk/>
          <pc:sldMk cId="3574590845" sldId="472"/>
        </pc:sldMkLst>
      </pc:sldChg>
      <pc:sldChg chg="modSp mod">
        <pc:chgData name="Alfred Smith" userId="3c60a3631c0db8ad" providerId="LiveId" clId="{5772DEF5-408E-4FB2-B9CD-101AD46B0E36}" dt="2024-07-22T06:03:44.761" v="8"/>
        <pc:sldMkLst>
          <pc:docMk/>
          <pc:sldMk cId="1531836829" sldId="481"/>
        </pc:sldMkLst>
      </pc:sldChg>
      <pc:sldChg chg="modSp mod">
        <pc:chgData name="Alfred Smith" userId="3c60a3631c0db8ad" providerId="LiveId" clId="{5772DEF5-408E-4FB2-B9CD-101AD46B0E36}" dt="2024-07-22T06:04:47.010" v="15"/>
        <pc:sldMkLst>
          <pc:docMk/>
          <pc:sldMk cId="1590582343" sldId="482"/>
        </pc:sldMkLst>
      </pc:sldChg>
      <pc:sldChg chg="addSp modSp">
        <pc:chgData name="Alfred Smith" userId="3c60a3631c0db8ad" providerId="LiveId" clId="{5772DEF5-408E-4FB2-B9CD-101AD46B0E36}" dt="2024-07-22T05:59:27.546" v="4"/>
        <pc:sldMkLst>
          <pc:docMk/>
          <pc:sldMk cId="914063210" sldId="484"/>
        </pc:sldMkLst>
      </pc:sldChg>
    </pc:docChg>
  </pc:docChgLst>
  <pc:docChgLst>
    <pc:chgData name="Alfred Smith" userId="3c60a3631c0db8ad" providerId="LiveId" clId="{762A0A0C-E344-4493-A247-D82402557C6A}"/>
    <pc:docChg chg="undo custSel modSld">
      <pc:chgData name="Alfred Smith" userId="3c60a3631c0db8ad" providerId="LiveId" clId="{762A0A0C-E344-4493-A247-D82402557C6A}" dt="2025-05-16T05:41:15.734" v="18" actId="27636"/>
      <pc:docMkLst>
        <pc:docMk/>
      </pc:docMkLst>
      <pc:sldChg chg="modSp mod">
        <pc:chgData name="Alfred Smith" userId="3c60a3631c0db8ad" providerId="LiveId" clId="{762A0A0C-E344-4493-A247-D82402557C6A}" dt="2025-05-15T07:44:41.675" v="0"/>
        <pc:sldMkLst>
          <pc:docMk/>
          <pc:sldMk cId="3676245138" sldId="441"/>
        </pc:sldMkLst>
        <pc:spChg chg="mod">
          <ac:chgData name="Alfred Smith" userId="3c60a3631c0db8ad" providerId="LiveId" clId="{762A0A0C-E344-4493-A247-D82402557C6A}" dt="2025-05-15T07:44:41.675" v="0"/>
          <ac:spMkLst>
            <pc:docMk/>
            <pc:sldMk cId="3676245138" sldId="441"/>
            <ac:spMk id="6" creationId="{416C064E-628E-47C0-A712-DB178FE9901E}"/>
          </ac:spMkLst>
        </pc:spChg>
      </pc:sldChg>
      <pc:sldChg chg="modSp mod">
        <pc:chgData name="Alfred Smith" userId="3c60a3631c0db8ad" providerId="LiveId" clId="{762A0A0C-E344-4493-A247-D82402557C6A}" dt="2025-05-15T07:45:39.459" v="2"/>
        <pc:sldMkLst>
          <pc:docMk/>
          <pc:sldMk cId="3386340796" sldId="451"/>
        </pc:sldMkLst>
        <pc:spChg chg="mod">
          <ac:chgData name="Alfred Smith" userId="3c60a3631c0db8ad" providerId="LiveId" clId="{762A0A0C-E344-4493-A247-D82402557C6A}" dt="2025-05-15T07:45:39.459" v="2"/>
          <ac:spMkLst>
            <pc:docMk/>
            <pc:sldMk cId="3386340796" sldId="451"/>
            <ac:spMk id="6" creationId="{416C064E-628E-47C0-A712-DB178FE9901E}"/>
          </ac:spMkLst>
        </pc:spChg>
      </pc:sldChg>
      <pc:sldChg chg="modSp mod">
        <pc:chgData name="Alfred Smith" userId="3c60a3631c0db8ad" providerId="LiveId" clId="{762A0A0C-E344-4493-A247-D82402557C6A}" dt="2025-05-15T07:46:03.856" v="3"/>
        <pc:sldMkLst>
          <pc:docMk/>
          <pc:sldMk cId="283334129" sldId="453"/>
        </pc:sldMkLst>
        <pc:spChg chg="mod">
          <ac:chgData name="Alfred Smith" userId="3c60a3631c0db8ad" providerId="LiveId" clId="{762A0A0C-E344-4493-A247-D82402557C6A}" dt="2025-05-15T07:46:03.856" v="3"/>
          <ac:spMkLst>
            <pc:docMk/>
            <pc:sldMk cId="283334129" sldId="453"/>
            <ac:spMk id="6" creationId="{416C064E-628E-47C0-A712-DB178FE9901E}"/>
          </ac:spMkLst>
        </pc:spChg>
      </pc:sldChg>
      <pc:sldChg chg="modSp mod">
        <pc:chgData name="Alfred Smith" userId="3c60a3631c0db8ad" providerId="LiveId" clId="{762A0A0C-E344-4493-A247-D82402557C6A}" dt="2025-05-15T07:50:55.372" v="8"/>
        <pc:sldMkLst>
          <pc:docMk/>
          <pc:sldMk cId="1799939013" sldId="455"/>
        </pc:sldMkLst>
        <pc:spChg chg="mod">
          <ac:chgData name="Alfred Smith" userId="3c60a3631c0db8ad" providerId="LiveId" clId="{762A0A0C-E344-4493-A247-D82402557C6A}" dt="2025-05-15T07:50:55.372" v="8"/>
          <ac:spMkLst>
            <pc:docMk/>
            <pc:sldMk cId="1799939013" sldId="455"/>
            <ac:spMk id="6" creationId="{416C064E-628E-47C0-A712-DB178FE9901E}"/>
          </ac:spMkLst>
        </pc:spChg>
      </pc:sldChg>
      <pc:sldChg chg="modSp mod">
        <pc:chgData name="Alfred Smith" userId="3c60a3631c0db8ad" providerId="LiveId" clId="{762A0A0C-E344-4493-A247-D82402557C6A}" dt="2025-05-15T07:51:56.071" v="12" actId="1076"/>
        <pc:sldMkLst>
          <pc:docMk/>
          <pc:sldMk cId="2618424304" sldId="457"/>
        </pc:sldMkLst>
        <pc:spChg chg="mod">
          <ac:chgData name="Alfred Smith" userId="3c60a3631c0db8ad" providerId="LiveId" clId="{762A0A0C-E344-4493-A247-D82402557C6A}" dt="2025-05-15T07:51:51.056" v="10" actId="20577"/>
          <ac:spMkLst>
            <pc:docMk/>
            <pc:sldMk cId="2618424304" sldId="457"/>
            <ac:spMk id="6" creationId="{416C064E-628E-47C0-A712-DB178FE9901E}"/>
          </ac:spMkLst>
        </pc:spChg>
        <pc:picChg chg="mod">
          <ac:chgData name="Alfred Smith" userId="3c60a3631c0db8ad" providerId="LiveId" clId="{762A0A0C-E344-4493-A247-D82402557C6A}" dt="2025-05-15T07:51:56.071" v="12" actId="1076"/>
          <ac:picMkLst>
            <pc:docMk/>
            <pc:sldMk cId="2618424304" sldId="457"/>
            <ac:picMk id="7" creationId="{DB3A8BE8-7B72-99EB-7ED0-819CB24D3DEC}"/>
          </ac:picMkLst>
        </pc:picChg>
      </pc:sldChg>
      <pc:sldChg chg="modSp mod">
        <pc:chgData name="Alfred Smith" userId="3c60a3631c0db8ad" providerId="LiveId" clId="{762A0A0C-E344-4493-A247-D82402557C6A}" dt="2025-05-15T07:53:10.179" v="14"/>
        <pc:sldMkLst>
          <pc:docMk/>
          <pc:sldMk cId="2711152741" sldId="467"/>
        </pc:sldMkLst>
        <pc:spChg chg="mod">
          <ac:chgData name="Alfred Smith" userId="3c60a3631c0db8ad" providerId="LiveId" clId="{762A0A0C-E344-4493-A247-D82402557C6A}" dt="2025-05-15T07:53:10.179" v="14"/>
          <ac:spMkLst>
            <pc:docMk/>
            <pc:sldMk cId="2711152741" sldId="467"/>
            <ac:spMk id="6" creationId="{416C064E-628E-47C0-A712-DB178FE9901E}"/>
          </ac:spMkLst>
        </pc:spChg>
      </pc:sldChg>
      <pc:sldChg chg="modSp mod">
        <pc:chgData name="Alfred Smith" userId="3c60a3631c0db8ad" providerId="LiveId" clId="{762A0A0C-E344-4493-A247-D82402557C6A}" dt="2025-05-16T05:41:15.734" v="18" actId="27636"/>
        <pc:sldMkLst>
          <pc:docMk/>
          <pc:sldMk cId="3596600315" sldId="468"/>
        </pc:sldMkLst>
        <pc:spChg chg="mod">
          <ac:chgData name="Alfred Smith" userId="3c60a3631c0db8ad" providerId="LiveId" clId="{762A0A0C-E344-4493-A247-D82402557C6A}" dt="2025-05-16T05:41:15.734" v="18" actId="27636"/>
          <ac:spMkLst>
            <pc:docMk/>
            <pc:sldMk cId="3596600315" sldId="468"/>
            <ac:spMk id="3" creationId="{0162BEE1-134B-8B70-2BB8-9226F1DF1614}"/>
          </ac:spMkLst>
        </pc:spChg>
      </pc:sldChg>
      <pc:sldChg chg="modSp mod">
        <pc:chgData name="Alfred Smith" userId="3c60a3631c0db8ad" providerId="LiveId" clId="{762A0A0C-E344-4493-A247-D82402557C6A}" dt="2025-05-15T07:53:43.798" v="15"/>
        <pc:sldMkLst>
          <pc:docMk/>
          <pc:sldMk cId="1937352511" sldId="470"/>
        </pc:sldMkLst>
        <pc:spChg chg="mod">
          <ac:chgData name="Alfred Smith" userId="3c60a3631c0db8ad" providerId="LiveId" clId="{762A0A0C-E344-4493-A247-D82402557C6A}" dt="2025-05-15T07:53:43.798" v="15"/>
          <ac:spMkLst>
            <pc:docMk/>
            <pc:sldMk cId="1937352511" sldId="470"/>
            <ac:spMk id="6" creationId="{416C064E-628E-47C0-A712-DB178FE9901E}"/>
          </ac:spMkLst>
        </pc:spChg>
      </pc:sldChg>
      <pc:sldChg chg="modSp mod">
        <pc:chgData name="Alfred Smith" userId="3c60a3631c0db8ad" providerId="LiveId" clId="{762A0A0C-E344-4493-A247-D82402557C6A}" dt="2025-05-15T07:54:00.962" v="16"/>
        <pc:sldMkLst>
          <pc:docMk/>
          <pc:sldMk cId="3574590845" sldId="472"/>
        </pc:sldMkLst>
        <pc:spChg chg="mod">
          <ac:chgData name="Alfred Smith" userId="3c60a3631c0db8ad" providerId="LiveId" clId="{762A0A0C-E344-4493-A247-D82402557C6A}" dt="2025-05-15T07:54:00.962" v="16"/>
          <ac:spMkLst>
            <pc:docMk/>
            <pc:sldMk cId="3574590845" sldId="472"/>
            <ac:spMk id="6" creationId="{416C064E-628E-47C0-A712-DB178FE9901E}"/>
          </ac:spMkLst>
        </pc:spChg>
      </pc:sldChg>
      <pc:sldChg chg="modSp mod">
        <pc:chgData name="Alfred Smith" userId="3c60a3631c0db8ad" providerId="LiveId" clId="{762A0A0C-E344-4493-A247-D82402557C6A}" dt="2025-05-15T07:45:14.965" v="1"/>
        <pc:sldMkLst>
          <pc:docMk/>
          <pc:sldMk cId="1531836829" sldId="481"/>
        </pc:sldMkLst>
        <pc:spChg chg="mod">
          <ac:chgData name="Alfred Smith" userId="3c60a3631c0db8ad" providerId="LiveId" clId="{762A0A0C-E344-4493-A247-D82402557C6A}" dt="2025-05-15T07:45:14.965" v="1"/>
          <ac:spMkLst>
            <pc:docMk/>
            <pc:sldMk cId="1531836829" sldId="481"/>
            <ac:spMk id="6" creationId="{416C064E-628E-47C0-A712-DB178FE9901E}"/>
          </ac:spMkLst>
        </pc:spChg>
      </pc:sldChg>
      <pc:sldChg chg="modSp mod">
        <pc:chgData name="Alfred Smith" userId="3c60a3631c0db8ad" providerId="LiveId" clId="{762A0A0C-E344-4493-A247-D82402557C6A}" dt="2025-05-15T07:52:26.003" v="13"/>
        <pc:sldMkLst>
          <pc:docMk/>
          <pc:sldMk cId="1590582343" sldId="482"/>
        </pc:sldMkLst>
        <pc:spChg chg="mod">
          <ac:chgData name="Alfred Smith" userId="3c60a3631c0db8ad" providerId="LiveId" clId="{762A0A0C-E344-4493-A247-D82402557C6A}" dt="2025-05-15T07:52:26.003" v="13"/>
          <ac:spMkLst>
            <pc:docMk/>
            <pc:sldMk cId="1590582343" sldId="482"/>
            <ac:spMk id="6" creationId="{416C064E-628E-47C0-A712-DB178FE9901E}"/>
          </ac:spMkLst>
        </pc:spChg>
      </pc:sldChg>
    </pc:docChg>
  </pc:docChgLst>
  <pc:docChgLst>
    <pc:chgData name="Leonie Smith" userId="fed1330f33f5650e" providerId="LiveId" clId="{8D5BC178-BD22-47E5-AE02-3EA2C3DF1D45}"/>
    <pc:docChg chg="modSld">
      <pc:chgData name="Leonie Smith" userId="fed1330f33f5650e" providerId="LiveId" clId="{8D5BC178-BD22-47E5-AE02-3EA2C3DF1D45}" dt="2023-01-09T11:45:34.238" v="13"/>
      <pc:docMkLst>
        <pc:docMk/>
      </pc:docMkLst>
      <pc:sldChg chg="addSp modSp">
        <pc:chgData name="Leonie Smith" userId="fed1330f33f5650e" providerId="LiveId" clId="{8D5BC178-BD22-47E5-AE02-3EA2C3DF1D45}" dt="2023-01-09T11:41:46.899" v="0"/>
        <pc:sldMkLst>
          <pc:docMk/>
          <pc:sldMk cId="3261377596" sldId="438"/>
        </pc:sldMkLst>
      </pc:sldChg>
      <pc:sldChg chg="addSp modSp">
        <pc:chgData name="Leonie Smith" userId="fed1330f33f5650e" providerId="LiveId" clId="{8D5BC178-BD22-47E5-AE02-3EA2C3DF1D45}" dt="2023-01-09T11:42:12.583" v="4"/>
        <pc:sldMkLst>
          <pc:docMk/>
          <pc:sldMk cId="538051216" sldId="450"/>
        </pc:sldMkLst>
      </pc:sldChg>
      <pc:sldChg chg="addSp modSp">
        <pc:chgData name="Leonie Smith" userId="fed1330f33f5650e" providerId="LiveId" clId="{8D5BC178-BD22-47E5-AE02-3EA2C3DF1D45}" dt="2023-01-09T11:42:33.459" v="6"/>
        <pc:sldMkLst>
          <pc:docMk/>
          <pc:sldMk cId="4002949039" sldId="452"/>
        </pc:sldMkLst>
      </pc:sldChg>
      <pc:sldChg chg="addSp modSp">
        <pc:chgData name="Leonie Smith" userId="fed1330f33f5650e" providerId="LiveId" clId="{8D5BC178-BD22-47E5-AE02-3EA2C3DF1D45}" dt="2023-01-09T11:42:43.756" v="7"/>
        <pc:sldMkLst>
          <pc:docMk/>
          <pc:sldMk cId="2511564658" sldId="454"/>
        </pc:sldMkLst>
      </pc:sldChg>
      <pc:sldChg chg="addSp modSp">
        <pc:chgData name="Leonie Smith" userId="fed1330f33f5650e" providerId="LiveId" clId="{8D5BC178-BD22-47E5-AE02-3EA2C3DF1D45}" dt="2023-01-09T11:43:11.128" v="8"/>
        <pc:sldMkLst>
          <pc:docMk/>
          <pc:sldMk cId="4049696417" sldId="456"/>
        </pc:sldMkLst>
      </pc:sldChg>
      <pc:sldChg chg="addSp modSp">
        <pc:chgData name="Leonie Smith" userId="fed1330f33f5650e" providerId="LiveId" clId="{8D5BC178-BD22-47E5-AE02-3EA2C3DF1D45}" dt="2023-01-09T11:43:36.719" v="10"/>
        <pc:sldMkLst>
          <pc:docMk/>
          <pc:sldMk cId="2789980734" sldId="458"/>
        </pc:sldMkLst>
      </pc:sldChg>
      <pc:sldChg chg="addSp modSp">
        <pc:chgData name="Leonie Smith" userId="fed1330f33f5650e" providerId="LiveId" clId="{8D5BC178-BD22-47E5-AE02-3EA2C3DF1D45}" dt="2023-01-09T11:44:13.254" v="11"/>
        <pc:sldMkLst>
          <pc:docMk/>
          <pc:sldMk cId="1195353035" sldId="469"/>
        </pc:sldMkLst>
      </pc:sldChg>
      <pc:sldChg chg="addSp modSp">
        <pc:chgData name="Leonie Smith" userId="fed1330f33f5650e" providerId="LiveId" clId="{8D5BC178-BD22-47E5-AE02-3EA2C3DF1D45}" dt="2023-01-09T11:45:20.607" v="12"/>
        <pc:sldMkLst>
          <pc:docMk/>
          <pc:sldMk cId="1066889295" sldId="471"/>
        </pc:sldMkLst>
      </pc:sldChg>
      <pc:sldChg chg="addSp modSp">
        <pc:chgData name="Leonie Smith" userId="fed1330f33f5650e" providerId="LiveId" clId="{8D5BC178-BD22-47E5-AE02-3EA2C3DF1D45}" dt="2023-01-09T11:43:25.256" v="9"/>
        <pc:sldMkLst>
          <pc:docMk/>
          <pc:sldMk cId="493876638" sldId="483"/>
        </pc:sldMkLst>
      </pc:sldChg>
      <pc:sldChg chg="addSp delSp modSp">
        <pc:chgData name="Leonie Smith" userId="fed1330f33f5650e" providerId="LiveId" clId="{8D5BC178-BD22-47E5-AE02-3EA2C3DF1D45}" dt="2023-01-09T11:42:09.018" v="3"/>
        <pc:sldMkLst>
          <pc:docMk/>
          <pc:sldMk cId="914063210" sldId="484"/>
        </pc:sldMkLst>
      </pc:sldChg>
      <pc:sldChg chg="addSp modSp">
        <pc:chgData name="Leonie Smith" userId="fed1330f33f5650e" providerId="LiveId" clId="{8D5BC178-BD22-47E5-AE02-3EA2C3DF1D45}" dt="2023-01-09T11:42:23.859" v="5"/>
        <pc:sldMkLst>
          <pc:docMk/>
          <pc:sldMk cId="4056636719" sldId="485"/>
        </pc:sldMkLst>
      </pc:sldChg>
      <pc:sldChg chg="addSp modSp">
        <pc:chgData name="Leonie Smith" userId="fed1330f33f5650e" providerId="LiveId" clId="{8D5BC178-BD22-47E5-AE02-3EA2C3DF1D45}" dt="2023-01-09T11:45:34.238" v="13"/>
        <pc:sldMkLst>
          <pc:docMk/>
          <pc:sldMk cId="1494868521" sldId="486"/>
        </pc:sldMkLst>
      </pc:sldChg>
    </pc:docChg>
  </pc:docChgLst>
  <pc:docChgLst>
    <pc:chgData name="Alfred Smith" userId="3c60a3631c0db8ad" providerId="LiveId" clId="{3EF7AB9E-4D24-42DB-8B73-63FB3762FE88}"/>
    <pc:docChg chg="custSel modSld">
      <pc:chgData name="Alfred Smith" userId="3c60a3631c0db8ad" providerId="LiveId" clId="{3EF7AB9E-4D24-42DB-8B73-63FB3762FE88}" dt="2025-04-14T10:43:04.469" v="1" actId="27636"/>
      <pc:docMkLst>
        <pc:docMk/>
      </pc:docMkLst>
      <pc:sldChg chg="modSp mod">
        <pc:chgData name="Alfred Smith" userId="3c60a3631c0db8ad" providerId="LiveId" clId="{3EF7AB9E-4D24-42DB-8B73-63FB3762FE88}" dt="2025-04-14T10:43:04.469" v="1" actId="27636"/>
        <pc:sldMkLst>
          <pc:docMk/>
          <pc:sldMk cId="3596600315" sldId="468"/>
        </pc:sldMkLst>
        <pc:spChg chg="mod">
          <ac:chgData name="Alfred Smith" userId="3c60a3631c0db8ad" providerId="LiveId" clId="{3EF7AB9E-4D24-42DB-8B73-63FB3762FE88}" dt="2025-04-14T10:43:04.469" v="1" actId="27636"/>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33 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6C5D9ACF-EFDA-E480-612C-E1E04BD61AE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41"/>
    </mc:Choice>
    <mc:Fallback xmlns="">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30This is He of whom I said, ‘A man who comes after me has surpassed me because He was before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30སྔར་ངས་ང་ཡི་རྗེས་སུ་ཕེབས་མཁན་ནི། ང་ལས་སྔོན་དུ་ཡོད་པས་ང་ལས་ཆེ་བ་ཡིན་ཞིང༌། ངས་སྔོན་སྨྲས་པའི་སྐྱེས་བུ་ནི་ཁོང་ཉིད་ཡིན།</a:t>
            </a:r>
            <a:endParaRPr lang="en-ZA" dirty="0"/>
          </a:p>
        </p:txBody>
      </p:sp>
      <p:pic>
        <p:nvPicPr>
          <p:cNvPr id="7" name="Audio 6">
            <a:hlinkClick r:id="" action="ppaction://media"/>
            <a:extLst>
              <a:ext uri="{FF2B5EF4-FFF2-40B4-BE49-F238E27FC236}">
                <a16:creationId xmlns:a16="http://schemas.microsoft.com/office/drawing/2014/main" id="{49380F3A-B380-920F-2623-F8AD71508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32Then John testified, “I saw the Spirit descending from heaven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32-33ཡང་ཡོ་ཧ་ནན་གྱིས་དཔང་པོ་བྱས་ཏེ་“དམ་པའི་ཐུགས་ཉིད་ཕུག་རོན་ལྟར་དཀོན་མཆོག་གི་ཞིང་ཁམས་ནས་བབ་སྟེ་ཁོང་གི་སྟེང་དུ་གནས་པར་ངས་མཐོང་མྱོང༌། </a:t>
            </a:r>
            <a:endParaRPr lang="en-ZA" dirty="0"/>
          </a:p>
        </p:txBody>
      </p:sp>
      <p:pic>
        <p:nvPicPr>
          <p:cNvPr id="7" name="Audio 6">
            <a:hlinkClick r:id="" action="ppaction://media"/>
            <a:extLst>
              <a:ext uri="{FF2B5EF4-FFF2-40B4-BE49-F238E27FC236}">
                <a16:creationId xmlns:a16="http://schemas.microsoft.com/office/drawing/2014/main" id="{48C39E5C-627A-A54B-7983-A9BD0AC497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33I myself did not know Him, but the One who sent me to baptize with water told me, ‘The man on whom you see the Spirit descend and rest is He who will baptize with the Holy Spirit.’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ངས་ཁོང་ངོ་མ་ཤེས་ཡོད་ཀྱང་ང་ཆུ་ཡིས་ཁྲུས་གསོལ་དུ་མངགས་མཁན་གྱིས་ངར་འདི་སྐད་གསུངས། ཁྱོད་ཀྱིས་སུའི་ཐོག་ཏུ་དམ་པའི་ཐུགས་ཉིད་བབ་ནས་བཞུགས་པར་མཐོང་བ་དེ་ནི་དམ་པའི་ཐུགས་ཉིད་ཀྱིས་ཁྲུས་གསོལ་མཁན་དེ་ཡིན་ནོ་”ཞེས་གསུངས།</a:t>
            </a:r>
            <a:endParaRPr lang="en-ZA" sz="2000" dirty="0"/>
          </a:p>
        </p:txBody>
      </p:sp>
      <p:pic>
        <p:nvPicPr>
          <p:cNvPr id="7" name="Audio 6">
            <a:hlinkClick r:id="" action="ppaction://media"/>
            <a:extLst>
              <a:ext uri="{FF2B5EF4-FFF2-40B4-BE49-F238E27FC236}">
                <a16:creationId xmlns:a16="http://schemas.microsoft.com/office/drawing/2014/main" id="{DB3A8BE8-7B72-99EB-7ED0-819CB24D3D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084"/>
    </mc:Choice>
    <mc:Fallback xmlns="">
      <p:transition spd="slow" advTm="1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34I have seen and testified that this is the Son of God.”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34ཁོང་གིས་“ང་རང་གིས་དེ་བཞིན་དུ་མཐོང་མྱོང་བས། མི་འདི་ནི་དཀོན་མཆོག་གི་སྲས་ཡིན་པར་དཔང་པོ་བྱས་ཡོད་”ཅེས་གསུངས་སོ། །</a:t>
            </a:r>
            <a:endParaRPr lang="en-ZA" sz="3200" dirty="0"/>
          </a:p>
        </p:txBody>
      </p:sp>
      <p:pic>
        <p:nvPicPr>
          <p:cNvPr id="7" name="Audio 6">
            <a:hlinkClick r:id="" action="ppaction://media"/>
            <a:extLst>
              <a:ext uri="{FF2B5EF4-FFF2-40B4-BE49-F238E27FC236}">
                <a16:creationId xmlns:a16="http://schemas.microsoft.com/office/drawing/2014/main" id="{2E48C0F5-A190-92EB-FE80-A457A0E194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John 3:31The One who comes from above is above all. The one who is from the earth belongs to the earth and speaks as one from the earth. The One who comes from heaven is above all.</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31དཀོན་མཆོག་གི་ཞིང་ཁམས་ནས་བྱོན་པ་དེ་མི་ཐམས་ཅད་ལས་མཆོག་ཉིད། ས་གཞི་ལ་གཏོགས་པ་ནི་ས་ནས་ཡིན་ཞིང་སའི་དོན་གླེང་བ་བྱེད། དཀོན་མཆོག་གི་ཞིང་ཁམས་ནས་བྱོན་པ་དེ་བླ་ན་མེད་པ་ཡིན།</a:t>
            </a:r>
            <a:endParaRPr lang="en-ZA" dirty="0"/>
          </a:p>
        </p:txBody>
      </p:sp>
      <p:pic>
        <p:nvPicPr>
          <p:cNvPr id="7" name="Audio 6">
            <a:hlinkClick r:id="" action="ppaction://media"/>
            <a:extLst>
              <a:ext uri="{FF2B5EF4-FFF2-40B4-BE49-F238E27FC236}">
                <a16:creationId xmlns:a16="http://schemas.microsoft.com/office/drawing/2014/main" id="{59CF7B63-91FC-698F-A8C8-8AE79BC98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132CFEAE-35B5-784B-D3D8-74AB3A9FED38}"/>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34For the One whom God has sent speaks the words of God, for God gives the Spirit without limit.</a:t>
            </a:r>
          </a:p>
          <a:p>
            <a:r>
              <a:rPr lang="en-US" sz="4400" dirty="0">
                <a:solidFill>
                  <a:srgbClr val="121212"/>
                </a:solidFill>
                <a:latin typeface="ArialMT"/>
              </a:rPr>
              <a:t>35The Father loves the Son and has placed all things in His hands.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34དཀོན་མཆོག་གིས་དམ་པའི་ཐུགས་ཉིད་ཚད་མེད་དུ་གནང་བས། དཀོན་མཆོག་གིས་མངགས་པ་དེས་དཀོན་མཆོག་གི་བཀའ་གསུང༌། 35ཡབ་ཀྱིས་སྲས་ལ་བྱམས་པར་མཛད་པ་དང༌། ཡོད་དོ་ཅོག་ཁོང་གི་ཕྱག་ཏུ་གནང་བ་ཡིན། </a:t>
            </a:r>
            <a:endParaRPr lang="en-ZA" sz="5400" dirty="0"/>
          </a:p>
        </p:txBody>
      </p:sp>
      <p:pic>
        <p:nvPicPr>
          <p:cNvPr id="7" name="Audio 6">
            <a:hlinkClick r:id="" action="ppaction://media"/>
            <a:extLst>
              <a:ext uri="{FF2B5EF4-FFF2-40B4-BE49-F238E27FC236}">
                <a16:creationId xmlns:a16="http://schemas.microsoft.com/office/drawing/2014/main" id="{EEDFA1DF-9E09-973F-2009-705201A336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36Whoever believes in the Son has eternal life. Whoever rejects the Son will not see life. </a:t>
            </a:r>
            <a:r>
              <a:rPr lang="en-US" sz="4000">
                <a:solidFill>
                  <a:srgbClr val="121212"/>
                </a:solidFill>
                <a:latin typeface="ArialMT"/>
              </a:rPr>
              <a:t>Instead, the wrath of God remains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36སྲས་ལ་དད་པ་བྱེད་མཁན་དེ་ལ་དཔག་ཏུ་མེད་པའི་ཚེ་ཡོད། སྲས་ལ་དད་པ་མི་བྱེད་པ་དེས་དཔག་ཏུ་མེད་པའི་ཚེ་མི་མྱོང་བར། དཀོན་མཆོག་གི་ཉེས་ཆད་དེ་ལ་གནས་པར་འགྱུར་རོ། །</a:t>
            </a:r>
            <a:endParaRPr lang="en-ZA" dirty="0"/>
          </a:p>
        </p:txBody>
      </p:sp>
      <p:pic>
        <p:nvPicPr>
          <p:cNvPr id="5" name="Audio 4">
            <a:hlinkClick r:id="" action="ppaction://media"/>
            <a:extLst>
              <a:ext uri="{FF2B5EF4-FFF2-40B4-BE49-F238E27FC236}">
                <a16:creationId xmlns:a16="http://schemas.microsoft.com/office/drawing/2014/main" id="{0FC435E0-867D-72DD-8820-F9DCECE1D2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33 Jesus’ early ministry</a:t>
            </a:r>
          </a:p>
          <a:p>
            <a:pPr algn="l"/>
            <a:r>
              <a:rPr lang="en-US" sz="4000" b="0" i="0" u="none" strike="noStrike" baseline="0" dirty="0">
                <a:latin typeface="TimesNewRomanPSMT"/>
              </a:rPr>
              <a:t>1. John the Baptist tells about Jesus - John 1:19-42; John 3:22-36;Luke 3:19-20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168744" y="-24063"/>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ཡོ་ཧ་ནན། 1</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rgbClr val="121212"/>
                </a:solidFill>
                <a:effectLst/>
                <a:latin typeface="ArialMT"/>
              </a:rPr>
              <a:t>ཡོ་ཧ་ནན་གྱིས་རང་ཉིད་སྐྱབས་མགོན་མཱ་ཤི་ཀ་མིན་པར་བདེན་དཔང་བྱས་པ།</a:t>
            </a:r>
            <a:endParaRPr lang="en-ZA" sz="8000" dirty="0"/>
          </a:p>
        </p:txBody>
      </p:sp>
      <p:pic>
        <p:nvPicPr>
          <p:cNvPr id="7" name="Audio 6">
            <a:hlinkClick r:id="" action="ppaction://media"/>
            <a:extLst>
              <a:ext uri="{FF2B5EF4-FFF2-40B4-BE49-F238E27FC236}">
                <a16:creationId xmlns:a16="http://schemas.microsoft.com/office/drawing/2014/main" id="{C3595979-8FA0-7CB6-649B-666920337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21"/>
    </mc:Choice>
    <mc:Fallback xmlns="">
      <p:transition spd="slow" advTm="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
        <p:nvSpPr>
          <p:cNvPr id="3" name="TextBox 2">
            <a:extLst>
              <a:ext uri="{FF2B5EF4-FFF2-40B4-BE49-F238E27FC236}">
                <a16:creationId xmlns:a16="http://schemas.microsoft.com/office/drawing/2014/main" id="{75373B73-EE35-2C49-E5C4-5C4C7D9E2C08}"/>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this was John’s testimony when the Jews of Jerusalem sent priests and Levites to ask him, “Who are you?” 20He did not refuse to confess, but openly declared, “I am not the Christ.”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ཡེ་རུ་ཤ་ལེམ་གྲོང་ཁྱེར་ལ་ཡོད་པའི་ཡ་ཧུ་དཱ་པའི་ཆོས་དཔོན་རིགས་ཀྱིས་ཡ་ཧུ་དཱ་པའི་བླ་མ་རྣམས་དང་ལེ་ཝི་པ་ཟེར་བའི་མཆོད་གཡོག་པོ་རྣམས་ཡོ་ཧ་ནན་གྱི་དྲུང་དུ་བཏང་ནས། ཁོང་ལ་ཁྱེད་སུ་ཡིན་ཞེས་འདྲི་བའི་ཕྱིར། 20ཡོ་ཧ་ནན་གྱིས་སྦ་གསང་ཅི་ཡང་མེད་པར་དྲང་པོར་གསུངས་ཏེ་“ང་ནི་སྐྱབས་མགོན་མཱ་ཤི་ཀ་མིན་”ཞེས་དཔང་པོ་བྱས།</a:t>
            </a:r>
            <a:endParaRPr lang="en-ZA" dirty="0"/>
          </a:p>
        </p:txBody>
      </p:sp>
      <p:pic>
        <p:nvPicPr>
          <p:cNvPr id="5" name="Audio 4">
            <a:hlinkClick r:id="" action="ppaction://media"/>
            <a:extLst>
              <a:ext uri="{FF2B5EF4-FFF2-40B4-BE49-F238E27FC236}">
                <a16:creationId xmlns:a16="http://schemas.microsoft.com/office/drawing/2014/main" id="{1AF8C2D0-3E53-F1F9-8E3C-B17BD9AE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5534"/>
    </mc:Choice>
    <mc:Fallback xmlns="">
      <p:transition spd="slow" advTm="2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23John replied in the words of Isaiah the prophet:</a:t>
            </a:r>
          </a:p>
          <a:p>
            <a:r>
              <a:rPr lang="en-US" sz="4400" dirty="0">
                <a:solidFill>
                  <a:srgbClr val="121212"/>
                </a:solidFill>
                <a:latin typeface="ArialMT"/>
              </a:rPr>
              <a:t>“I am a voice of one calling in the wilderness,</a:t>
            </a:r>
          </a:p>
          <a:p>
            <a:r>
              <a:rPr lang="en-US" sz="4400" dirty="0">
                <a:solidFill>
                  <a:srgbClr val="121212"/>
                </a:solidFill>
                <a:latin typeface="ArialMT"/>
              </a:rPr>
              <a:t>‘Make straight the way for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23ཁོང་གིས་“ལུང་སྟོན་པ་ཡེ་ཤ་ཡཱ་ཡི་མདོ་ལས་གསུངས་པ་ལྟར།</a:t>
            </a:r>
          </a:p>
          <a:p>
            <a:r>
              <a:rPr lang="bo-CN" sz="5400" dirty="0">
                <a:solidFill>
                  <a:srgbClr val="121212"/>
                </a:solidFill>
                <a:latin typeface="ArialMT"/>
              </a:rPr>
              <a:t>དབེན་སྟོང་ནང་ལ་གྲགས་པའི་འབོད་སྒྲ་ཡིས། །</a:t>
            </a:r>
          </a:p>
          <a:p>
            <a:r>
              <a:rPr lang="bo-CN" sz="5400" dirty="0">
                <a:solidFill>
                  <a:srgbClr val="121212"/>
                </a:solidFill>
                <a:latin typeface="ArialMT"/>
              </a:rPr>
              <a:t>གཙོ་བོའི་ཕེབས་ལམ་བདེ་མོ་བཟོ་བར་གྱིས། །</a:t>
            </a:r>
          </a:p>
          <a:p>
            <a:r>
              <a:rPr lang="bo-CN" sz="5400" dirty="0">
                <a:solidFill>
                  <a:srgbClr val="121212"/>
                </a:solidFill>
                <a:latin typeface="ArialMT"/>
              </a:rPr>
              <a:t>ཞེས་གསུང་བའི་སྒྲ་དེ་ནི་ང་ཡིན་”ཞེས་ལན་བཏབ། </a:t>
            </a:r>
            <a:endParaRPr lang="en-ZA" dirty="0"/>
          </a:p>
        </p:txBody>
      </p:sp>
      <p:pic>
        <p:nvPicPr>
          <p:cNvPr id="7" name="Audio 6">
            <a:hlinkClick r:id="" action="ppaction://media"/>
            <a:extLst>
              <a:ext uri="{FF2B5EF4-FFF2-40B4-BE49-F238E27FC236}">
                <a16:creationId xmlns:a16="http://schemas.microsoft.com/office/drawing/2014/main" id="{8C2277AD-A88E-7DE7-1B47-76322F5C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14347"/>
    </mc:Choice>
    <mc:Fallback xmlns="">
      <p:transition spd="slow" advTm="1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29The next day John saw Jesus coming toward him and said, “Look, the Lamb of God, who takes away the sin of the world!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29དེའི་ཕྱི་ཉིན་ཡོ་ཧ་ནན་གྱིས་ཡེ་ཤུ་རང་གི་མདུན་དུ་ཕེབས་པར་མཐོང་སྟེ་“ལྟོས་དང༌། འདི་ནི་དཀོན་མཆོག་གི་ལུ་གུ་ཡིན་ཏེ་འཇིག་རྟེན་གྱི་སྡིག་ཉེས་སེལ་མཁན་ནི་ཁོང་ཉིད་ཡིན་ནོ། </a:t>
            </a:r>
            <a:endParaRPr lang="en-ZA" dirty="0"/>
          </a:p>
        </p:txBody>
      </p:sp>
      <p:pic>
        <p:nvPicPr>
          <p:cNvPr id="5" name="Audio 4">
            <a:hlinkClick r:id="" action="ppaction://media"/>
            <a:extLst>
              <a:ext uri="{FF2B5EF4-FFF2-40B4-BE49-F238E27FC236}">
                <a16:creationId xmlns:a16="http://schemas.microsoft.com/office/drawing/2014/main" id="{0D99F478-D4C6-A7B1-8D44-F02409A12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460"/>
    </mc:Choice>
    <mc:Fallback xmlns="">
      <p:transition spd="slow" advTm="1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1183</Words>
  <Application>Microsoft Office PowerPoint</Application>
  <PresentationFormat>Widescreen</PresentationFormat>
  <Paragraphs>66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2025-05-16T05:41:17Z</dcterms:modified>
</cp:coreProperties>
</file>