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84" r:id="rId5"/>
    <p:sldId id="441" r:id="rId6"/>
    <p:sldId id="450" r:id="rId7"/>
    <p:sldId id="481" r:id="rId8"/>
    <p:sldId id="485" r:id="rId9"/>
    <p:sldId id="451" r:id="rId10"/>
    <p:sldId id="452" r:id="rId11"/>
    <p:sldId id="453" r:id="rId12"/>
    <p:sldId id="454" r:id="rId13"/>
    <p:sldId id="455" r:id="rId14"/>
    <p:sldId id="456" r:id="rId15"/>
    <p:sldId id="457" r:id="rId16"/>
    <p:sldId id="483" r:id="rId17"/>
    <p:sldId id="482" r:id="rId18"/>
    <p:sldId id="458" r:id="rId19"/>
    <p:sldId id="467" r:id="rId20"/>
    <p:sldId id="469" r:id="rId21"/>
    <p:sldId id="470" r:id="rId22"/>
    <p:sldId id="471" r:id="rId23"/>
    <p:sldId id="472" r:id="rId24"/>
    <p:sldId id="4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9377" autoAdjust="0"/>
  </p:normalViewPr>
  <p:slideViewPr>
    <p:cSldViewPr snapToGrid="0">
      <p:cViewPr varScale="1">
        <p:scale>
          <a:sx n="57" d="100"/>
          <a:sy n="57" d="100"/>
        </p:scale>
        <p:origin x="72" y="864"/>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EE0A56F-6044-4237-9709-D38696F730C6}"/>
    <pc:docChg chg="custSel delSld modSld">
      <pc:chgData name="Leonie Smith" userId="fed1330f33f5650e" providerId="LiveId" clId="{8EE0A56F-6044-4237-9709-D38696F730C6}" dt="2022-08-18T05:08:43.849" v="63" actId="5793"/>
      <pc:docMkLst>
        <pc:docMk/>
      </pc:docMkLst>
      <pc:sldChg chg="addSp modSp">
        <pc:chgData name="Leonie Smith" userId="fed1330f33f5650e" providerId="LiveId" clId="{8EE0A56F-6044-4237-9709-D38696F730C6}" dt="2022-08-17T05:12:07.225" v="1"/>
        <pc:sldMkLst>
          <pc:docMk/>
          <pc:sldMk cId="3759221820" sldId="439"/>
        </pc:sldMkLst>
      </pc:sldChg>
      <pc:sldChg chg="addSp delSp modSp modTransition modAnim">
        <pc:chgData name="Leonie Smith" userId="fed1330f33f5650e" providerId="LiveId" clId="{8EE0A56F-6044-4237-9709-D38696F730C6}" dt="2022-08-17T05:14:57.708" v="10"/>
        <pc:sldMkLst>
          <pc:docMk/>
          <pc:sldMk cId="3676245138" sldId="441"/>
        </pc:sldMkLst>
      </pc:sldChg>
      <pc:sldChg chg="addSp delSp modSp modTransition modAnim">
        <pc:chgData name="Leonie Smith" userId="fed1330f33f5650e" providerId="LiveId" clId="{8EE0A56F-6044-4237-9709-D38696F730C6}" dt="2022-08-17T05:19:56.361" v="28"/>
        <pc:sldMkLst>
          <pc:docMk/>
          <pc:sldMk cId="3386340796" sldId="451"/>
        </pc:sldMkLst>
      </pc:sldChg>
      <pc:sldChg chg="addSp modSp">
        <pc:chgData name="Leonie Smith" userId="fed1330f33f5650e" providerId="LiveId" clId="{8EE0A56F-6044-4237-9709-D38696F730C6}" dt="2022-08-17T05:20:49.003" v="29"/>
        <pc:sldMkLst>
          <pc:docMk/>
          <pc:sldMk cId="283334129" sldId="453"/>
        </pc:sldMkLst>
      </pc:sldChg>
      <pc:sldChg chg="addSp modSp">
        <pc:chgData name="Leonie Smith" userId="fed1330f33f5650e" providerId="LiveId" clId="{8EE0A56F-6044-4237-9709-D38696F730C6}" dt="2022-08-17T05:21:38.774" v="30"/>
        <pc:sldMkLst>
          <pc:docMk/>
          <pc:sldMk cId="1799939013" sldId="455"/>
        </pc:sldMkLst>
      </pc:sldChg>
      <pc:sldChg chg="addSp delSp modSp modTransition modAnim">
        <pc:chgData name="Leonie Smith" userId="fed1330f33f5650e" providerId="LiveId" clId="{8EE0A56F-6044-4237-9709-D38696F730C6}" dt="2022-08-17T05:23:24.879" v="35"/>
        <pc:sldMkLst>
          <pc:docMk/>
          <pc:sldMk cId="2618424304" sldId="457"/>
        </pc:sldMkLst>
      </pc:sldChg>
      <pc:sldChg chg="addSp delSp modSp modTransition modAnim">
        <pc:chgData name="Leonie Smith" userId="fed1330f33f5650e" providerId="LiveId" clId="{8EE0A56F-6044-4237-9709-D38696F730C6}" dt="2022-08-17T05:25:27.372" v="41"/>
        <pc:sldMkLst>
          <pc:docMk/>
          <pc:sldMk cId="2711152741" sldId="467"/>
        </pc:sldMkLst>
      </pc:sldChg>
      <pc:sldChg chg="addSp modSp modNotesTx">
        <pc:chgData name="Leonie Smith" userId="fed1330f33f5650e" providerId="LiveId" clId="{8EE0A56F-6044-4237-9709-D38696F730C6}" dt="2022-08-18T05:08:43.849" v="63" actId="5793"/>
        <pc:sldMkLst>
          <pc:docMk/>
          <pc:sldMk cId="3596600315" sldId="468"/>
        </pc:sldMkLst>
      </pc:sldChg>
      <pc:sldChg chg="addSp delSp modSp modTransition modAnim">
        <pc:chgData name="Leonie Smith" userId="fed1330f33f5650e" providerId="LiveId" clId="{8EE0A56F-6044-4237-9709-D38696F730C6}" dt="2022-08-17T05:27:53.862" v="46"/>
        <pc:sldMkLst>
          <pc:docMk/>
          <pc:sldMk cId="1937352511" sldId="470"/>
        </pc:sldMkLst>
      </pc:sldChg>
      <pc:sldChg chg="addSp delSp modSp modTransition modAnim">
        <pc:chgData name="Leonie Smith" userId="fed1330f33f5650e" providerId="LiveId" clId="{8EE0A56F-6044-4237-9709-D38696F730C6}" dt="2022-08-17T05:30:04.970" v="55"/>
        <pc:sldMkLst>
          <pc:docMk/>
          <pc:sldMk cId="3574590845" sldId="472"/>
        </pc:sldMkLst>
      </pc:sldChg>
      <pc:sldChg chg="del">
        <pc:chgData name="Leonie Smith" userId="fed1330f33f5650e" providerId="LiveId" clId="{8EE0A56F-6044-4237-9709-D38696F730C6}" dt="2022-08-17T05:31:33.268" v="58" actId="2696"/>
        <pc:sldMkLst>
          <pc:docMk/>
          <pc:sldMk cId="4284937234" sldId="473"/>
        </pc:sldMkLst>
      </pc:sldChg>
      <pc:sldChg chg="del">
        <pc:chgData name="Leonie Smith" userId="fed1330f33f5650e" providerId="LiveId" clId="{8EE0A56F-6044-4237-9709-D38696F730C6}" dt="2022-08-17T05:31:22.812" v="56" actId="2696"/>
        <pc:sldMkLst>
          <pc:docMk/>
          <pc:sldMk cId="2728120146" sldId="474"/>
        </pc:sldMkLst>
      </pc:sldChg>
      <pc:sldChg chg="del">
        <pc:chgData name="Leonie Smith" userId="fed1330f33f5650e" providerId="LiveId" clId="{8EE0A56F-6044-4237-9709-D38696F730C6}" dt="2022-08-17T05:31:27.372" v="57" actId="2696"/>
        <pc:sldMkLst>
          <pc:docMk/>
          <pc:sldMk cId="3379033723" sldId="475"/>
        </pc:sldMkLst>
      </pc:sldChg>
      <pc:sldChg chg="del">
        <pc:chgData name="Leonie Smith" userId="fed1330f33f5650e" providerId="LiveId" clId="{8EE0A56F-6044-4237-9709-D38696F730C6}" dt="2022-08-17T05:31:35.697" v="59" actId="2696"/>
        <pc:sldMkLst>
          <pc:docMk/>
          <pc:sldMk cId="3100387279" sldId="476"/>
        </pc:sldMkLst>
      </pc:sldChg>
      <pc:sldChg chg="addSp delSp modSp modTransition modAnim">
        <pc:chgData name="Leonie Smith" userId="fed1330f33f5650e" providerId="LiveId" clId="{8EE0A56F-6044-4237-9709-D38696F730C6}" dt="2022-08-17T05:15:46.917" v="13"/>
        <pc:sldMkLst>
          <pc:docMk/>
          <pc:sldMk cId="1531836829" sldId="481"/>
        </pc:sldMkLst>
      </pc:sldChg>
      <pc:sldChg chg="addSp delSp modSp modTransition modAnim">
        <pc:chgData name="Leonie Smith" userId="fed1330f33f5650e" providerId="LiveId" clId="{8EE0A56F-6044-4237-9709-D38696F730C6}" dt="2022-08-17T05:24:23.023" v="38"/>
        <pc:sldMkLst>
          <pc:docMk/>
          <pc:sldMk cId="1590582343" sldId="482"/>
        </pc:sldMkLst>
      </pc:sldChg>
    </pc:docChg>
  </pc:docChgLst>
  <pc:docChgLst>
    <pc:chgData name="Leonie Smith" userId="fed1330f33f5650e" providerId="LiveId" clId="{AFD4BC33-ECEF-4A0D-824F-E656C0019A3F}"/>
    <pc:docChg chg="modSld">
      <pc:chgData name="Leonie Smith" userId="fed1330f33f5650e" providerId="LiveId" clId="{AFD4BC33-ECEF-4A0D-824F-E656C0019A3F}" dt="2023-12-19T03:47:44.961" v="45" actId="20577"/>
      <pc:docMkLst>
        <pc:docMk/>
      </pc:docMkLst>
      <pc:sldChg chg="addSp delSp modSp mod modTransition modAnim">
        <pc:chgData name="Leonie Smith" userId="fed1330f33f5650e" providerId="LiveId" clId="{AFD4BC33-ECEF-4A0D-824F-E656C0019A3F}" dt="2023-12-16T03:54:34.353" v="5"/>
        <pc:sldMkLst>
          <pc:docMk/>
          <pc:sldMk cId="3759221820" sldId="439"/>
        </pc:sldMkLst>
      </pc:sldChg>
      <pc:sldChg chg="addSp delSp modSp mod modTransition modAnim">
        <pc:chgData name="Leonie Smith" userId="fed1330f33f5650e" providerId="LiveId" clId="{AFD4BC33-ECEF-4A0D-824F-E656C0019A3F}" dt="2023-12-16T03:55:11.351" v="8"/>
        <pc:sldMkLst>
          <pc:docMk/>
          <pc:sldMk cId="3676245138" sldId="441"/>
        </pc:sldMkLst>
      </pc:sldChg>
      <pc:sldChg chg="addSp delSp modSp mod modTransition modAnim">
        <pc:chgData name="Leonie Smith" userId="fed1330f33f5650e" providerId="LiveId" clId="{AFD4BC33-ECEF-4A0D-824F-E656C0019A3F}" dt="2023-12-16T03:56:14.278" v="14"/>
        <pc:sldMkLst>
          <pc:docMk/>
          <pc:sldMk cId="3386340796" sldId="451"/>
        </pc:sldMkLst>
      </pc:sldChg>
      <pc:sldChg chg="addSp delSp modSp mod modTransition modAnim">
        <pc:chgData name="Leonie Smith" userId="fed1330f33f5650e" providerId="LiveId" clId="{AFD4BC33-ECEF-4A0D-824F-E656C0019A3F}" dt="2023-12-16T03:56:35.949" v="17"/>
        <pc:sldMkLst>
          <pc:docMk/>
          <pc:sldMk cId="283334129" sldId="453"/>
        </pc:sldMkLst>
      </pc:sldChg>
      <pc:sldChg chg="addSp delSp modSp mod modTransition modAnim">
        <pc:chgData name="Leonie Smith" userId="fed1330f33f5650e" providerId="LiveId" clId="{AFD4BC33-ECEF-4A0D-824F-E656C0019A3F}" dt="2023-12-16T03:57:01.574" v="20"/>
        <pc:sldMkLst>
          <pc:docMk/>
          <pc:sldMk cId="1799939013" sldId="455"/>
        </pc:sldMkLst>
      </pc:sldChg>
      <pc:sldChg chg="addSp delSp modSp mod modTransition modAnim">
        <pc:chgData name="Leonie Smith" userId="fed1330f33f5650e" providerId="LiveId" clId="{AFD4BC33-ECEF-4A0D-824F-E656C0019A3F}" dt="2023-12-16T03:57:30.597" v="23"/>
        <pc:sldMkLst>
          <pc:docMk/>
          <pc:sldMk cId="2618424304" sldId="457"/>
        </pc:sldMkLst>
      </pc:sldChg>
      <pc:sldChg chg="addSp delSp modSp mod modTransition modAnim">
        <pc:chgData name="Leonie Smith" userId="fed1330f33f5650e" providerId="LiveId" clId="{AFD4BC33-ECEF-4A0D-824F-E656C0019A3F}" dt="2023-12-16T03:58:13.898" v="29"/>
        <pc:sldMkLst>
          <pc:docMk/>
          <pc:sldMk cId="2711152741" sldId="467"/>
        </pc:sldMkLst>
      </pc:sldChg>
      <pc:sldChg chg="addSp delSp modSp mod modTransition modAnim modNotesTx">
        <pc:chgData name="Leonie Smith" userId="fed1330f33f5650e" providerId="LiveId" clId="{AFD4BC33-ECEF-4A0D-824F-E656C0019A3F}" dt="2023-12-19T03:47:44.961" v="45" actId="20577"/>
        <pc:sldMkLst>
          <pc:docMk/>
          <pc:sldMk cId="3596600315" sldId="468"/>
        </pc:sldMkLst>
      </pc:sldChg>
      <pc:sldChg chg="addSp delSp modSp mod modTransition modAnim">
        <pc:chgData name="Leonie Smith" userId="fed1330f33f5650e" providerId="LiveId" clId="{AFD4BC33-ECEF-4A0D-824F-E656C0019A3F}" dt="2023-12-16T03:58:43.419" v="32"/>
        <pc:sldMkLst>
          <pc:docMk/>
          <pc:sldMk cId="1937352511" sldId="470"/>
        </pc:sldMkLst>
      </pc:sldChg>
      <pc:sldChg chg="addSp delSp modSp mod modTransition modAnim">
        <pc:chgData name="Leonie Smith" userId="fed1330f33f5650e" providerId="LiveId" clId="{AFD4BC33-ECEF-4A0D-824F-E656C0019A3F}" dt="2023-12-16T03:59:09.477" v="35"/>
        <pc:sldMkLst>
          <pc:docMk/>
          <pc:sldMk cId="3574590845" sldId="472"/>
        </pc:sldMkLst>
      </pc:sldChg>
      <pc:sldChg chg="addSp delSp modSp mod modTransition modAnim">
        <pc:chgData name="Leonie Smith" userId="fed1330f33f5650e" providerId="LiveId" clId="{AFD4BC33-ECEF-4A0D-824F-E656C0019A3F}" dt="2023-12-16T03:55:45.122" v="11"/>
        <pc:sldMkLst>
          <pc:docMk/>
          <pc:sldMk cId="1531836829" sldId="481"/>
        </pc:sldMkLst>
      </pc:sldChg>
      <pc:sldChg chg="addSp delSp modSp mod modTransition modAnim">
        <pc:chgData name="Leonie Smith" userId="fed1330f33f5650e" providerId="LiveId" clId="{AFD4BC33-ECEF-4A0D-824F-E656C0019A3F}" dt="2023-12-16T03:57:49.402" v="26"/>
        <pc:sldMkLst>
          <pc:docMk/>
          <pc:sldMk cId="1590582343" sldId="482"/>
        </pc:sldMkLst>
      </pc:sldChg>
    </pc:docChg>
  </pc:docChgLst>
  <pc:docChgLst>
    <pc:chgData name="Alfred Smith" userId="3c60a3631c0db8ad" providerId="LiveId" clId="{5772DEF5-408E-4FB2-B9CD-101AD46B0E36}"/>
    <pc:docChg chg="undo redo custSel modSld">
      <pc:chgData name="Alfred Smith" userId="3c60a3631c0db8ad" providerId="LiveId" clId="{5772DEF5-408E-4FB2-B9CD-101AD46B0E36}" dt="2024-07-22T06:06:06.953" v="18"/>
      <pc:docMkLst>
        <pc:docMk/>
      </pc:docMkLst>
      <pc:sldChg chg="modSp mod">
        <pc:chgData name="Alfred Smith" userId="3c60a3631c0db8ad" providerId="LiveId" clId="{5772DEF5-408E-4FB2-B9CD-101AD46B0E36}" dt="2024-07-22T06:03:31.774" v="7"/>
        <pc:sldMkLst>
          <pc:docMk/>
          <pc:sldMk cId="3676245138" sldId="441"/>
        </pc:sldMkLst>
      </pc:sldChg>
      <pc:sldChg chg="modSp mod">
        <pc:chgData name="Alfred Smith" userId="3c60a3631c0db8ad" providerId="LiveId" clId="{5772DEF5-408E-4FB2-B9CD-101AD46B0E36}" dt="2024-07-22T06:04:02.910" v="11"/>
        <pc:sldMkLst>
          <pc:docMk/>
          <pc:sldMk cId="3386340796" sldId="451"/>
        </pc:sldMkLst>
      </pc:sldChg>
      <pc:sldChg chg="modSp mod">
        <pc:chgData name="Alfred Smith" userId="3c60a3631c0db8ad" providerId="LiveId" clId="{5772DEF5-408E-4FB2-B9CD-101AD46B0E36}" dt="2024-07-22T06:04:13.192" v="12"/>
        <pc:sldMkLst>
          <pc:docMk/>
          <pc:sldMk cId="283334129" sldId="453"/>
        </pc:sldMkLst>
      </pc:sldChg>
      <pc:sldChg chg="modSp mod">
        <pc:chgData name="Alfred Smith" userId="3c60a3631c0db8ad" providerId="LiveId" clId="{5772DEF5-408E-4FB2-B9CD-101AD46B0E36}" dt="2024-07-22T06:04:24.427" v="13"/>
        <pc:sldMkLst>
          <pc:docMk/>
          <pc:sldMk cId="1799939013" sldId="455"/>
        </pc:sldMkLst>
      </pc:sldChg>
      <pc:sldChg chg="modSp mod">
        <pc:chgData name="Alfred Smith" userId="3c60a3631c0db8ad" providerId="LiveId" clId="{5772DEF5-408E-4FB2-B9CD-101AD46B0E36}" dt="2024-07-22T06:04:36.740" v="14"/>
        <pc:sldMkLst>
          <pc:docMk/>
          <pc:sldMk cId="2618424304" sldId="457"/>
        </pc:sldMkLst>
      </pc:sldChg>
      <pc:sldChg chg="modSp mod">
        <pc:chgData name="Alfred Smith" userId="3c60a3631c0db8ad" providerId="LiveId" clId="{5772DEF5-408E-4FB2-B9CD-101AD46B0E36}" dt="2024-07-22T06:05:31.731" v="16"/>
        <pc:sldMkLst>
          <pc:docMk/>
          <pc:sldMk cId="2711152741" sldId="467"/>
        </pc:sldMkLst>
      </pc:sldChg>
      <pc:sldChg chg="modSp mod">
        <pc:chgData name="Alfred Smith" userId="3c60a3631c0db8ad" providerId="LiveId" clId="{5772DEF5-408E-4FB2-B9CD-101AD46B0E36}" dt="2024-07-22T05:56:20.532" v="3" actId="12"/>
        <pc:sldMkLst>
          <pc:docMk/>
          <pc:sldMk cId="3596600315" sldId="468"/>
        </pc:sldMkLst>
      </pc:sldChg>
      <pc:sldChg chg="modSp mod">
        <pc:chgData name="Alfred Smith" userId="3c60a3631c0db8ad" providerId="LiveId" clId="{5772DEF5-408E-4FB2-B9CD-101AD46B0E36}" dt="2024-07-22T06:05:53.438" v="17"/>
        <pc:sldMkLst>
          <pc:docMk/>
          <pc:sldMk cId="1937352511" sldId="470"/>
        </pc:sldMkLst>
      </pc:sldChg>
      <pc:sldChg chg="modSp mod">
        <pc:chgData name="Alfred Smith" userId="3c60a3631c0db8ad" providerId="LiveId" clId="{5772DEF5-408E-4FB2-B9CD-101AD46B0E36}" dt="2024-07-22T06:06:06.953" v="18"/>
        <pc:sldMkLst>
          <pc:docMk/>
          <pc:sldMk cId="3574590845" sldId="472"/>
        </pc:sldMkLst>
      </pc:sldChg>
      <pc:sldChg chg="modSp mod">
        <pc:chgData name="Alfred Smith" userId="3c60a3631c0db8ad" providerId="LiveId" clId="{5772DEF5-408E-4FB2-B9CD-101AD46B0E36}" dt="2024-07-22T06:03:44.761" v="8"/>
        <pc:sldMkLst>
          <pc:docMk/>
          <pc:sldMk cId="1531836829" sldId="481"/>
        </pc:sldMkLst>
      </pc:sldChg>
      <pc:sldChg chg="modSp mod">
        <pc:chgData name="Alfred Smith" userId="3c60a3631c0db8ad" providerId="LiveId" clId="{5772DEF5-408E-4FB2-B9CD-101AD46B0E36}" dt="2024-07-22T06:04:47.010" v="15"/>
        <pc:sldMkLst>
          <pc:docMk/>
          <pc:sldMk cId="1590582343" sldId="482"/>
        </pc:sldMkLst>
      </pc:sldChg>
      <pc:sldChg chg="addSp modSp">
        <pc:chgData name="Alfred Smith" userId="3c60a3631c0db8ad" providerId="LiveId" clId="{5772DEF5-408E-4FB2-B9CD-101AD46B0E36}" dt="2024-07-22T05:59:27.546" v="4"/>
        <pc:sldMkLst>
          <pc:docMk/>
          <pc:sldMk cId="914063210" sldId="484"/>
        </pc:sldMkLst>
      </pc:sldChg>
    </pc:docChg>
  </pc:docChgLst>
  <pc:docChgLst>
    <pc:chgData name="Leonie Smith" userId="fed1330f33f5650e" providerId="LiveId" clId="{8D5BC178-BD22-47E5-AE02-3EA2C3DF1D45}"/>
    <pc:docChg chg="modSld">
      <pc:chgData name="Leonie Smith" userId="fed1330f33f5650e" providerId="LiveId" clId="{8D5BC178-BD22-47E5-AE02-3EA2C3DF1D45}" dt="2023-01-09T11:45:34.238" v="13"/>
      <pc:docMkLst>
        <pc:docMk/>
      </pc:docMkLst>
      <pc:sldChg chg="addSp modSp">
        <pc:chgData name="Leonie Smith" userId="fed1330f33f5650e" providerId="LiveId" clId="{8D5BC178-BD22-47E5-AE02-3EA2C3DF1D45}" dt="2023-01-09T11:41:46.899" v="0"/>
        <pc:sldMkLst>
          <pc:docMk/>
          <pc:sldMk cId="3261377596" sldId="438"/>
        </pc:sldMkLst>
      </pc:sldChg>
      <pc:sldChg chg="addSp modSp">
        <pc:chgData name="Leonie Smith" userId="fed1330f33f5650e" providerId="LiveId" clId="{8D5BC178-BD22-47E5-AE02-3EA2C3DF1D45}" dt="2023-01-09T11:42:12.583" v="4"/>
        <pc:sldMkLst>
          <pc:docMk/>
          <pc:sldMk cId="538051216" sldId="450"/>
        </pc:sldMkLst>
      </pc:sldChg>
      <pc:sldChg chg="addSp modSp">
        <pc:chgData name="Leonie Smith" userId="fed1330f33f5650e" providerId="LiveId" clId="{8D5BC178-BD22-47E5-AE02-3EA2C3DF1D45}" dt="2023-01-09T11:42:33.459" v="6"/>
        <pc:sldMkLst>
          <pc:docMk/>
          <pc:sldMk cId="4002949039" sldId="452"/>
        </pc:sldMkLst>
      </pc:sldChg>
      <pc:sldChg chg="addSp modSp">
        <pc:chgData name="Leonie Smith" userId="fed1330f33f5650e" providerId="LiveId" clId="{8D5BC178-BD22-47E5-AE02-3EA2C3DF1D45}" dt="2023-01-09T11:42:43.756" v="7"/>
        <pc:sldMkLst>
          <pc:docMk/>
          <pc:sldMk cId="2511564658" sldId="454"/>
        </pc:sldMkLst>
      </pc:sldChg>
      <pc:sldChg chg="addSp modSp">
        <pc:chgData name="Leonie Smith" userId="fed1330f33f5650e" providerId="LiveId" clId="{8D5BC178-BD22-47E5-AE02-3EA2C3DF1D45}" dt="2023-01-09T11:43:11.128" v="8"/>
        <pc:sldMkLst>
          <pc:docMk/>
          <pc:sldMk cId="4049696417" sldId="456"/>
        </pc:sldMkLst>
      </pc:sldChg>
      <pc:sldChg chg="addSp modSp">
        <pc:chgData name="Leonie Smith" userId="fed1330f33f5650e" providerId="LiveId" clId="{8D5BC178-BD22-47E5-AE02-3EA2C3DF1D45}" dt="2023-01-09T11:43:36.719" v="10"/>
        <pc:sldMkLst>
          <pc:docMk/>
          <pc:sldMk cId="2789980734" sldId="458"/>
        </pc:sldMkLst>
      </pc:sldChg>
      <pc:sldChg chg="addSp modSp">
        <pc:chgData name="Leonie Smith" userId="fed1330f33f5650e" providerId="LiveId" clId="{8D5BC178-BD22-47E5-AE02-3EA2C3DF1D45}" dt="2023-01-09T11:44:13.254" v="11"/>
        <pc:sldMkLst>
          <pc:docMk/>
          <pc:sldMk cId="1195353035" sldId="469"/>
        </pc:sldMkLst>
      </pc:sldChg>
      <pc:sldChg chg="addSp modSp">
        <pc:chgData name="Leonie Smith" userId="fed1330f33f5650e" providerId="LiveId" clId="{8D5BC178-BD22-47E5-AE02-3EA2C3DF1D45}" dt="2023-01-09T11:45:20.607" v="12"/>
        <pc:sldMkLst>
          <pc:docMk/>
          <pc:sldMk cId="1066889295" sldId="471"/>
        </pc:sldMkLst>
      </pc:sldChg>
      <pc:sldChg chg="addSp modSp">
        <pc:chgData name="Leonie Smith" userId="fed1330f33f5650e" providerId="LiveId" clId="{8D5BC178-BD22-47E5-AE02-3EA2C3DF1D45}" dt="2023-01-09T11:43:25.256" v="9"/>
        <pc:sldMkLst>
          <pc:docMk/>
          <pc:sldMk cId="493876638" sldId="483"/>
        </pc:sldMkLst>
      </pc:sldChg>
      <pc:sldChg chg="addSp delSp modSp">
        <pc:chgData name="Leonie Smith" userId="fed1330f33f5650e" providerId="LiveId" clId="{8D5BC178-BD22-47E5-AE02-3EA2C3DF1D45}" dt="2023-01-09T11:42:09.018" v="3"/>
        <pc:sldMkLst>
          <pc:docMk/>
          <pc:sldMk cId="914063210" sldId="484"/>
        </pc:sldMkLst>
      </pc:sldChg>
      <pc:sldChg chg="addSp modSp">
        <pc:chgData name="Leonie Smith" userId="fed1330f33f5650e" providerId="LiveId" clId="{8D5BC178-BD22-47E5-AE02-3EA2C3DF1D45}" dt="2023-01-09T11:42:23.859" v="5"/>
        <pc:sldMkLst>
          <pc:docMk/>
          <pc:sldMk cId="4056636719" sldId="485"/>
        </pc:sldMkLst>
      </pc:sldChg>
      <pc:sldChg chg="addSp modSp">
        <pc:chgData name="Leonie Smith" userId="fed1330f33f5650e" providerId="LiveId" clId="{8D5BC178-BD22-47E5-AE02-3EA2C3DF1D45}" dt="2023-01-09T11:45:34.238" v="13"/>
        <pc:sldMkLst>
          <pc:docMk/>
          <pc:sldMk cId="1494868521" sldId="486"/>
        </pc:sldMkLst>
      </pc:sldChg>
    </pc:docChg>
  </pc:docChgLst>
  <pc:docChgLst>
    <pc:chgData name="Alfred Smith" userId="3c60a3631c0db8ad" providerId="LiveId" clId="{3EF7AB9E-4D24-42DB-8B73-63FB3762FE88}"/>
    <pc:docChg chg="custSel modSld">
      <pc:chgData name="Alfred Smith" userId="3c60a3631c0db8ad" providerId="LiveId" clId="{3EF7AB9E-4D24-42DB-8B73-63FB3762FE88}" dt="2025-04-14T10:43:04.469" v="1" actId="27636"/>
      <pc:docMkLst>
        <pc:docMk/>
      </pc:docMkLst>
      <pc:sldChg chg="modSp mod">
        <pc:chgData name="Alfred Smith" userId="3c60a3631c0db8ad" providerId="LiveId" clId="{3EF7AB9E-4D24-42DB-8B73-63FB3762FE88}" dt="2025-04-14T10:43:04.469" v="1" actId="27636"/>
        <pc:sldMkLst>
          <pc:docMk/>
          <pc:sldMk cId="3596600315" sldId="468"/>
        </pc:sldMkLst>
        <pc:spChg chg="mod">
          <ac:chgData name="Alfred Smith" userId="3c60a3631c0db8ad" providerId="LiveId" clId="{3EF7AB9E-4D24-42DB-8B73-63FB3762FE88}" dt="2025-04-14T10:43:04.469" v="1" actId="27636"/>
          <ac:spMkLst>
            <pc:docMk/>
            <pc:sldMk cId="3596600315" sldId="468"/>
            <ac:spMk id="3" creationId="{0162BEE1-134B-8B70-2BB8-9226F1DF16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33 Jesus’ early ministry</a:t>
            </a:r>
          </a:p>
          <a:p>
            <a:pPr algn="l"/>
            <a:r>
              <a:rPr lang="en-US" sz="1800" b="0" i="0" u="none" strike="noStrike" baseline="0" dirty="0">
                <a:latin typeface="TimesNewRomanPSMT"/>
              </a:rPr>
              <a:t>1. John the Baptist tells about Jesus - John 1:19-42; John’s last witness - John 3:22-36;</a:t>
            </a:r>
          </a:p>
          <a:p>
            <a:pPr algn="l"/>
            <a:r>
              <a:rPr lang="en-US" sz="1800" b="0" i="0" u="none" strike="noStrike" baseline="0" dirty="0">
                <a:latin typeface="TimesNewRomanPSMT"/>
              </a:rPr>
              <a:t>and John in Prison - Luke 3:19-20 (Left Top)</a:t>
            </a:r>
          </a:p>
          <a:p>
            <a:pPr algn="l"/>
            <a:r>
              <a:rPr lang="en-US" sz="1800" b="0" i="0" u="none" strike="noStrike" baseline="0" dirty="0">
                <a:latin typeface="TimesNewRomanPSMT"/>
              </a:rPr>
              <a:t>2. Philip and Nathanael - John 1:43-51 (Center Top)</a:t>
            </a:r>
          </a:p>
          <a:p>
            <a:pPr algn="l"/>
            <a:r>
              <a:rPr lang="en-US" sz="1800" b="0" i="0" u="none" strike="noStrike" baseline="0" dirty="0">
                <a:latin typeface="TimesNewRomanPSMT"/>
              </a:rPr>
              <a:t>3. Wedding at Cana - John 2:1-12 (Right Top)</a:t>
            </a:r>
          </a:p>
          <a:p>
            <a:pPr algn="l"/>
            <a:r>
              <a:rPr lang="en-US" sz="1800" b="0" i="0" u="none" strike="noStrike" baseline="0" dirty="0">
                <a:latin typeface="TimesNewRomanPSMT"/>
              </a:rPr>
              <a:t>4. Nicodemus - John 3:1-21 (Right Bottom)</a:t>
            </a:r>
          </a:p>
          <a:p>
            <a:pPr algn="l"/>
            <a:r>
              <a:rPr lang="en-US" sz="1800" b="0" i="0" u="none" strike="noStrike" baseline="0" dirty="0">
                <a:latin typeface="TimesNewRomanPSMT"/>
              </a:rPr>
              <a:t>5. Woman at the Well - John 4:1-42 (Center Bottom)</a:t>
            </a:r>
          </a:p>
          <a:p>
            <a:pPr algn="l"/>
            <a:r>
              <a:rPr lang="en-US" sz="1800" b="0" i="0" u="none" strike="noStrike" baseline="0" dirty="0">
                <a:latin typeface="TimesNewRomanPSMT"/>
              </a:rPr>
              <a:t>6. Nobleman’s Son - John 4:46-54 (Left Bottom)</a:t>
            </a:r>
          </a:p>
          <a:p>
            <a:pPr algn="l"/>
            <a:r>
              <a:rPr lang="en-US" sz="1800" b="0" i="0" u="none" strike="noStrike" baseline="0" dirty="0">
                <a:latin typeface="TimesNewRomanPSMT"/>
              </a:rPr>
              <a:t>7. Sick man at Pool - John 5:1-47 (Left Center)</a:t>
            </a:r>
          </a:p>
          <a:p>
            <a:pPr algn="l"/>
            <a:r>
              <a:rPr lang="en-US" sz="1800" b="0" i="0" u="none" strike="noStrike" baseline="0" dirty="0">
                <a:latin typeface="TimesNewRomanPSMT"/>
              </a:rPr>
              <a:t>8. Jesus in Nazareth - Luke 4:16-30 (Right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33-1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r>
              <a:rPr lang="en-IN"/>
              <a:t>C</a:t>
            </a:r>
            <a:endParaRPr lang="en-IN" dirty="0"/>
          </a:p>
        </p:txBody>
      </p:sp>
      <p:pic>
        <p:nvPicPr>
          <p:cNvPr id="7" name="Audio 6">
            <a:hlinkClick r:id="" action="ppaction://media"/>
            <a:extLst>
              <a:ext uri="{FF2B5EF4-FFF2-40B4-BE49-F238E27FC236}">
                <a16:creationId xmlns:a16="http://schemas.microsoft.com/office/drawing/2014/main" id="{6C5D9ACF-EFDA-E480-612C-E1E04BD61AE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741"/>
    </mc:Choice>
    <mc:Fallback xmlns="">
      <p:transition spd="slow" advTm="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a flag&#10;&#10;Description automatically generated with low confidence">
            <a:extLst>
              <a:ext uri="{FF2B5EF4-FFF2-40B4-BE49-F238E27FC236}">
                <a16:creationId xmlns:a16="http://schemas.microsoft.com/office/drawing/2014/main" id="{DE6CD093-FE08-4C68-34A1-24DE53A25153}"/>
              </a:ext>
            </a:extLst>
          </p:cNvPr>
          <p:cNvPicPr>
            <a:picLocks noChangeAspect="1"/>
          </p:cNvPicPr>
          <p:nvPr/>
        </p:nvPicPr>
        <p:blipFill rotWithShape="1">
          <a:blip r:embed="rId2"/>
          <a:srcRect b="1334"/>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03BE1FB-3697-DA8A-0A85-B4AD5C1164A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30This is He of whom I said, ‘A man who comes after me has surpassed me because He was before me.’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30བདག་གི་རྗེས་སུ་འབྱོན་པ་ཁོང་ཉིད་ནི་བདག་གི་སྔོན་དུ་བཞུགས་པས། བདག་ལས་མཆོག་གྱུར་ཡིན་ཞེས་དེ་སྔར་བདག་གིས་སྨྲས་མྱོང་བའི་སྐྱེས་བུ་དེ་ནི་ཁོང་ཉིད་ཡིན་ནོ།།</a:t>
            </a:r>
            <a:endParaRPr lang="en-ZA" dirty="0"/>
          </a:p>
        </p:txBody>
      </p:sp>
      <p:pic>
        <p:nvPicPr>
          <p:cNvPr id="7" name="Audio 6">
            <a:hlinkClick r:id="" action="ppaction://media"/>
            <a:extLst>
              <a:ext uri="{FF2B5EF4-FFF2-40B4-BE49-F238E27FC236}">
                <a16:creationId xmlns:a16="http://schemas.microsoft.com/office/drawing/2014/main" id="{49380F3A-B380-920F-2623-F8AD715084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853"/>
    </mc:Choice>
    <mc:Fallback xmlns="">
      <p:transition spd="slow" advTm="1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57FA06-229F-FE39-6F2D-5BE7A0141321}"/>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6D15A44-17E6-7BC7-8415-12CE03EFE65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32Then John testified, “I saw the Spirit descending from heaven like a dove and resting on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32ཡང་ཡོ་ཧ་ནན་གྱིས་འདི་སྐད་དུ་བདེན་དཔང་བྱས་པ༌སྟེ། དེ་ཡང་ནམ་མཁའ་ནས་དམ་པའི་ཐུགས་ཉིད་ནི། བྱ་ཕུག་རོན་གྱི་གཟུགས་ཀྱིས་ཁོང་གི་ལུས་སྟེང་དུ་བབས་ཤིང་གནས་པ་བདག་གིས་མཐོང༌བྱུང་ངོ་།། </a:t>
            </a:r>
            <a:endParaRPr lang="en-ZA" dirty="0"/>
          </a:p>
        </p:txBody>
      </p:sp>
      <p:pic>
        <p:nvPicPr>
          <p:cNvPr id="7" name="Audio 6">
            <a:hlinkClick r:id="" action="ppaction://media"/>
            <a:extLst>
              <a:ext uri="{FF2B5EF4-FFF2-40B4-BE49-F238E27FC236}">
                <a16:creationId xmlns:a16="http://schemas.microsoft.com/office/drawing/2014/main" id="{48C39E5C-627A-A54B-7983-A9BD0AC497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010"/>
    </mc:Choice>
    <mc:Fallback xmlns="">
      <p:transition spd="slow" advTm="13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D599D4-C1D7-6C81-B416-73915977B110}"/>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7EC8A2F-1E32-57F8-BEA2-4F6B880C8196}"/>
              </a:ext>
            </a:extLst>
          </p:cNvPr>
          <p:cNvSpPr txBox="1"/>
          <p:nvPr/>
        </p:nvSpPr>
        <p:spPr>
          <a:xfrm>
            <a:off x="9482547" y="16625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33I myself did not know Him, but the One who sent me to baptize with water told me, ‘The man on whom you see the Spirit descend and rest is He who will baptize with the Holy Spirit.’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33དེ་སྔར་བདག་གིས་ཀྱང་ཁོང་ཉིད་མི་ཤེས༌ནའང༌། ང་རང་ཆུ་ཡིས་ཁྲུས་གསོལ་བྱེད་པར་མངགས་མཁན་གྱིས་འདི་སྐད༌དུ། དམ་པའི་ཐུགས་ཉིད་སུའི་སྟེང་དུ་བབས་ཤིང་གནས་པ་ཁྱོད་ཀྱིས་མཐོང་བར་འགྱུར་བའི་སྐྱེས་བུ་དེ་ནི། དམ་པའི་ཐུགས་ཉིད་ཀྱིས་ཁྲུས་གསོལ་མཛད་མཁན་ཡིན་ཞེས་གསུངས་པ༌དང༌། </a:t>
            </a:r>
            <a:endParaRPr lang="en-ZA" sz="2000" dirty="0"/>
          </a:p>
        </p:txBody>
      </p:sp>
      <p:pic>
        <p:nvPicPr>
          <p:cNvPr id="7" name="Audio 6">
            <a:hlinkClick r:id="" action="ppaction://media"/>
            <a:extLst>
              <a:ext uri="{FF2B5EF4-FFF2-40B4-BE49-F238E27FC236}">
                <a16:creationId xmlns:a16="http://schemas.microsoft.com/office/drawing/2014/main" id="{DB3A8BE8-7B72-99EB-7ED0-819CB24D3D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8084"/>
    </mc:Choice>
    <mc:Fallback xmlns="">
      <p:transition spd="slow" advTm="18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1840F6-63C2-4410-3398-A7776ABE4780}"/>
              </a:ext>
            </a:extLst>
          </p:cNvPr>
          <p:cNvPicPr>
            <a:picLocks noChangeAspect="1"/>
          </p:cNvPicPr>
          <p:nvPr/>
        </p:nvPicPr>
        <p:blipFill rotWithShape="1">
          <a:blip r:embed="rId2"/>
          <a:srcRect l="7672" r="119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409139C-9BE8-13CF-7104-76B0E9A428C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3876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34I have seen and testified that this is the Son of God.”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34བདག་གིས་ཀྱང་དེ་བཞིན་དུ་བྱུང་བ་མཐོང་བས། སྐྱེས་བུ་འདི་ནི་དཀོན་མཆོག་གི་སྲས་ཡིན་ཞེས་བདེན་དཔང་བྱས་པ་ཡིན་ཞེས་གསུངས༌སོ།།</a:t>
            </a:r>
            <a:endParaRPr lang="en-ZA" sz="3200" dirty="0"/>
          </a:p>
        </p:txBody>
      </p:sp>
      <p:pic>
        <p:nvPicPr>
          <p:cNvPr id="7" name="Audio 6">
            <a:hlinkClick r:id="" action="ppaction://media"/>
            <a:extLst>
              <a:ext uri="{FF2B5EF4-FFF2-40B4-BE49-F238E27FC236}">
                <a16:creationId xmlns:a16="http://schemas.microsoft.com/office/drawing/2014/main" id="{2E48C0F5-A190-92EB-FE80-A457A0E194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0582343"/>
      </p:ext>
    </p:extLst>
  </p:cSld>
  <p:clrMapOvr>
    <a:masterClrMapping/>
  </p:clrMapOvr>
  <mc:AlternateContent xmlns:mc="http://schemas.openxmlformats.org/markup-compatibility/2006" xmlns:p14="http://schemas.microsoft.com/office/powerpoint/2010/main">
    <mc:Choice Requires="p14">
      <p:transition spd="slow" p14:dur="2000" advTm="8319"/>
    </mc:Choice>
    <mc:Fallback xmlns="">
      <p:transition spd="slow" advTm="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D1D5E6-97EC-3E31-DA79-502CCBAA86A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4B49B4-5EF7-AA8A-D6DF-8ADE3E23F55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John 3:31The One who comes from above is above all. The one who is from the earth belongs to the earth and speaks as one from the earth. The One who comes from heaven is above all.</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31ཡང་སྟེང་ནས་བྱོན་པ་དེ་ཉིད་ཐམས་ཅད་ལས་བླ་ན༌མཐོ་བ་ཡིན། ས་གཞི་ལ་གཏོགས་པ་དེ་རྣམས་ས་ཐོག་ཏུ་གནས་ཤིང་ས་ཐོག་གི་གཏམ་ཁོ་ན་གླེང་ངོ༌།། འོན་ཀྱང་སྟེང་ནས་བྱོན་པ་དེ་ཉིད་ཐམས་ཅད་ལས་བླ་ན༌མཐོ་བ་ཡིན། </a:t>
            </a:r>
            <a:endParaRPr lang="en-ZA" dirty="0"/>
          </a:p>
        </p:txBody>
      </p:sp>
      <p:pic>
        <p:nvPicPr>
          <p:cNvPr id="7" name="Audio 6">
            <a:hlinkClick r:id="" action="ppaction://media"/>
            <a:extLst>
              <a:ext uri="{FF2B5EF4-FFF2-40B4-BE49-F238E27FC236}">
                <a16:creationId xmlns:a16="http://schemas.microsoft.com/office/drawing/2014/main" id="{59CF7B63-91FC-698F-A8C8-8AE79BC985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4822"/>
    </mc:Choice>
    <mc:Fallback xmlns="">
      <p:transition spd="slow" advTm="1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132CFEAE-35B5-784B-D3D8-74AB3A9FED38}"/>
              </a:ext>
            </a:extLst>
          </p:cNvPr>
          <p:cNvSpPr txBox="1"/>
          <p:nvPr/>
        </p:nvSpPr>
        <p:spPr>
          <a:xfrm>
            <a:off x="120870" y="-82897"/>
            <a:ext cx="7319836" cy="5420816"/>
          </a:xfrm>
          <a:prstGeom prst="rect">
            <a:avLst/>
          </a:prstGeom>
          <a:noFill/>
        </p:spPr>
        <p:txBody>
          <a:bodyPr wrap="square" rtlCol="0">
            <a:noAutofit/>
          </a:bodyPr>
          <a:lstStyle/>
          <a:p>
            <a:pPr algn="ctr"/>
            <a:r>
              <a:rPr lang="bo-CN" sz="8000" b="1" i="0" cap="all" dirty="0">
                <a:solidFill>
                  <a:schemeClr val="bg1"/>
                </a:solidFill>
                <a:effectLst/>
                <a:latin typeface="ArialMT"/>
              </a:rPr>
              <a:t>ཡོ་ཧ་ནན 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ArialMT"/>
              </a:rPr>
              <a:t>ཡོ་ཧ་ནན་གྱིས་རང་ཉིད་མཱ་ཤི་ཀ་མིན་པར་བདེན་དཔང་བྱས་པ།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246D16-4479-FECC-31F8-07FAACB8D2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B508620-2151-D11B-F4F6-11E3BF9C229E}"/>
              </a:ext>
            </a:extLst>
          </p:cNvPr>
          <p:cNvSpPr txBox="1"/>
          <p:nvPr/>
        </p:nvSpPr>
        <p:spPr>
          <a:xfrm>
            <a:off x="388047" y="5886376"/>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5353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34For the One whom God has sent speaks the words of God, for God gives the Spirit without limit.</a:t>
            </a:r>
          </a:p>
          <a:p>
            <a:r>
              <a:rPr lang="en-US" sz="4400" dirty="0">
                <a:solidFill>
                  <a:srgbClr val="121212"/>
                </a:solidFill>
                <a:latin typeface="ArialMT"/>
              </a:rPr>
              <a:t>35The Father loves the Son and has placed all things in His hands.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34དེ་ཡང་དཀོན་མཆོག་གིས་མངགས་པ་དེས་དཀོན་མཆོག་གི་བཀའ་གསུང༌ཞིང༌། དེ་ནི་དཀོན་མཆོག་གིས་ཁོང་ལ་དམ་པའི་ཐུགས་ཉིད་རྫོགས་མཐའ་མེད་པ་ཞིག་གནང་བའི་ཕྱིར༌རོ།། </a:t>
            </a:r>
            <a:r>
              <a:rPr lang="bo-CN" sz="5400" b="0" i="0" dirty="0">
                <a:solidFill>
                  <a:srgbClr val="121212"/>
                </a:solidFill>
                <a:effectLst/>
                <a:latin typeface="ArialMT"/>
              </a:rPr>
              <a:t>35ཡང་ཡབ་ཀྱིས་རང་གི་སྲས་ལ་བྱམས་ཤིང་བརྩེ་བར་མཛད་ནས་ཐམས་ཅད་སྲས་ཀྱི་ལག་ཏུ་སྤྲད།</a:t>
            </a:r>
            <a:endParaRPr lang="en-ZA" sz="5400" dirty="0"/>
          </a:p>
        </p:txBody>
      </p:sp>
      <p:pic>
        <p:nvPicPr>
          <p:cNvPr id="7" name="Audio 6">
            <a:hlinkClick r:id="" action="ppaction://media"/>
            <a:extLst>
              <a:ext uri="{FF2B5EF4-FFF2-40B4-BE49-F238E27FC236}">
                <a16:creationId xmlns:a16="http://schemas.microsoft.com/office/drawing/2014/main" id="{EEDFA1DF-9E09-973F-2009-705201A336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7352511"/>
      </p:ext>
    </p:extLst>
  </p:cSld>
  <p:clrMapOvr>
    <a:masterClrMapping/>
  </p:clrMapOvr>
  <mc:AlternateContent xmlns:mc="http://schemas.openxmlformats.org/markup-compatibility/2006" xmlns:p14="http://schemas.microsoft.com/office/powerpoint/2010/main">
    <mc:Choice Requires="p14">
      <p:transition spd="slow" p14:dur="2000" advTm="16380"/>
    </mc:Choice>
    <mc:Fallback xmlns="">
      <p:transition spd="slow" advTm="1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31C3F8-D06B-C686-5D34-C76941003C7D}"/>
              </a:ext>
            </a:extLst>
          </p:cNvPr>
          <p:cNvPicPr>
            <a:picLocks noChangeAspect="1"/>
          </p:cNvPicPr>
          <p:nvPr/>
        </p:nvPicPr>
        <p:blipFill>
          <a:blip r:embed="rId2"/>
          <a:stretch>
            <a:fillRect/>
          </a:stretch>
        </p:blipFill>
        <p:spPr>
          <a:xfrm>
            <a:off x="-1271338" y="0"/>
            <a:ext cx="13463337" cy="6858000"/>
          </a:xfrm>
          <a:prstGeom prst="rect">
            <a:avLst/>
          </a:prstGeom>
        </p:spPr>
      </p:pic>
      <p:sp>
        <p:nvSpPr>
          <p:cNvPr id="2" name="TextBox 1">
            <a:extLst>
              <a:ext uri="{FF2B5EF4-FFF2-40B4-BE49-F238E27FC236}">
                <a16:creationId xmlns:a16="http://schemas.microsoft.com/office/drawing/2014/main" id="{974A07EB-6EB3-D3F8-6B91-9773CE5BF9B5}"/>
              </a:ext>
            </a:extLst>
          </p:cNvPr>
          <p:cNvSpPr txBox="1"/>
          <p:nvPr/>
        </p:nvSpPr>
        <p:spPr>
          <a:xfrm>
            <a:off x="9355610" y="363956"/>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688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36Whoever believes in the Son has eternal life. Whoever rejects the Son will not see life. </a:t>
            </a:r>
            <a:r>
              <a:rPr lang="en-US" sz="4000">
                <a:solidFill>
                  <a:srgbClr val="121212"/>
                </a:solidFill>
                <a:latin typeface="ArialMT"/>
              </a:rPr>
              <a:t>Instead, the wrath of God remains on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36ཡང་སྲས་དེ་ལ་དད་པ་བྱེད་མཁན་ལ་མཐའ་མེད་པའི་ཚེ་སྲོག་ཐོབ་ཅིང༌། སྲས་ལ་དད་པ་མི་བྱེད་པ་ལ་མཐའ་མེད་པའི་ཚེ་སྲོག་མི་འཐོབ༌པར། དཀོན་མཆོག་གི་ཐུགས་ཁྲོ་ནི་ནམ་ཡང་མི་དེའི་སྟེང་དུ་གནས་པར་འགྱུར་ཞེས་གསུངས༌སོ།།</a:t>
            </a:r>
            <a:endParaRPr lang="en-ZA" dirty="0"/>
          </a:p>
        </p:txBody>
      </p:sp>
      <p:pic>
        <p:nvPicPr>
          <p:cNvPr id="5" name="Audio 4">
            <a:hlinkClick r:id="" action="ppaction://media"/>
            <a:extLst>
              <a:ext uri="{FF2B5EF4-FFF2-40B4-BE49-F238E27FC236}">
                <a16:creationId xmlns:a16="http://schemas.microsoft.com/office/drawing/2014/main" id="{0FC435E0-867D-72DD-8820-F9DCECE1D2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4590845"/>
      </p:ext>
    </p:extLst>
  </p:cSld>
  <p:clrMapOvr>
    <a:masterClrMapping/>
  </p:clrMapOvr>
  <mc:AlternateContent xmlns:mc="http://schemas.openxmlformats.org/markup-compatibility/2006" xmlns:p14="http://schemas.microsoft.com/office/powerpoint/2010/main">
    <mc:Choice Requires="p14">
      <p:transition spd="slow" p14:dur="2000" advTm="14762"/>
    </mc:Choice>
    <mc:Fallback xmlns="">
      <p:transition spd="slow" advTm="1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3C2B435E-84F1-D2AB-5CED-183F10A801F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486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000" b="1" i="0" u="none" strike="noStrike" baseline="0" dirty="0">
                <a:latin typeface="TimesNewRomanPS-BoldMT"/>
              </a:rPr>
              <a:t>33 Jesus’ early ministry</a:t>
            </a:r>
          </a:p>
          <a:p>
            <a:pPr algn="l"/>
            <a:r>
              <a:rPr lang="en-US" sz="4000" b="0" i="0" u="none" strike="noStrike" baseline="0" dirty="0">
                <a:latin typeface="TimesNewRomanPSMT"/>
              </a:rPr>
              <a:t>1. John the Baptist tells about Jesus - John 1:19-42; John 3:22-36;Luke 3:19-20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168744" y="-24063"/>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ཡོ་ཧ་ནན། 1</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rgbClr val="121212"/>
                </a:solidFill>
                <a:effectLst/>
                <a:latin typeface="ArialMT"/>
              </a:rPr>
              <a:t>ཡོ་ཧ་ནན་གྱིས་རང་ཉིད་སྐྱབས་མགོན་མཱ་ཤི་ཀ་མིན་པར་བདེན་དཔང་བྱས་པ།</a:t>
            </a:r>
            <a:endParaRPr lang="en-ZA" sz="8000" dirty="0"/>
          </a:p>
        </p:txBody>
      </p:sp>
      <p:pic>
        <p:nvPicPr>
          <p:cNvPr id="7" name="Audio 6">
            <a:hlinkClick r:id="" action="ppaction://media"/>
            <a:extLst>
              <a:ext uri="{FF2B5EF4-FFF2-40B4-BE49-F238E27FC236}">
                <a16:creationId xmlns:a16="http://schemas.microsoft.com/office/drawing/2014/main" id="{C3595979-8FA0-7CB6-649B-6669203371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621"/>
    </mc:Choice>
    <mc:Fallback xmlns="">
      <p:transition spd="slow" advTm="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A14FE47E-453B-58CF-68B7-7032033D4CFE}"/>
              </a:ext>
            </a:extLst>
          </p:cNvPr>
          <p:cNvSpPr txBox="1"/>
          <p:nvPr/>
        </p:nvSpPr>
        <p:spPr>
          <a:xfrm>
            <a:off x="120870" y="-82897"/>
            <a:ext cx="7319836" cy="5420816"/>
          </a:xfrm>
          <a:prstGeom prst="rect">
            <a:avLst/>
          </a:prstGeom>
          <a:noFill/>
        </p:spPr>
        <p:txBody>
          <a:bodyPr wrap="square" rtlCol="0">
            <a:noAutofit/>
          </a:bodyPr>
          <a:lstStyle/>
          <a:p>
            <a:pPr algn="ctr"/>
            <a:r>
              <a:rPr lang="bo-CN" sz="8000" b="1" i="0" cap="all" dirty="0">
                <a:solidFill>
                  <a:schemeClr val="bg1"/>
                </a:solidFill>
                <a:effectLst/>
                <a:latin typeface="ArialMT"/>
              </a:rPr>
              <a:t>ཡོ་ཧ་ནན 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ArialMT"/>
              </a:rPr>
              <a:t>ཡོ་ཧ་ནན་གྱིས་རང་ཉིད་མཱ་ཤི་ཀ་མིན་པར་བདེན་དཔང་བྱས་པ།</a:t>
            </a:r>
            <a:endParaRPr lang="en-ZA" sz="8000" dirty="0">
              <a:solidFill>
                <a:schemeClr val="bg1"/>
              </a:solidFill>
            </a:endParaRPr>
          </a:p>
        </p:txBody>
      </p:sp>
      <p:sp>
        <p:nvSpPr>
          <p:cNvPr id="3" name="TextBox 2">
            <a:extLst>
              <a:ext uri="{FF2B5EF4-FFF2-40B4-BE49-F238E27FC236}">
                <a16:creationId xmlns:a16="http://schemas.microsoft.com/office/drawing/2014/main" id="{75373B73-EE35-2C49-E5C4-5C4C7D9E2C08}"/>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1406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19And this was John’s testimony when the Jews of Jerusalem sent priests and Levites to ask him, “Who are you?” 20He did not refuse to confess, but openly declared, “I am not the Christ.”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19དེ་ཡང་ཁྲུས་གསོལ་མཁན་ཡོ་ཧ་ནན་གྱིས་བདེན་དཔང་བྱས་པའི་ཚིག་ནི་འདི་ལྟ༌སྟེ། ཡ་ཧུ་དཱ་པ་རྣམས་ཀྱིས་ཡེ་རུ་སཱ་ལེམ་ནས་མཆོད་དཔོན་དང་ལེ་ཝི་པ་རྣམས་ཁྲུས་གསོལ་མཁན་ཡོ་ཧ་ནན་གྱི་དྲུང་དུ་མངགས༌ཏེ། ཁྱེད་རང་སུ་ཡིན་ནམ་ཞེས་ཞུས་པ༌ན། 20ཡོ་ཧ་ནན་གྱིས་སྦ་གསང་ཅི་ཡང་མེད་པར་འདི་སྐད༌དུ། ང་ནི་སྐྱབས་མགོན་མཱ་ཤི་ཀ་མིན་ཞེས་གསལ་པོར་གསུངས་སོ།། </a:t>
            </a:r>
            <a:endParaRPr lang="en-ZA" dirty="0"/>
          </a:p>
        </p:txBody>
      </p:sp>
      <p:pic>
        <p:nvPicPr>
          <p:cNvPr id="5" name="Audio 4">
            <a:hlinkClick r:id="" action="ppaction://media"/>
            <a:extLst>
              <a:ext uri="{FF2B5EF4-FFF2-40B4-BE49-F238E27FC236}">
                <a16:creationId xmlns:a16="http://schemas.microsoft.com/office/drawing/2014/main" id="{1AF8C2D0-3E53-F1F9-8E3C-B17BD9AE58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5534"/>
    </mc:Choice>
    <mc:Fallback xmlns="">
      <p:transition spd="slow" advTm="2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BB80198-453D-C9FF-255D-10FA05F908BA}"/>
              </a:ext>
            </a:extLst>
          </p:cNvPr>
          <p:cNvPicPr>
            <a:picLocks noChangeAspect="1"/>
          </p:cNvPicPr>
          <p:nvPr/>
        </p:nvPicPr>
        <p:blipFill>
          <a:blip r:embed="rId2"/>
          <a:stretch>
            <a:fillRect/>
          </a:stretch>
        </p:blipFill>
        <p:spPr>
          <a:xfrm>
            <a:off x="3048" y="-823177"/>
            <a:ext cx="12188952" cy="7929372"/>
          </a:xfrm>
          <a:prstGeom prst="rect">
            <a:avLst/>
          </a:prstGeom>
        </p:spPr>
      </p:pic>
      <p:sp>
        <p:nvSpPr>
          <p:cNvPr id="2" name="TextBox 1">
            <a:extLst>
              <a:ext uri="{FF2B5EF4-FFF2-40B4-BE49-F238E27FC236}">
                <a16:creationId xmlns:a16="http://schemas.microsoft.com/office/drawing/2014/main" id="{722EF22C-2C24-6162-6CD7-15D3FCABABB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23John replied in the words of Isaiah the prophet:</a:t>
            </a:r>
          </a:p>
          <a:p>
            <a:r>
              <a:rPr lang="en-US" sz="4400" dirty="0">
                <a:solidFill>
                  <a:srgbClr val="121212"/>
                </a:solidFill>
                <a:latin typeface="ArialMT"/>
              </a:rPr>
              <a:t>“I am a voice of one calling in the wilderness,</a:t>
            </a:r>
          </a:p>
          <a:p>
            <a:r>
              <a:rPr lang="en-US" sz="4400" dirty="0">
                <a:solidFill>
                  <a:srgbClr val="121212"/>
                </a:solidFill>
                <a:latin typeface="ArialMT"/>
              </a:rPr>
              <a:t>‘Make straight the way for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23ཁོང་གིས་འདི་སྐད༌དུ། ལུང་སྟོན་པ་ཡེ་ཤ་ཡཱ་ཡི་མདོ་ལས་ཇི་སྐད༌དུ།</a:t>
            </a:r>
          </a:p>
          <a:p>
            <a:r>
              <a:rPr lang="bo-CN" sz="5400" dirty="0">
                <a:solidFill>
                  <a:srgbClr val="121212"/>
                </a:solidFill>
                <a:latin typeface="ArialMT"/>
              </a:rPr>
              <a:t>དབེན་སྟོང་ཡུལ་ནས་གྲགས་པའི་འབོད་སྒྲ༌ཡིས།།</a:t>
            </a:r>
          </a:p>
          <a:p>
            <a:r>
              <a:rPr lang="bo-CN" sz="5400" dirty="0">
                <a:solidFill>
                  <a:srgbClr val="121212"/>
                </a:solidFill>
                <a:latin typeface="ArialMT"/>
              </a:rPr>
              <a:t>གཙོ་བོའི་གཤེགས་ལམ་དྲང་པོར་བཟོ་བར༌གྱིས།།</a:t>
            </a:r>
          </a:p>
          <a:p>
            <a:r>
              <a:rPr lang="bo-CN" sz="5400" dirty="0">
                <a:solidFill>
                  <a:srgbClr val="121212"/>
                </a:solidFill>
                <a:latin typeface="ArialMT"/>
              </a:rPr>
              <a:t>ཞེས་གསུངས་པའི་མི་དེ་ཡིན་ཞེས་གསུངས༌སོ།།</a:t>
            </a:r>
          </a:p>
          <a:p>
            <a:endParaRPr lang="en-ZA" dirty="0"/>
          </a:p>
        </p:txBody>
      </p:sp>
      <p:pic>
        <p:nvPicPr>
          <p:cNvPr id="7" name="Audio 6">
            <a:hlinkClick r:id="" action="ppaction://media"/>
            <a:extLst>
              <a:ext uri="{FF2B5EF4-FFF2-40B4-BE49-F238E27FC236}">
                <a16:creationId xmlns:a16="http://schemas.microsoft.com/office/drawing/2014/main" id="{8C2277AD-A88E-7DE7-1B47-76322F5C41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1836829"/>
      </p:ext>
    </p:extLst>
  </p:cSld>
  <p:clrMapOvr>
    <a:masterClrMapping/>
  </p:clrMapOvr>
  <mc:AlternateContent xmlns:mc="http://schemas.openxmlformats.org/markup-compatibility/2006" xmlns:p14="http://schemas.microsoft.com/office/powerpoint/2010/main">
    <mc:Choice Requires="p14">
      <p:transition spd="slow" p14:dur="2000" advTm="14347"/>
    </mc:Choice>
    <mc:Fallback xmlns="">
      <p:transition spd="slow" advTm="14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9FC079-822F-D682-516D-B29A3B81C93F}"/>
              </a:ext>
            </a:extLst>
          </p:cNvPr>
          <p:cNvPicPr>
            <a:picLocks noChangeAspect="1"/>
          </p:cNvPicPr>
          <p:nvPr/>
        </p:nvPicPr>
        <p:blipFill>
          <a:blip r:embed="rId2"/>
          <a:stretch>
            <a:fillRect/>
          </a:stretch>
        </p:blipFill>
        <p:spPr>
          <a:xfrm>
            <a:off x="-1150545" y="0"/>
            <a:ext cx="13342545" cy="6858000"/>
          </a:xfrm>
          <a:prstGeom prst="rect">
            <a:avLst/>
          </a:prstGeom>
        </p:spPr>
      </p:pic>
      <p:sp>
        <p:nvSpPr>
          <p:cNvPr id="2" name="TextBox 1">
            <a:extLst>
              <a:ext uri="{FF2B5EF4-FFF2-40B4-BE49-F238E27FC236}">
                <a16:creationId xmlns:a16="http://schemas.microsoft.com/office/drawing/2014/main" id="{D598FA78-4CED-6B40-7A92-C75E902B9B6B}"/>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5663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29The next day John saw Jesus coming toward him and said, “Look, the Lamb of God, who takes away the sin of the world!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29དེའི་ཕྱི༌ཉིན། ཁྲུས་གསོལ་མཁན་ཡོ་ཧ་ནན་གྱིས་སྐྱབས་མགོན་ཡེ་ཤུ་རང་གི་གམ་དུ་ཕེབས་པ་མཐོང་སྟེ་འདི་སྐད༌དུ། ལྟོས༌དང༌། དཀོན་མཆོག་གི་ལུ་གུ་སྟེ་འཇིག་རྟེན་མི་རྣམས་ཀྱི་སྡིག་པ་བསལ་མཁན་ནི་ཁོང་ཉིད་ཡིན། </a:t>
            </a:r>
            <a:endParaRPr lang="en-ZA" dirty="0"/>
          </a:p>
        </p:txBody>
      </p:sp>
      <p:pic>
        <p:nvPicPr>
          <p:cNvPr id="5" name="Audio 4">
            <a:hlinkClick r:id="" action="ppaction://media"/>
            <a:extLst>
              <a:ext uri="{FF2B5EF4-FFF2-40B4-BE49-F238E27FC236}">
                <a16:creationId xmlns:a16="http://schemas.microsoft.com/office/drawing/2014/main" id="{0D99F478-D4C6-A7B1-8D44-F02409A12D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460"/>
    </mc:Choice>
    <mc:Fallback xmlns="">
      <p:transition spd="slow" advTm="1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1286</Words>
  <Application>Microsoft Office PowerPoint</Application>
  <PresentationFormat>Widescreen</PresentationFormat>
  <Paragraphs>68</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2025-04-14T10:43:15Z</dcterms:modified>
</cp:coreProperties>
</file>