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68" r:id="rId2"/>
    <p:sldId id="438" r:id="rId3"/>
    <p:sldId id="439" r:id="rId4"/>
    <p:sldId id="440" r:id="rId5"/>
    <p:sldId id="469" r:id="rId6"/>
    <p:sldId id="470" r:id="rId7"/>
    <p:sldId id="441" r:id="rId8"/>
    <p:sldId id="442" r:id="rId9"/>
    <p:sldId id="443" r:id="rId10"/>
    <p:sldId id="444" r:id="rId11"/>
    <p:sldId id="445" r:id="rId12"/>
    <p:sldId id="479" r:id="rId13"/>
    <p:sldId id="477" r:id="rId14"/>
    <p:sldId id="478" r:id="rId15"/>
    <p:sldId id="447" r:id="rId16"/>
    <p:sldId id="448" r:id="rId17"/>
    <p:sldId id="449" r:id="rId18"/>
    <p:sldId id="452" r:id="rId19"/>
    <p:sldId id="451" r:id="rId20"/>
    <p:sldId id="45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A3FB7D-9763-400E-A184-ADA19C58E5B0}" v="2" dt="2024-07-22T05:59:17.4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4047" autoAdjust="0"/>
  </p:normalViewPr>
  <p:slideViewPr>
    <p:cSldViewPr snapToGrid="0">
      <p:cViewPr varScale="1">
        <p:scale>
          <a:sx n="75" d="100"/>
          <a:sy n="75" d="100"/>
        </p:scale>
        <p:origin x="744"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62F24457-5473-4B70-826F-2D34904CD92D}"/>
    <pc:docChg chg="modSld">
      <pc:chgData name="Leonie Smith" userId="fed1330f33f5650e" providerId="LiveId" clId="{62F24457-5473-4B70-826F-2D34904CD92D}" dt="2022-10-06T11:08:59.550" v="50" actId="20577"/>
      <pc:docMkLst>
        <pc:docMk/>
      </pc:docMkLst>
      <pc:sldChg chg="addSp modSp mod">
        <pc:chgData name="Leonie Smith" userId="fed1330f33f5650e" providerId="LiveId" clId="{62F24457-5473-4B70-826F-2D34904CD92D}" dt="2022-10-06T11:04:47.782" v="15" actId="1076"/>
        <pc:sldMkLst>
          <pc:docMk/>
          <pc:sldMk cId="3261377596" sldId="438"/>
        </pc:sldMkLst>
        <pc:spChg chg="add mod">
          <ac:chgData name="Leonie Smith" userId="fed1330f33f5650e" providerId="LiveId" clId="{62F24457-5473-4B70-826F-2D34904CD92D}" dt="2022-10-06T11:04:47.782" v="15" actId="1076"/>
          <ac:spMkLst>
            <pc:docMk/>
            <pc:sldMk cId="3261377596" sldId="438"/>
            <ac:spMk id="2" creationId="{20E8226A-2523-0872-ADBF-0B10DF9C39DD}"/>
          </ac:spMkLst>
        </pc:spChg>
      </pc:sldChg>
      <pc:sldChg chg="modSp mod">
        <pc:chgData name="Leonie Smith" userId="fed1330f33f5650e" providerId="LiveId" clId="{62F24457-5473-4B70-826F-2D34904CD92D}" dt="2022-10-06T11:03:49.586" v="9" actId="113"/>
        <pc:sldMkLst>
          <pc:docMk/>
          <pc:sldMk cId="3759221820" sldId="439"/>
        </pc:sldMkLst>
        <pc:spChg chg="mod">
          <ac:chgData name="Leonie Smith" userId="fed1330f33f5650e" providerId="LiveId" clId="{62F24457-5473-4B70-826F-2D34904CD92D}" dt="2022-10-06T11:03:49.586" v="9" actId="113"/>
          <ac:spMkLst>
            <pc:docMk/>
            <pc:sldMk cId="3759221820" sldId="439"/>
            <ac:spMk id="6" creationId="{416C064E-628E-47C0-A712-DB178FE9901E}"/>
          </ac:spMkLst>
        </pc:spChg>
      </pc:sldChg>
      <pc:sldChg chg="addSp delSp modSp">
        <pc:chgData name="Leonie Smith" userId="fed1330f33f5650e" providerId="LiveId" clId="{62F24457-5473-4B70-826F-2D34904CD92D}" dt="2022-10-06T11:05:04.023" v="18"/>
        <pc:sldMkLst>
          <pc:docMk/>
          <pc:sldMk cId="923867738" sldId="440"/>
        </pc:sldMkLst>
        <pc:spChg chg="add del mod">
          <ac:chgData name="Leonie Smith" userId="fed1330f33f5650e" providerId="LiveId" clId="{62F24457-5473-4B70-826F-2D34904CD92D}" dt="2022-10-06T11:04:58.350" v="17"/>
          <ac:spMkLst>
            <pc:docMk/>
            <pc:sldMk cId="923867738" sldId="440"/>
            <ac:spMk id="2" creationId="{6089A9E8-58BE-D896-E7A1-4A9291D99115}"/>
          </ac:spMkLst>
        </pc:spChg>
        <pc:spChg chg="add mod">
          <ac:chgData name="Leonie Smith" userId="fed1330f33f5650e" providerId="LiveId" clId="{62F24457-5473-4B70-826F-2D34904CD92D}" dt="2022-10-06T11:05:04.023" v="18"/>
          <ac:spMkLst>
            <pc:docMk/>
            <pc:sldMk cId="923867738" sldId="440"/>
            <ac:spMk id="3" creationId="{D41A692C-9A7F-7030-22E1-660C4ED8E04A}"/>
          </ac:spMkLst>
        </pc:spChg>
      </pc:sldChg>
      <pc:sldChg chg="addSp modSp mod">
        <pc:chgData name="Leonie Smith" userId="fed1330f33f5650e" providerId="LiveId" clId="{62F24457-5473-4B70-826F-2D34904CD92D}" dt="2022-10-06T11:07:33.891" v="35" actId="20577"/>
        <pc:sldMkLst>
          <pc:docMk/>
          <pc:sldMk cId="2180228365" sldId="442"/>
        </pc:sldMkLst>
        <pc:spChg chg="add mod">
          <ac:chgData name="Leonie Smith" userId="fed1330f33f5650e" providerId="LiveId" clId="{62F24457-5473-4B70-826F-2D34904CD92D}" dt="2022-10-06T11:07:33.891" v="35" actId="20577"/>
          <ac:spMkLst>
            <pc:docMk/>
            <pc:sldMk cId="2180228365" sldId="442"/>
            <ac:spMk id="2" creationId="{70B7B434-19D1-9189-FEEB-2DDAE9C7F1BD}"/>
          </ac:spMkLst>
        </pc:spChg>
      </pc:sldChg>
      <pc:sldChg chg="addSp modSp mod">
        <pc:chgData name="Leonie Smith" userId="fed1330f33f5650e" providerId="LiveId" clId="{62F24457-5473-4B70-826F-2D34904CD92D}" dt="2022-10-06T11:07:53.675" v="37" actId="20577"/>
        <pc:sldMkLst>
          <pc:docMk/>
          <pc:sldMk cId="1718612039" sldId="444"/>
        </pc:sldMkLst>
        <pc:spChg chg="add mod">
          <ac:chgData name="Leonie Smith" userId="fed1330f33f5650e" providerId="LiveId" clId="{62F24457-5473-4B70-826F-2D34904CD92D}" dt="2022-10-06T11:07:53.675" v="37" actId="20577"/>
          <ac:spMkLst>
            <pc:docMk/>
            <pc:sldMk cId="1718612039" sldId="444"/>
            <ac:spMk id="2" creationId="{98037E2A-E491-8109-DF4A-60160854996E}"/>
          </ac:spMkLst>
        </pc:spChg>
      </pc:sldChg>
      <pc:sldChg chg="addSp modSp mod">
        <pc:chgData name="Leonie Smith" userId="fed1330f33f5650e" providerId="LiveId" clId="{62F24457-5473-4B70-826F-2D34904CD92D}" dt="2022-10-06T11:08:29.008" v="43" actId="20577"/>
        <pc:sldMkLst>
          <pc:docMk/>
          <pc:sldMk cId="843663555" sldId="448"/>
        </pc:sldMkLst>
        <pc:spChg chg="add mod">
          <ac:chgData name="Leonie Smith" userId="fed1330f33f5650e" providerId="LiveId" clId="{62F24457-5473-4B70-826F-2D34904CD92D}" dt="2022-10-06T11:08:29.008" v="43" actId="20577"/>
          <ac:spMkLst>
            <pc:docMk/>
            <pc:sldMk cId="843663555" sldId="448"/>
            <ac:spMk id="2" creationId="{375C6D9B-1CF4-C56B-FFFC-7649A3C76FC2}"/>
          </ac:spMkLst>
        </pc:spChg>
      </pc:sldChg>
      <pc:sldChg chg="addSp modSp mod">
        <pc:chgData name="Leonie Smith" userId="fed1330f33f5650e" providerId="LiveId" clId="{62F24457-5473-4B70-826F-2D34904CD92D}" dt="2022-10-06T11:08:59.550" v="50" actId="20577"/>
        <pc:sldMkLst>
          <pc:docMk/>
          <pc:sldMk cId="538051216" sldId="450"/>
        </pc:sldMkLst>
        <pc:spChg chg="add mod">
          <ac:chgData name="Leonie Smith" userId="fed1330f33f5650e" providerId="LiveId" clId="{62F24457-5473-4B70-826F-2D34904CD92D}" dt="2022-10-06T11:08:59.550" v="50" actId="20577"/>
          <ac:spMkLst>
            <pc:docMk/>
            <pc:sldMk cId="538051216" sldId="450"/>
            <ac:spMk id="2" creationId="{628A270A-0DE2-F3E5-005F-9282EA97C198}"/>
          </ac:spMkLst>
        </pc:spChg>
      </pc:sldChg>
      <pc:sldChg chg="addSp modSp mod">
        <pc:chgData name="Leonie Smith" userId="fed1330f33f5650e" providerId="LiveId" clId="{62F24457-5473-4B70-826F-2D34904CD92D}" dt="2022-10-06T11:08:45.456" v="48" actId="20577"/>
        <pc:sldMkLst>
          <pc:docMk/>
          <pc:sldMk cId="4002949039" sldId="452"/>
        </pc:sldMkLst>
        <pc:spChg chg="add mod">
          <ac:chgData name="Leonie Smith" userId="fed1330f33f5650e" providerId="LiveId" clId="{62F24457-5473-4B70-826F-2D34904CD92D}" dt="2022-10-06T11:08:45.456" v="48" actId="20577"/>
          <ac:spMkLst>
            <pc:docMk/>
            <pc:sldMk cId="4002949039" sldId="452"/>
            <ac:spMk id="2" creationId="{D34676B1-9F42-A757-0CF0-91E97CFF7447}"/>
          </ac:spMkLst>
        </pc:spChg>
      </pc:sldChg>
      <pc:sldChg chg="addSp modSp mod">
        <pc:chgData name="Leonie Smith" userId="fed1330f33f5650e" providerId="LiveId" clId="{62F24457-5473-4B70-826F-2D34904CD92D}" dt="2022-10-06T11:07:23.831" v="33" actId="20577"/>
        <pc:sldMkLst>
          <pc:docMk/>
          <pc:sldMk cId="322644712" sldId="470"/>
        </pc:sldMkLst>
        <pc:spChg chg="add mod">
          <ac:chgData name="Leonie Smith" userId="fed1330f33f5650e" providerId="LiveId" clId="{62F24457-5473-4B70-826F-2D34904CD92D}" dt="2022-10-06T11:07:23.831" v="33" actId="20577"/>
          <ac:spMkLst>
            <pc:docMk/>
            <pc:sldMk cId="322644712" sldId="470"/>
            <ac:spMk id="2" creationId="{D1C0BB30-7D62-DAE0-9FC4-C37788B41B91}"/>
          </ac:spMkLst>
        </pc:spChg>
      </pc:sldChg>
      <pc:sldChg chg="addSp modSp mod">
        <pc:chgData name="Leonie Smith" userId="fed1330f33f5650e" providerId="LiveId" clId="{62F24457-5473-4B70-826F-2D34904CD92D}" dt="2022-10-06T11:08:18.810" v="41" actId="20577"/>
        <pc:sldMkLst>
          <pc:docMk/>
          <pc:sldMk cId="1142010124" sldId="478"/>
        </pc:sldMkLst>
        <pc:spChg chg="add mod">
          <ac:chgData name="Leonie Smith" userId="fed1330f33f5650e" providerId="LiveId" clId="{62F24457-5473-4B70-826F-2D34904CD92D}" dt="2022-10-06T11:08:18.810" v="41" actId="20577"/>
          <ac:spMkLst>
            <pc:docMk/>
            <pc:sldMk cId="1142010124" sldId="478"/>
            <ac:spMk id="2" creationId="{EC83C3BA-C767-2B51-19E0-9016AFF3D97E}"/>
          </ac:spMkLst>
        </pc:spChg>
      </pc:sldChg>
      <pc:sldChg chg="addSp modSp mod">
        <pc:chgData name="Leonie Smith" userId="fed1330f33f5650e" providerId="LiveId" clId="{62F24457-5473-4B70-826F-2D34904CD92D}" dt="2022-10-06T11:08:07.014" v="39" actId="20577"/>
        <pc:sldMkLst>
          <pc:docMk/>
          <pc:sldMk cId="1046631647" sldId="479"/>
        </pc:sldMkLst>
        <pc:spChg chg="add mod">
          <ac:chgData name="Leonie Smith" userId="fed1330f33f5650e" providerId="LiveId" clId="{62F24457-5473-4B70-826F-2D34904CD92D}" dt="2022-10-06T11:08:07.014" v="39" actId="20577"/>
          <ac:spMkLst>
            <pc:docMk/>
            <pc:sldMk cId="1046631647" sldId="479"/>
            <ac:spMk id="2" creationId="{F4C4C6B2-0BAC-7AC3-AB59-C7B2D438C07A}"/>
          </ac:spMkLst>
        </pc:spChg>
      </pc:sldChg>
    </pc:docChg>
  </pc:docChgLst>
  <pc:docChgLst>
    <pc:chgData name="Alfred Smith" userId="3c60a3631c0db8ad" providerId="LiveId" clId="{95A3FB7D-9763-400E-A184-ADA19C58E5B0}"/>
    <pc:docChg chg="custSel modSld">
      <pc:chgData name="Alfred Smith" userId="3c60a3631c0db8ad" providerId="LiveId" clId="{95A3FB7D-9763-400E-A184-ADA19C58E5B0}" dt="2024-07-22T06:09:27.582" v="11"/>
      <pc:docMkLst>
        <pc:docMk/>
      </pc:docMkLst>
      <pc:sldChg chg="addSp modSp mod">
        <pc:chgData name="Alfred Smith" userId="3c60a3631c0db8ad" providerId="LiveId" clId="{95A3FB7D-9763-400E-A184-ADA19C58E5B0}" dt="2024-07-22T05:59:21.378" v="3" actId="1076"/>
        <pc:sldMkLst>
          <pc:docMk/>
          <pc:sldMk cId="923867738" sldId="440"/>
        </pc:sldMkLst>
        <pc:spChg chg="add mod">
          <ac:chgData name="Alfred Smith" userId="3c60a3631c0db8ad" providerId="LiveId" clId="{95A3FB7D-9763-400E-A184-ADA19C58E5B0}" dt="2024-07-22T05:59:17.438" v="2"/>
          <ac:spMkLst>
            <pc:docMk/>
            <pc:sldMk cId="923867738" sldId="440"/>
            <ac:spMk id="2" creationId="{E3268452-AE0F-34B9-CE6B-E8F11E8BA1C2}"/>
          </ac:spMkLst>
        </pc:spChg>
        <pc:spChg chg="mod">
          <ac:chgData name="Alfred Smith" userId="3c60a3631c0db8ad" providerId="LiveId" clId="{95A3FB7D-9763-400E-A184-ADA19C58E5B0}" dt="2024-07-22T05:59:21.378" v="3" actId="1076"/>
          <ac:spMkLst>
            <pc:docMk/>
            <pc:sldMk cId="923867738" sldId="440"/>
            <ac:spMk id="3" creationId="{D41A692C-9A7F-7030-22E1-660C4ED8E04A}"/>
          </ac:spMkLst>
        </pc:spChg>
      </pc:sldChg>
      <pc:sldChg chg="modSp mod">
        <pc:chgData name="Alfred Smith" userId="3c60a3631c0db8ad" providerId="LiveId" clId="{95A3FB7D-9763-400E-A184-ADA19C58E5B0}" dt="2024-07-22T06:08:24.294" v="5"/>
        <pc:sldMkLst>
          <pc:docMk/>
          <pc:sldMk cId="3676245138" sldId="441"/>
        </pc:sldMkLst>
        <pc:spChg chg="mod">
          <ac:chgData name="Alfred Smith" userId="3c60a3631c0db8ad" providerId="LiveId" clId="{95A3FB7D-9763-400E-A184-ADA19C58E5B0}" dt="2024-07-22T06:08:24.294" v="5"/>
          <ac:spMkLst>
            <pc:docMk/>
            <pc:sldMk cId="3676245138" sldId="441"/>
            <ac:spMk id="4" creationId="{9A13E2D8-2F59-44C1-B1D2-79C300C26DD4}"/>
          </ac:spMkLst>
        </pc:spChg>
      </pc:sldChg>
      <pc:sldChg chg="modSp mod">
        <pc:chgData name="Alfred Smith" userId="3c60a3631c0db8ad" providerId="LiveId" clId="{95A3FB7D-9763-400E-A184-ADA19C58E5B0}" dt="2024-07-22T06:08:33.796" v="6"/>
        <pc:sldMkLst>
          <pc:docMk/>
          <pc:sldMk cId="3095902142" sldId="443"/>
        </pc:sldMkLst>
        <pc:spChg chg="mod">
          <ac:chgData name="Alfred Smith" userId="3c60a3631c0db8ad" providerId="LiveId" clId="{95A3FB7D-9763-400E-A184-ADA19C58E5B0}" dt="2024-07-22T06:08:33.796" v="6"/>
          <ac:spMkLst>
            <pc:docMk/>
            <pc:sldMk cId="3095902142" sldId="443"/>
            <ac:spMk id="4" creationId="{9A13E2D8-2F59-44C1-B1D2-79C300C26DD4}"/>
          </ac:spMkLst>
        </pc:spChg>
      </pc:sldChg>
      <pc:sldChg chg="modSp mod">
        <pc:chgData name="Alfred Smith" userId="3c60a3631c0db8ad" providerId="LiveId" clId="{95A3FB7D-9763-400E-A184-ADA19C58E5B0}" dt="2024-07-22T06:08:43.337" v="7"/>
        <pc:sldMkLst>
          <pc:docMk/>
          <pc:sldMk cId="2166098122" sldId="445"/>
        </pc:sldMkLst>
        <pc:spChg chg="mod">
          <ac:chgData name="Alfred Smith" userId="3c60a3631c0db8ad" providerId="LiveId" clId="{95A3FB7D-9763-400E-A184-ADA19C58E5B0}" dt="2024-07-22T06:08:43.337" v="7"/>
          <ac:spMkLst>
            <pc:docMk/>
            <pc:sldMk cId="2166098122" sldId="445"/>
            <ac:spMk id="4" creationId="{9A13E2D8-2F59-44C1-B1D2-79C300C26DD4}"/>
          </ac:spMkLst>
        </pc:spChg>
      </pc:sldChg>
      <pc:sldChg chg="modSp mod">
        <pc:chgData name="Alfred Smith" userId="3c60a3631c0db8ad" providerId="LiveId" clId="{95A3FB7D-9763-400E-A184-ADA19C58E5B0}" dt="2024-07-22T06:09:02.557" v="9"/>
        <pc:sldMkLst>
          <pc:docMk/>
          <pc:sldMk cId="2422728137" sldId="447"/>
        </pc:sldMkLst>
        <pc:spChg chg="mod">
          <ac:chgData name="Alfred Smith" userId="3c60a3631c0db8ad" providerId="LiveId" clId="{95A3FB7D-9763-400E-A184-ADA19C58E5B0}" dt="2024-07-22T06:09:02.557" v="9"/>
          <ac:spMkLst>
            <pc:docMk/>
            <pc:sldMk cId="2422728137" sldId="447"/>
            <ac:spMk id="4" creationId="{9A13E2D8-2F59-44C1-B1D2-79C300C26DD4}"/>
          </ac:spMkLst>
        </pc:spChg>
      </pc:sldChg>
      <pc:sldChg chg="modSp mod">
        <pc:chgData name="Alfred Smith" userId="3c60a3631c0db8ad" providerId="LiveId" clId="{95A3FB7D-9763-400E-A184-ADA19C58E5B0}" dt="2024-07-22T06:09:13.725" v="10"/>
        <pc:sldMkLst>
          <pc:docMk/>
          <pc:sldMk cId="4160448636" sldId="449"/>
        </pc:sldMkLst>
        <pc:spChg chg="mod">
          <ac:chgData name="Alfred Smith" userId="3c60a3631c0db8ad" providerId="LiveId" clId="{95A3FB7D-9763-400E-A184-ADA19C58E5B0}" dt="2024-07-22T06:09:13.725" v="10"/>
          <ac:spMkLst>
            <pc:docMk/>
            <pc:sldMk cId="4160448636" sldId="449"/>
            <ac:spMk id="4" creationId="{9A13E2D8-2F59-44C1-B1D2-79C300C26DD4}"/>
          </ac:spMkLst>
        </pc:spChg>
      </pc:sldChg>
      <pc:sldChg chg="modSp mod">
        <pc:chgData name="Alfred Smith" userId="3c60a3631c0db8ad" providerId="LiveId" clId="{95A3FB7D-9763-400E-A184-ADA19C58E5B0}" dt="2024-07-22T06:09:27.582" v="11"/>
        <pc:sldMkLst>
          <pc:docMk/>
          <pc:sldMk cId="3386340796" sldId="451"/>
        </pc:sldMkLst>
        <pc:spChg chg="mod">
          <ac:chgData name="Alfred Smith" userId="3c60a3631c0db8ad" providerId="LiveId" clId="{95A3FB7D-9763-400E-A184-ADA19C58E5B0}" dt="2024-07-22T06:09:27.582" v="11"/>
          <ac:spMkLst>
            <pc:docMk/>
            <pc:sldMk cId="3386340796" sldId="451"/>
            <ac:spMk id="4" creationId="{9A13E2D8-2F59-44C1-B1D2-79C300C26DD4}"/>
          </ac:spMkLst>
        </pc:spChg>
      </pc:sldChg>
      <pc:sldChg chg="addSp delSp modSp mod">
        <pc:chgData name="Alfred Smith" userId="3c60a3631c0db8ad" providerId="LiveId" clId="{95A3FB7D-9763-400E-A184-ADA19C58E5B0}" dt="2024-07-22T05:56:30.722" v="1"/>
        <pc:sldMkLst>
          <pc:docMk/>
          <pc:sldMk cId="3596600315" sldId="468"/>
        </pc:sldMkLst>
        <pc:spChg chg="del">
          <ac:chgData name="Alfred Smith" userId="3c60a3631c0db8ad" providerId="LiveId" clId="{95A3FB7D-9763-400E-A184-ADA19C58E5B0}" dt="2024-07-22T05:56:30.211" v="0" actId="478"/>
          <ac:spMkLst>
            <pc:docMk/>
            <pc:sldMk cId="3596600315" sldId="468"/>
            <ac:spMk id="3" creationId="{0162BEE1-134B-8B70-2BB8-9226F1DF1614}"/>
          </ac:spMkLst>
        </pc:spChg>
        <pc:spChg chg="add mod">
          <ac:chgData name="Alfred Smith" userId="3c60a3631c0db8ad" providerId="LiveId" clId="{95A3FB7D-9763-400E-A184-ADA19C58E5B0}" dt="2024-07-22T05:56:30.722" v="1"/>
          <ac:spMkLst>
            <pc:docMk/>
            <pc:sldMk cId="3596600315" sldId="468"/>
            <ac:spMk id="4" creationId="{BC006CB2-6871-7961-9B10-FB39257071D7}"/>
          </ac:spMkLst>
        </pc:spChg>
      </pc:sldChg>
      <pc:sldChg chg="modSp mod">
        <pc:chgData name="Alfred Smith" userId="3c60a3631c0db8ad" providerId="LiveId" clId="{95A3FB7D-9763-400E-A184-ADA19C58E5B0}" dt="2024-07-22T06:08:01.129" v="4"/>
        <pc:sldMkLst>
          <pc:docMk/>
          <pc:sldMk cId="2422697746" sldId="469"/>
        </pc:sldMkLst>
        <pc:spChg chg="mod">
          <ac:chgData name="Alfred Smith" userId="3c60a3631c0db8ad" providerId="LiveId" clId="{95A3FB7D-9763-400E-A184-ADA19C58E5B0}" dt="2024-07-22T06:08:01.129" v="4"/>
          <ac:spMkLst>
            <pc:docMk/>
            <pc:sldMk cId="2422697746" sldId="469"/>
            <ac:spMk id="4" creationId="{9A13E2D8-2F59-44C1-B1D2-79C300C26DD4}"/>
          </ac:spMkLst>
        </pc:spChg>
      </pc:sldChg>
      <pc:sldChg chg="modSp mod">
        <pc:chgData name="Alfred Smith" userId="3c60a3631c0db8ad" providerId="LiveId" clId="{95A3FB7D-9763-400E-A184-ADA19C58E5B0}" dt="2024-07-22T06:08:52.628" v="8"/>
        <pc:sldMkLst>
          <pc:docMk/>
          <pc:sldMk cId="2981774924" sldId="477"/>
        </pc:sldMkLst>
        <pc:spChg chg="mod">
          <ac:chgData name="Alfred Smith" userId="3c60a3631c0db8ad" providerId="LiveId" clId="{95A3FB7D-9763-400E-A184-ADA19C58E5B0}" dt="2024-07-22T06:08:52.628" v="8"/>
          <ac:spMkLst>
            <pc:docMk/>
            <pc:sldMk cId="2981774924" sldId="477"/>
            <ac:spMk id="4" creationId="{9A13E2D8-2F59-44C1-B1D2-79C300C26DD4}"/>
          </ac:spMkLst>
        </pc:spChg>
      </pc:sldChg>
    </pc:docChg>
  </pc:docChgLst>
  <pc:docChgLst>
    <pc:chgData name="Leonie Smith" userId="fed1330f33f5650e" providerId="LiveId" clId="{DB663B27-DD00-4C97-BDCB-CD80C0068661}"/>
    <pc:docChg chg="custSel modSld">
      <pc:chgData name="Leonie Smith" userId="fed1330f33f5650e" providerId="LiveId" clId="{DB663B27-DD00-4C97-BDCB-CD80C0068661}" dt="2022-08-22T04:05:44.708" v="68" actId="5793"/>
      <pc:docMkLst>
        <pc:docMk/>
      </pc:docMkLst>
      <pc:sldChg chg="addSp delSp modSp mod modTransition modAnim">
        <pc:chgData name="Leonie Smith" userId="fed1330f33f5650e" providerId="LiveId" clId="{DB663B27-DD00-4C97-BDCB-CD80C0068661}" dt="2022-08-18T05:17:53.645" v="30"/>
        <pc:sldMkLst>
          <pc:docMk/>
          <pc:sldMk cId="3759221820" sldId="439"/>
        </pc:sldMkLst>
        <pc:spChg chg="mod">
          <ac:chgData name="Leonie Smith" userId="fed1330f33f5650e" providerId="LiveId" clId="{DB663B27-DD00-4C97-BDCB-CD80C0068661}" dt="2022-08-18T05:13:59.601" v="24" actId="6549"/>
          <ac:spMkLst>
            <pc:docMk/>
            <pc:sldMk cId="3759221820" sldId="439"/>
            <ac:spMk id="6" creationId="{416C064E-628E-47C0-A712-DB178FE9901E}"/>
          </ac:spMkLst>
        </pc:spChg>
        <pc:picChg chg="add del mod">
          <ac:chgData name="Leonie Smith" userId="fed1330f33f5650e" providerId="LiveId" clId="{DB663B27-DD00-4C97-BDCB-CD80C0068661}" dt="2022-08-18T05:17:42.351" v="29"/>
          <ac:picMkLst>
            <pc:docMk/>
            <pc:sldMk cId="3759221820" sldId="439"/>
            <ac:picMk id="2" creationId="{6285FD63-FAAE-E194-B05E-23EF8C98FFE0}"/>
          </ac:picMkLst>
        </pc:picChg>
        <pc:picChg chg="add mod">
          <ac:chgData name="Leonie Smith" userId="fed1330f33f5650e" providerId="LiveId" clId="{DB663B27-DD00-4C97-BDCB-CD80C0068661}" dt="2022-08-18T05:17:53.645" v="30"/>
          <ac:picMkLst>
            <pc:docMk/>
            <pc:sldMk cId="3759221820" sldId="439"/>
            <ac:picMk id="3" creationId="{49DB8F67-4A9A-FF4E-D490-CDE95FFC3957}"/>
          </ac:picMkLst>
        </pc:picChg>
      </pc:sldChg>
      <pc:sldChg chg="addSp delSp modSp modTransition modAnim">
        <pc:chgData name="Leonie Smith" userId="fed1330f33f5650e" providerId="LiveId" clId="{DB663B27-DD00-4C97-BDCB-CD80C0068661}" dt="2022-08-18T05:22:18.363" v="42"/>
        <pc:sldMkLst>
          <pc:docMk/>
          <pc:sldMk cId="3676245138" sldId="441"/>
        </pc:sldMkLst>
        <pc:picChg chg="add del mod">
          <ac:chgData name="Leonie Smith" userId="fed1330f33f5650e" providerId="LiveId" clId="{DB663B27-DD00-4C97-BDCB-CD80C0068661}" dt="2022-08-18T05:21:52.406" v="39"/>
          <ac:picMkLst>
            <pc:docMk/>
            <pc:sldMk cId="3676245138" sldId="441"/>
            <ac:picMk id="2" creationId="{7FA7CC24-1135-BCD0-0666-7B105B635CBD}"/>
          </ac:picMkLst>
        </pc:picChg>
        <pc:picChg chg="add del mod">
          <ac:chgData name="Leonie Smith" userId="fed1330f33f5650e" providerId="LiveId" clId="{DB663B27-DD00-4C97-BDCB-CD80C0068661}" dt="2022-08-18T05:22:04.855" v="41"/>
          <ac:picMkLst>
            <pc:docMk/>
            <pc:sldMk cId="3676245138" sldId="441"/>
            <ac:picMk id="3" creationId="{22731681-43B5-D489-A792-7D93AACAF8BB}"/>
          </ac:picMkLst>
        </pc:picChg>
        <pc:picChg chg="add mod">
          <ac:chgData name="Leonie Smith" userId="fed1330f33f5650e" providerId="LiveId" clId="{DB663B27-DD00-4C97-BDCB-CD80C0068661}" dt="2022-08-18T05:22:18.363" v="42"/>
          <ac:picMkLst>
            <pc:docMk/>
            <pc:sldMk cId="3676245138" sldId="441"/>
            <ac:picMk id="5" creationId="{ADB2A529-39FC-E0C9-558B-25672DE41033}"/>
          </ac:picMkLst>
        </pc:picChg>
      </pc:sldChg>
      <pc:sldChg chg="addSp delSp modSp modTransition modAnim">
        <pc:chgData name="Leonie Smith" userId="fed1330f33f5650e" providerId="LiveId" clId="{DB663B27-DD00-4C97-BDCB-CD80C0068661}" dt="2022-08-18T05:25:00.975" v="47"/>
        <pc:sldMkLst>
          <pc:docMk/>
          <pc:sldMk cId="3095902142" sldId="443"/>
        </pc:sldMkLst>
        <pc:picChg chg="add del mod">
          <ac:chgData name="Leonie Smith" userId="fed1330f33f5650e" providerId="LiveId" clId="{DB663B27-DD00-4C97-BDCB-CD80C0068661}" dt="2022-08-18T05:24:26.515" v="44"/>
          <ac:picMkLst>
            <pc:docMk/>
            <pc:sldMk cId="3095902142" sldId="443"/>
            <ac:picMk id="2" creationId="{4A2937A9-8043-1591-8BB8-0B5E044FF291}"/>
          </ac:picMkLst>
        </pc:picChg>
        <pc:picChg chg="add del mod">
          <ac:chgData name="Leonie Smith" userId="fed1330f33f5650e" providerId="LiveId" clId="{DB663B27-DD00-4C97-BDCB-CD80C0068661}" dt="2022-08-18T05:24:42.071" v="46"/>
          <ac:picMkLst>
            <pc:docMk/>
            <pc:sldMk cId="3095902142" sldId="443"/>
            <ac:picMk id="3" creationId="{282B90F4-7E7F-6DCC-A1E3-8655045FBBE1}"/>
          </ac:picMkLst>
        </pc:picChg>
        <pc:picChg chg="add mod">
          <ac:chgData name="Leonie Smith" userId="fed1330f33f5650e" providerId="LiveId" clId="{DB663B27-DD00-4C97-BDCB-CD80C0068661}" dt="2022-08-18T05:25:00.975" v="47"/>
          <ac:picMkLst>
            <pc:docMk/>
            <pc:sldMk cId="3095902142" sldId="443"/>
            <ac:picMk id="5" creationId="{EFE264E7-DDA4-1196-17D8-9F8B5F60D549}"/>
          </ac:picMkLst>
        </pc:picChg>
      </pc:sldChg>
      <pc:sldChg chg="addSp delSp modSp modTransition modAnim">
        <pc:chgData name="Leonie Smith" userId="fed1330f33f5650e" providerId="LiveId" clId="{DB663B27-DD00-4C97-BDCB-CD80C0068661}" dt="2022-08-18T05:26:24.913" v="50"/>
        <pc:sldMkLst>
          <pc:docMk/>
          <pc:sldMk cId="2166098122" sldId="445"/>
        </pc:sldMkLst>
        <pc:picChg chg="add del mod">
          <ac:chgData name="Leonie Smith" userId="fed1330f33f5650e" providerId="LiveId" clId="{DB663B27-DD00-4C97-BDCB-CD80C0068661}" dt="2022-08-18T05:26:12.076" v="49"/>
          <ac:picMkLst>
            <pc:docMk/>
            <pc:sldMk cId="2166098122" sldId="445"/>
            <ac:picMk id="2" creationId="{588D9FC8-3B48-19C6-1075-EB2BFF47E187}"/>
          </ac:picMkLst>
        </pc:picChg>
        <pc:picChg chg="add mod">
          <ac:chgData name="Leonie Smith" userId="fed1330f33f5650e" providerId="LiveId" clId="{DB663B27-DD00-4C97-BDCB-CD80C0068661}" dt="2022-08-18T05:26:24.913" v="50"/>
          <ac:picMkLst>
            <pc:docMk/>
            <pc:sldMk cId="2166098122" sldId="445"/>
            <ac:picMk id="3" creationId="{19E66709-37D8-3CD9-3B26-F59E0AFAF104}"/>
          </ac:picMkLst>
        </pc:picChg>
      </pc:sldChg>
      <pc:sldChg chg="addSp delSp modSp modTransition modAnim">
        <pc:chgData name="Leonie Smith" userId="fed1330f33f5650e" providerId="LiveId" clId="{DB663B27-DD00-4C97-BDCB-CD80C0068661}" dt="2022-08-18T05:29:54.595" v="56"/>
        <pc:sldMkLst>
          <pc:docMk/>
          <pc:sldMk cId="2422728137" sldId="447"/>
        </pc:sldMkLst>
        <pc:picChg chg="add del mod">
          <ac:chgData name="Leonie Smith" userId="fed1330f33f5650e" providerId="LiveId" clId="{DB663B27-DD00-4C97-BDCB-CD80C0068661}" dt="2022-08-18T05:29:38.698" v="55"/>
          <ac:picMkLst>
            <pc:docMk/>
            <pc:sldMk cId="2422728137" sldId="447"/>
            <ac:picMk id="2" creationId="{C719D120-52C5-C62B-1DC4-0C484C84DAC8}"/>
          </ac:picMkLst>
        </pc:picChg>
        <pc:picChg chg="add mod">
          <ac:chgData name="Leonie Smith" userId="fed1330f33f5650e" providerId="LiveId" clId="{DB663B27-DD00-4C97-BDCB-CD80C0068661}" dt="2022-08-18T05:29:54.595" v="56"/>
          <ac:picMkLst>
            <pc:docMk/>
            <pc:sldMk cId="2422728137" sldId="447"/>
            <ac:picMk id="3" creationId="{84D90CB0-8AD0-649C-68A7-0627BFA39EFD}"/>
          </ac:picMkLst>
        </pc:picChg>
      </pc:sldChg>
      <pc:sldChg chg="addSp modSp">
        <pc:chgData name="Leonie Smith" userId="fed1330f33f5650e" providerId="LiveId" clId="{DB663B27-DD00-4C97-BDCB-CD80C0068661}" dt="2022-08-18T05:31:11.595" v="57"/>
        <pc:sldMkLst>
          <pc:docMk/>
          <pc:sldMk cId="4160448636" sldId="449"/>
        </pc:sldMkLst>
        <pc:picChg chg="add mod">
          <ac:chgData name="Leonie Smith" userId="fed1330f33f5650e" providerId="LiveId" clId="{DB663B27-DD00-4C97-BDCB-CD80C0068661}" dt="2022-08-18T05:31:11.595" v="57"/>
          <ac:picMkLst>
            <pc:docMk/>
            <pc:sldMk cId="4160448636" sldId="449"/>
            <ac:picMk id="2" creationId="{4BA991C0-A015-B027-163B-D21755B59168}"/>
          </ac:picMkLst>
        </pc:picChg>
      </pc:sldChg>
      <pc:sldChg chg="addSp delSp modSp modTransition modAnim">
        <pc:chgData name="Leonie Smith" userId="fed1330f33f5650e" providerId="LiveId" clId="{DB663B27-DD00-4C97-BDCB-CD80C0068661}" dt="2022-08-18T05:35:44.455" v="64"/>
        <pc:sldMkLst>
          <pc:docMk/>
          <pc:sldMk cId="3386340796" sldId="451"/>
        </pc:sldMkLst>
        <pc:picChg chg="add del mod">
          <ac:chgData name="Leonie Smith" userId="fed1330f33f5650e" providerId="LiveId" clId="{DB663B27-DD00-4C97-BDCB-CD80C0068661}" dt="2022-08-18T05:34:41.326" v="59"/>
          <ac:picMkLst>
            <pc:docMk/>
            <pc:sldMk cId="3386340796" sldId="451"/>
            <ac:picMk id="2" creationId="{2F76C4B4-B843-73A9-B98D-22E97B995AF4}"/>
          </ac:picMkLst>
        </pc:picChg>
        <pc:picChg chg="add del mod">
          <ac:chgData name="Leonie Smith" userId="fed1330f33f5650e" providerId="LiveId" clId="{DB663B27-DD00-4C97-BDCB-CD80C0068661}" dt="2022-08-18T05:35:07.916" v="61"/>
          <ac:picMkLst>
            <pc:docMk/>
            <pc:sldMk cId="3386340796" sldId="451"/>
            <ac:picMk id="3" creationId="{C264A0C5-2874-DF3D-F8AC-3E8202E8F237}"/>
          </ac:picMkLst>
        </pc:picChg>
        <pc:picChg chg="add del mod">
          <ac:chgData name="Leonie Smith" userId="fed1330f33f5650e" providerId="LiveId" clId="{DB663B27-DD00-4C97-BDCB-CD80C0068661}" dt="2022-08-18T05:35:22.139" v="63"/>
          <ac:picMkLst>
            <pc:docMk/>
            <pc:sldMk cId="3386340796" sldId="451"/>
            <ac:picMk id="5" creationId="{6C84EDA5-C557-AAC2-6D98-2AC1FF7072EA}"/>
          </ac:picMkLst>
        </pc:picChg>
        <pc:picChg chg="add mod">
          <ac:chgData name="Leonie Smith" userId="fed1330f33f5650e" providerId="LiveId" clId="{DB663B27-DD00-4C97-BDCB-CD80C0068661}" dt="2022-08-18T05:35:44.455" v="64"/>
          <ac:picMkLst>
            <pc:docMk/>
            <pc:sldMk cId="3386340796" sldId="451"/>
            <ac:picMk id="7" creationId="{AE0CF08F-7C27-FA30-79A1-4CA224949E09}"/>
          </ac:picMkLst>
        </pc:picChg>
      </pc:sldChg>
      <pc:sldChg chg="addSp delSp modSp modTransition modAnim modNotesTx">
        <pc:chgData name="Leonie Smith" userId="fed1330f33f5650e" providerId="LiveId" clId="{DB663B27-DD00-4C97-BDCB-CD80C0068661}" dt="2022-08-22T04:05:44.708" v="68" actId="5793"/>
        <pc:sldMkLst>
          <pc:docMk/>
          <pc:sldMk cId="3596600315" sldId="468"/>
        </pc:sldMkLst>
        <pc:picChg chg="add del mod">
          <ac:chgData name="Leonie Smith" userId="fed1330f33f5650e" providerId="LiveId" clId="{DB663B27-DD00-4C97-BDCB-CD80C0068661}" dt="2022-08-18T05:16:27.841" v="26"/>
          <ac:picMkLst>
            <pc:docMk/>
            <pc:sldMk cId="3596600315" sldId="468"/>
            <ac:picMk id="4" creationId="{E5B5D1EA-FB67-A14E-0EAD-9FA636C07C6D}"/>
          </ac:picMkLst>
        </pc:picChg>
        <pc:picChg chg="add mod">
          <ac:chgData name="Leonie Smith" userId="fed1330f33f5650e" providerId="LiveId" clId="{DB663B27-DD00-4C97-BDCB-CD80C0068661}" dt="2022-08-18T05:16:34.376" v="27"/>
          <ac:picMkLst>
            <pc:docMk/>
            <pc:sldMk cId="3596600315" sldId="468"/>
            <ac:picMk id="5" creationId="{523EEE87-5380-45A0-4C17-2B74B3910C9F}"/>
          </ac:picMkLst>
        </pc:picChg>
      </pc:sldChg>
      <pc:sldChg chg="addSp delSp modSp modTransition modAnim">
        <pc:chgData name="Leonie Smith" userId="fed1330f33f5650e" providerId="LiveId" clId="{DB663B27-DD00-4C97-BDCB-CD80C0068661}" dt="2022-08-18T05:21:04.650" v="37"/>
        <pc:sldMkLst>
          <pc:docMk/>
          <pc:sldMk cId="2422697746" sldId="469"/>
        </pc:sldMkLst>
        <pc:picChg chg="add del mod">
          <ac:chgData name="Leonie Smith" userId="fed1330f33f5650e" providerId="LiveId" clId="{DB663B27-DD00-4C97-BDCB-CD80C0068661}" dt="2022-08-18T05:19:12.236" v="32"/>
          <ac:picMkLst>
            <pc:docMk/>
            <pc:sldMk cId="2422697746" sldId="469"/>
            <ac:picMk id="2" creationId="{321CE9CF-1B7D-A094-E5FE-B9AF2B2C3419}"/>
          </ac:picMkLst>
        </pc:picChg>
        <pc:picChg chg="add del mod">
          <ac:chgData name="Leonie Smith" userId="fed1330f33f5650e" providerId="LiveId" clId="{DB663B27-DD00-4C97-BDCB-CD80C0068661}" dt="2022-08-18T05:20:08.209" v="34"/>
          <ac:picMkLst>
            <pc:docMk/>
            <pc:sldMk cId="2422697746" sldId="469"/>
            <ac:picMk id="3" creationId="{DE876A73-5757-1226-8DC8-DFAAD4B962CE}"/>
          </ac:picMkLst>
        </pc:picChg>
        <pc:picChg chg="add del mod">
          <ac:chgData name="Leonie Smith" userId="fed1330f33f5650e" providerId="LiveId" clId="{DB663B27-DD00-4C97-BDCB-CD80C0068661}" dt="2022-08-18T05:20:44.996" v="36"/>
          <ac:picMkLst>
            <pc:docMk/>
            <pc:sldMk cId="2422697746" sldId="469"/>
            <ac:picMk id="5" creationId="{073C041B-3093-207C-9B79-57791DDB8E15}"/>
          </ac:picMkLst>
        </pc:picChg>
        <pc:picChg chg="add mod">
          <ac:chgData name="Leonie Smith" userId="fed1330f33f5650e" providerId="LiveId" clId="{DB663B27-DD00-4C97-BDCB-CD80C0068661}" dt="2022-08-18T05:21:04.650" v="37"/>
          <ac:picMkLst>
            <pc:docMk/>
            <pc:sldMk cId="2422697746" sldId="469"/>
            <ac:picMk id="7" creationId="{61B96DDE-6366-8F1A-194C-EB965322E2F0}"/>
          </ac:picMkLst>
        </pc:picChg>
      </pc:sldChg>
      <pc:sldChg chg="addSp delSp modSp modTransition modAnim">
        <pc:chgData name="Leonie Smith" userId="fed1330f33f5650e" providerId="LiveId" clId="{DB663B27-DD00-4C97-BDCB-CD80C0068661}" dt="2022-08-18T05:27:51.093" v="53"/>
        <pc:sldMkLst>
          <pc:docMk/>
          <pc:sldMk cId="2981774924" sldId="477"/>
        </pc:sldMkLst>
        <pc:picChg chg="add del mod">
          <ac:chgData name="Leonie Smith" userId="fed1330f33f5650e" providerId="LiveId" clId="{DB663B27-DD00-4C97-BDCB-CD80C0068661}" dt="2022-08-18T05:27:35.405" v="52"/>
          <ac:picMkLst>
            <pc:docMk/>
            <pc:sldMk cId="2981774924" sldId="477"/>
            <ac:picMk id="2" creationId="{CA4D4D5B-2D4A-86C9-8EC9-5405AFC0D682}"/>
          </ac:picMkLst>
        </pc:picChg>
        <pc:picChg chg="add mod">
          <ac:chgData name="Leonie Smith" userId="fed1330f33f5650e" providerId="LiveId" clId="{DB663B27-DD00-4C97-BDCB-CD80C0068661}" dt="2022-08-18T05:27:51.093" v="53"/>
          <ac:picMkLst>
            <pc:docMk/>
            <pc:sldMk cId="2981774924" sldId="477"/>
            <ac:picMk id="3" creationId="{9B333968-EE26-639D-6A4A-1CFCF150F456}"/>
          </ac:picMkLst>
        </pc:picChg>
      </pc:sldChg>
    </pc:docChg>
  </pc:docChgLst>
  <pc:docChgLst>
    <pc:chgData name="Leonie Smith" userId="fed1330f33f5650e" providerId="LiveId" clId="{E7F179EB-89C9-4E4B-8034-F16492047577}"/>
    <pc:docChg chg="modSld">
      <pc:chgData name="Leonie Smith" userId="fed1330f33f5650e" providerId="LiveId" clId="{E7F179EB-89C9-4E4B-8034-F16492047577}" dt="2023-12-19T03:51:02.428" v="39" actId="20577"/>
      <pc:docMkLst>
        <pc:docMk/>
      </pc:docMkLst>
      <pc:sldChg chg="addSp delSp modSp mod modTransition modAnim">
        <pc:chgData name="Leonie Smith" userId="fed1330f33f5650e" providerId="LiveId" clId="{E7F179EB-89C9-4E4B-8034-F16492047577}" dt="2023-12-16T04:00:10.177" v="5"/>
        <pc:sldMkLst>
          <pc:docMk/>
          <pc:sldMk cId="3759221820" sldId="439"/>
        </pc:sldMkLst>
        <pc:picChg chg="del">
          <ac:chgData name="Leonie Smith" userId="fed1330f33f5650e" providerId="LiveId" clId="{E7F179EB-89C9-4E4B-8034-F16492047577}" dt="2023-12-16T04:00:03.540" v="4"/>
          <ac:picMkLst>
            <pc:docMk/>
            <pc:sldMk cId="3759221820" sldId="439"/>
            <ac:picMk id="3" creationId="{49DB8F67-4A9A-FF4E-D490-CDE95FFC3957}"/>
          </ac:picMkLst>
        </pc:picChg>
        <pc:picChg chg="add del mod">
          <ac:chgData name="Leonie Smith" userId="fed1330f33f5650e" providerId="LiveId" clId="{E7F179EB-89C9-4E4B-8034-F16492047577}" dt="2023-12-16T04:00:10.177" v="5"/>
          <ac:picMkLst>
            <pc:docMk/>
            <pc:sldMk cId="3759221820" sldId="439"/>
            <ac:picMk id="5" creationId="{4CFD0AF1-AB80-02C1-69CB-CB4CBD4AD605}"/>
          </ac:picMkLst>
        </pc:picChg>
        <pc:picChg chg="add mod">
          <ac:chgData name="Leonie Smith" userId="fed1330f33f5650e" providerId="LiveId" clId="{E7F179EB-89C9-4E4B-8034-F16492047577}" dt="2023-12-16T04:00:10.177" v="5"/>
          <ac:picMkLst>
            <pc:docMk/>
            <pc:sldMk cId="3759221820" sldId="439"/>
            <ac:picMk id="7" creationId="{4DAD0155-5216-255F-5C78-5D93A8800250}"/>
          </ac:picMkLst>
        </pc:picChg>
      </pc:sldChg>
      <pc:sldChg chg="addSp delSp modSp mod modTransition modAnim">
        <pc:chgData name="Leonie Smith" userId="fed1330f33f5650e" providerId="LiveId" clId="{E7F179EB-89C9-4E4B-8034-F16492047577}" dt="2023-12-16T04:01:10.257" v="11"/>
        <pc:sldMkLst>
          <pc:docMk/>
          <pc:sldMk cId="3676245138" sldId="441"/>
        </pc:sldMkLst>
        <pc:picChg chg="add del mod">
          <ac:chgData name="Leonie Smith" userId="fed1330f33f5650e" providerId="LiveId" clId="{E7F179EB-89C9-4E4B-8034-F16492047577}" dt="2023-12-16T04:01:10.257" v="11"/>
          <ac:picMkLst>
            <pc:docMk/>
            <pc:sldMk cId="3676245138" sldId="441"/>
            <ac:picMk id="3" creationId="{D11354C7-8F0F-E168-0732-A49A9A732738}"/>
          </ac:picMkLst>
        </pc:picChg>
        <pc:picChg chg="del">
          <ac:chgData name="Leonie Smith" userId="fed1330f33f5650e" providerId="LiveId" clId="{E7F179EB-89C9-4E4B-8034-F16492047577}" dt="2023-12-16T04:00:55.747" v="10"/>
          <ac:picMkLst>
            <pc:docMk/>
            <pc:sldMk cId="3676245138" sldId="441"/>
            <ac:picMk id="5" creationId="{ADB2A529-39FC-E0C9-558B-25672DE41033}"/>
          </ac:picMkLst>
        </pc:picChg>
        <pc:picChg chg="add mod">
          <ac:chgData name="Leonie Smith" userId="fed1330f33f5650e" providerId="LiveId" clId="{E7F179EB-89C9-4E4B-8034-F16492047577}" dt="2023-12-16T04:01:10.257" v="11"/>
          <ac:picMkLst>
            <pc:docMk/>
            <pc:sldMk cId="3676245138" sldId="441"/>
            <ac:picMk id="7" creationId="{B4ACE679-906B-48F9-7445-A6284C5841D3}"/>
          </ac:picMkLst>
        </pc:picChg>
      </pc:sldChg>
      <pc:sldChg chg="addSp delSp modSp mod modTransition modAnim">
        <pc:chgData name="Leonie Smith" userId="fed1330f33f5650e" providerId="LiveId" clId="{E7F179EB-89C9-4E4B-8034-F16492047577}" dt="2023-12-16T04:01:41.884" v="14"/>
        <pc:sldMkLst>
          <pc:docMk/>
          <pc:sldMk cId="3095902142" sldId="443"/>
        </pc:sldMkLst>
        <pc:picChg chg="add del mod">
          <ac:chgData name="Leonie Smith" userId="fed1330f33f5650e" providerId="LiveId" clId="{E7F179EB-89C9-4E4B-8034-F16492047577}" dt="2023-12-16T04:01:41.884" v="14"/>
          <ac:picMkLst>
            <pc:docMk/>
            <pc:sldMk cId="3095902142" sldId="443"/>
            <ac:picMk id="3" creationId="{12E711D4-9747-650D-A42F-3520EC80F0A6}"/>
          </ac:picMkLst>
        </pc:picChg>
        <pc:picChg chg="del">
          <ac:chgData name="Leonie Smith" userId="fed1330f33f5650e" providerId="LiveId" clId="{E7F179EB-89C9-4E4B-8034-F16492047577}" dt="2023-12-16T04:01:16.704" v="13"/>
          <ac:picMkLst>
            <pc:docMk/>
            <pc:sldMk cId="3095902142" sldId="443"/>
            <ac:picMk id="5" creationId="{EFE264E7-DDA4-1196-17D8-9F8B5F60D549}"/>
          </ac:picMkLst>
        </pc:picChg>
        <pc:picChg chg="add mod">
          <ac:chgData name="Leonie Smith" userId="fed1330f33f5650e" providerId="LiveId" clId="{E7F179EB-89C9-4E4B-8034-F16492047577}" dt="2023-12-16T04:01:41.884" v="14"/>
          <ac:picMkLst>
            <pc:docMk/>
            <pc:sldMk cId="3095902142" sldId="443"/>
            <ac:picMk id="7" creationId="{79D3DD1D-67C1-3518-D931-6B69295F684F}"/>
          </ac:picMkLst>
        </pc:picChg>
      </pc:sldChg>
      <pc:sldChg chg="addSp delSp modSp mod modTransition modAnim">
        <pc:chgData name="Leonie Smith" userId="fed1330f33f5650e" providerId="LiveId" clId="{E7F179EB-89C9-4E4B-8034-F16492047577}" dt="2023-12-16T04:02:04.625" v="17"/>
        <pc:sldMkLst>
          <pc:docMk/>
          <pc:sldMk cId="2166098122" sldId="445"/>
        </pc:sldMkLst>
        <pc:picChg chg="del">
          <ac:chgData name="Leonie Smith" userId="fed1330f33f5650e" providerId="LiveId" clId="{E7F179EB-89C9-4E4B-8034-F16492047577}" dt="2023-12-16T04:01:50.022" v="16"/>
          <ac:picMkLst>
            <pc:docMk/>
            <pc:sldMk cId="2166098122" sldId="445"/>
            <ac:picMk id="3" creationId="{19E66709-37D8-3CD9-3B26-F59E0AFAF104}"/>
          </ac:picMkLst>
        </pc:picChg>
        <pc:picChg chg="add del mod">
          <ac:chgData name="Leonie Smith" userId="fed1330f33f5650e" providerId="LiveId" clId="{E7F179EB-89C9-4E4B-8034-F16492047577}" dt="2023-12-16T04:02:04.625" v="17"/>
          <ac:picMkLst>
            <pc:docMk/>
            <pc:sldMk cId="2166098122" sldId="445"/>
            <ac:picMk id="5" creationId="{110AB4D6-30BA-B41F-8227-88B77B0293BA}"/>
          </ac:picMkLst>
        </pc:picChg>
        <pc:picChg chg="add mod">
          <ac:chgData name="Leonie Smith" userId="fed1330f33f5650e" providerId="LiveId" clId="{E7F179EB-89C9-4E4B-8034-F16492047577}" dt="2023-12-16T04:02:04.625" v="17"/>
          <ac:picMkLst>
            <pc:docMk/>
            <pc:sldMk cId="2166098122" sldId="445"/>
            <ac:picMk id="7" creationId="{C8D88F8B-A30B-9070-08A0-2DBABB3AE94D}"/>
          </ac:picMkLst>
        </pc:picChg>
      </pc:sldChg>
      <pc:sldChg chg="addSp delSp modSp mod modTransition modAnim">
        <pc:chgData name="Leonie Smith" userId="fed1330f33f5650e" providerId="LiveId" clId="{E7F179EB-89C9-4E4B-8034-F16492047577}" dt="2023-12-16T04:02:57.836" v="23"/>
        <pc:sldMkLst>
          <pc:docMk/>
          <pc:sldMk cId="2422728137" sldId="447"/>
        </pc:sldMkLst>
        <pc:picChg chg="del">
          <ac:chgData name="Leonie Smith" userId="fed1330f33f5650e" providerId="LiveId" clId="{E7F179EB-89C9-4E4B-8034-F16492047577}" dt="2023-12-16T04:02:38.031" v="22"/>
          <ac:picMkLst>
            <pc:docMk/>
            <pc:sldMk cId="2422728137" sldId="447"/>
            <ac:picMk id="3" creationId="{84D90CB0-8AD0-649C-68A7-0627BFA39EFD}"/>
          </ac:picMkLst>
        </pc:picChg>
        <pc:picChg chg="add del mod">
          <ac:chgData name="Leonie Smith" userId="fed1330f33f5650e" providerId="LiveId" clId="{E7F179EB-89C9-4E4B-8034-F16492047577}" dt="2023-12-16T04:02:57.836" v="23"/>
          <ac:picMkLst>
            <pc:docMk/>
            <pc:sldMk cId="2422728137" sldId="447"/>
            <ac:picMk id="5" creationId="{08268557-1050-F8F5-39CA-8B717F7E5828}"/>
          </ac:picMkLst>
        </pc:picChg>
        <pc:picChg chg="add mod">
          <ac:chgData name="Leonie Smith" userId="fed1330f33f5650e" providerId="LiveId" clId="{E7F179EB-89C9-4E4B-8034-F16492047577}" dt="2023-12-16T04:02:57.836" v="23"/>
          <ac:picMkLst>
            <pc:docMk/>
            <pc:sldMk cId="2422728137" sldId="447"/>
            <ac:picMk id="7" creationId="{8B5AF65F-C072-B7C8-F035-F214DC6CBC49}"/>
          </ac:picMkLst>
        </pc:picChg>
      </pc:sldChg>
      <pc:sldChg chg="addSp delSp modSp mod modTransition modAnim">
        <pc:chgData name="Leonie Smith" userId="fed1330f33f5650e" providerId="LiveId" clId="{E7F179EB-89C9-4E4B-8034-F16492047577}" dt="2023-12-16T04:03:34.890" v="26"/>
        <pc:sldMkLst>
          <pc:docMk/>
          <pc:sldMk cId="4160448636" sldId="449"/>
        </pc:sldMkLst>
        <pc:picChg chg="del">
          <ac:chgData name="Leonie Smith" userId="fed1330f33f5650e" providerId="LiveId" clId="{E7F179EB-89C9-4E4B-8034-F16492047577}" dt="2023-12-16T04:03:07.394" v="25"/>
          <ac:picMkLst>
            <pc:docMk/>
            <pc:sldMk cId="4160448636" sldId="449"/>
            <ac:picMk id="2" creationId="{4BA991C0-A015-B027-163B-D21755B59168}"/>
          </ac:picMkLst>
        </pc:picChg>
        <pc:picChg chg="add del mod">
          <ac:chgData name="Leonie Smith" userId="fed1330f33f5650e" providerId="LiveId" clId="{E7F179EB-89C9-4E4B-8034-F16492047577}" dt="2023-12-16T04:03:34.890" v="26"/>
          <ac:picMkLst>
            <pc:docMk/>
            <pc:sldMk cId="4160448636" sldId="449"/>
            <ac:picMk id="5" creationId="{0260F4FD-3266-32C8-21A9-7CB187D189A3}"/>
          </ac:picMkLst>
        </pc:picChg>
        <pc:picChg chg="add mod">
          <ac:chgData name="Leonie Smith" userId="fed1330f33f5650e" providerId="LiveId" clId="{E7F179EB-89C9-4E4B-8034-F16492047577}" dt="2023-12-16T04:03:34.890" v="26"/>
          <ac:picMkLst>
            <pc:docMk/>
            <pc:sldMk cId="4160448636" sldId="449"/>
            <ac:picMk id="7" creationId="{9945D11C-C932-23A4-1706-A3A00817AC9F}"/>
          </ac:picMkLst>
        </pc:picChg>
      </pc:sldChg>
      <pc:sldChg chg="addSp delSp modSp mod modTransition modAnim">
        <pc:chgData name="Leonie Smith" userId="fed1330f33f5650e" providerId="LiveId" clId="{E7F179EB-89C9-4E4B-8034-F16492047577}" dt="2023-12-16T04:04:04.195" v="29"/>
        <pc:sldMkLst>
          <pc:docMk/>
          <pc:sldMk cId="3386340796" sldId="451"/>
        </pc:sldMkLst>
        <pc:picChg chg="add del mod">
          <ac:chgData name="Leonie Smith" userId="fed1330f33f5650e" providerId="LiveId" clId="{E7F179EB-89C9-4E4B-8034-F16492047577}" dt="2023-12-16T04:04:04.195" v="29"/>
          <ac:picMkLst>
            <pc:docMk/>
            <pc:sldMk cId="3386340796" sldId="451"/>
            <ac:picMk id="3" creationId="{66A7E7A8-E79A-B933-FED0-5122A2D3CE6F}"/>
          </ac:picMkLst>
        </pc:picChg>
        <pc:picChg chg="add mod">
          <ac:chgData name="Leonie Smith" userId="fed1330f33f5650e" providerId="LiveId" clId="{E7F179EB-89C9-4E4B-8034-F16492047577}" dt="2023-12-16T04:04:04.195" v="29"/>
          <ac:picMkLst>
            <pc:docMk/>
            <pc:sldMk cId="3386340796" sldId="451"/>
            <ac:picMk id="5" creationId="{F035FFF7-1C7D-073B-7A4E-FFEC883D880F}"/>
          </ac:picMkLst>
        </pc:picChg>
        <pc:picChg chg="del">
          <ac:chgData name="Leonie Smith" userId="fed1330f33f5650e" providerId="LiveId" clId="{E7F179EB-89C9-4E4B-8034-F16492047577}" dt="2023-12-16T04:03:43.895" v="28"/>
          <ac:picMkLst>
            <pc:docMk/>
            <pc:sldMk cId="3386340796" sldId="451"/>
            <ac:picMk id="7" creationId="{AE0CF08F-7C27-FA30-79A1-4CA224949E09}"/>
          </ac:picMkLst>
        </pc:picChg>
      </pc:sldChg>
      <pc:sldChg chg="addSp delSp modSp mod modTransition modAnim modNotesTx">
        <pc:chgData name="Leonie Smith" userId="fed1330f33f5650e" providerId="LiveId" clId="{E7F179EB-89C9-4E4B-8034-F16492047577}" dt="2023-12-19T03:51:02.428" v="39" actId="20577"/>
        <pc:sldMkLst>
          <pc:docMk/>
          <pc:sldMk cId="3596600315" sldId="468"/>
        </pc:sldMkLst>
        <pc:picChg chg="del">
          <ac:chgData name="Leonie Smith" userId="fed1330f33f5650e" providerId="LiveId" clId="{E7F179EB-89C9-4E4B-8034-F16492047577}" dt="2023-12-16T03:59:48.061" v="1"/>
          <ac:picMkLst>
            <pc:docMk/>
            <pc:sldMk cId="3596600315" sldId="468"/>
            <ac:picMk id="5" creationId="{523EEE87-5380-45A0-4C17-2B74B3910C9F}"/>
          </ac:picMkLst>
        </pc:picChg>
        <pc:picChg chg="add del mod">
          <ac:chgData name="Leonie Smith" userId="fed1330f33f5650e" providerId="LiveId" clId="{E7F179EB-89C9-4E4B-8034-F16492047577}" dt="2023-12-16T03:59:55.310" v="2"/>
          <ac:picMkLst>
            <pc:docMk/>
            <pc:sldMk cId="3596600315" sldId="468"/>
            <ac:picMk id="6" creationId="{58D5BAEB-B410-C6E0-A2BC-5CA7BA905EC3}"/>
          </ac:picMkLst>
        </pc:picChg>
        <pc:picChg chg="add mod">
          <ac:chgData name="Leonie Smith" userId="fed1330f33f5650e" providerId="LiveId" clId="{E7F179EB-89C9-4E4B-8034-F16492047577}" dt="2023-12-16T03:59:55.310" v="2"/>
          <ac:picMkLst>
            <pc:docMk/>
            <pc:sldMk cId="3596600315" sldId="468"/>
            <ac:picMk id="7" creationId="{F53DB5B7-0C81-C909-10CD-6D3690F722F7}"/>
          </ac:picMkLst>
        </pc:picChg>
      </pc:sldChg>
      <pc:sldChg chg="addSp delSp modSp mod modTransition modAnim">
        <pc:chgData name="Leonie Smith" userId="fed1330f33f5650e" providerId="LiveId" clId="{E7F179EB-89C9-4E4B-8034-F16492047577}" dt="2023-12-16T04:00:46.957" v="8"/>
        <pc:sldMkLst>
          <pc:docMk/>
          <pc:sldMk cId="2422697746" sldId="469"/>
        </pc:sldMkLst>
        <pc:picChg chg="add del mod">
          <ac:chgData name="Leonie Smith" userId="fed1330f33f5650e" providerId="LiveId" clId="{E7F179EB-89C9-4E4B-8034-F16492047577}" dt="2023-12-16T04:00:46.957" v="8"/>
          <ac:picMkLst>
            <pc:docMk/>
            <pc:sldMk cId="2422697746" sldId="469"/>
            <ac:picMk id="3" creationId="{20723AFC-0B07-5977-B419-9C5682A080C8}"/>
          </ac:picMkLst>
        </pc:picChg>
        <pc:picChg chg="add mod">
          <ac:chgData name="Leonie Smith" userId="fed1330f33f5650e" providerId="LiveId" clId="{E7F179EB-89C9-4E4B-8034-F16492047577}" dt="2023-12-16T04:00:46.957" v="8"/>
          <ac:picMkLst>
            <pc:docMk/>
            <pc:sldMk cId="2422697746" sldId="469"/>
            <ac:picMk id="5" creationId="{5FC82161-B349-C058-60A7-EA5CDFA87194}"/>
          </ac:picMkLst>
        </pc:picChg>
        <pc:picChg chg="del">
          <ac:chgData name="Leonie Smith" userId="fed1330f33f5650e" providerId="LiveId" clId="{E7F179EB-89C9-4E4B-8034-F16492047577}" dt="2023-12-16T04:00:22.450" v="7"/>
          <ac:picMkLst>
            <pc:docMk/>
            <pc:sldMk cId="2422697746" sldId="469"/>
            <ac:picMk id="7" creationId="{61B96DDE-6366-8F1A-194C-EB965322E2F0}"/>
          </ac:picMkLst>
        </pc:picChg>
      </pc:sldChg>
      <pc:sldChg chg="addSp delSp modSp mod modTransition modAnim">
        <pc:chgData name="Leonie Smith" userId="fed1330f33f5650e" providerId="LiveId" clId="{E7F179EB-89C9-4E4B-8034-F16492047577}" dt="2023-12-16T04:02:28.943" v="20"/>
        <pc:sldMkLst>
          <pc:docMk/>
          <pc:sldMk cId="2981774924" sldId="477"/>
        </pc:sldMkLst>
        <pc:picChg chg="del">
          <ac:chgData name="Leonie Smith" userId="fed1330f33f5650e" providerId="LiveId" clId="{E7F179EB-89C9-4E4B-8034-F16492047577}" dt="2023-12-16T04:02:12.856" v="19"/>
          <ac:picMkLst>
            <pc:docMk/>
            <pc:sldMk cId="2981774924" sldId="477"/>
            <ac:picMk id="3" creationId="{9B333968-EE26-639D-6A4A-1CFCF150F456}"/>
          </ac:picMkLst>
        </pc:picChg>
        <pc:picChg chg="add del mod">
          <ac:chgData name="Leonie Smith" userId="fed1330f33f5650e" providerId="LiveId" clId="{E7F179EB-89C9-4E4B-8034-F16492047577}" dt="2023-12-16T04:02:28.943" v="20"/>
          <ac:picMkLst>
            <pc:docMk/>
            <pc:sldMk cId="2981774924" sldId="477"/>
            <ac:picMk id="5" creationId="{61D34B65-E516-2B4E-E247-FE17FCC8DE51}"/>
          </ac:picMkLst>
        </pc:picChg>
        <pc:picChg chg="add mod">
          <ac:chgData name="Leonie Smith" userId="fed1330f33f5650e" providerId="LiveId" clId="{E7F179EB-89C9-4E4B-8034-F16492047577}" dt="2023-12-16T04:02:28.943" v="20"/>
          <ac:picMkLst>
            <pc:docMk/>
            <pc:sldMk cId="2981774924" sldId="477"/>
            <ac:picMk id="7" creationId="{18B1A905-8EB0-496C-DC24-5A0AB3321C0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33 Jesus’ early ministry</a:t>
            </a:r>
          </a:p>
          <a:p>
            <a:pPr algn="l"/>
            <a:r>
              <a:rPr lang="en-US" sz="1200" b="0" i="0" u="none" strike="noStrike" baseline="0" dirty="0">
                <a:latin typeface="TimesNewRomanPSMT"/>
              </a:rPr>
              <a:t>1. John the Baptist tells about Jesus - John 1:19-42; John’s last witness - John 3:22-36;</a:t>
            </a:r>
          </a:p>
          <a:p>
            <a:pPr algn="l"/>
            <a:r>
              <a:rPr lang="en-US" sz="1200" b="0" i="0" u="none" strike="noStrike" baseline="0" dirty="0">
                <a:latin typeface="TimesNewRomanPSMT"/>
              </a:rPr>
              <a:t>and John in Prison - Luke 3:19-20 (Left Top)</a:t>
            </a:r>
          </a:p>
          <a:p>
            <a:pPr algn="l"/>
            <a:r>
              <a:rPr lang="en-US" sz="1200" b="0" i="0" u="none" strike="noStrike" baseline="0" dirty="0">
                <a:latin typeface="TimesNewRomanPSMT"/>
              </a:rPr>
              <a:t>2. Philip and Nathanael - John 1:43-51 (Center Top)</a:t>
            </a:r>
          </a:p>
          <a:p>
            <a:pPr algn="l"/>
            <a:r>
              <a:rPr lang="en-US" sz="1200" b="0" i="0" u="none" strike="noStrike" baseline="0" dirty="0">
                <a:latin typeface="TimesNewRomanPSMT"/>
              </a:rPr>
              <a:t>3. Wedding at Cana - John 2:1-12 (Right Top)</a:t>
            </a:r>
          </a:p>
          <a:p>
            <a:pPr algn="l"/>
            <a:r>
              <a:rPr lang="en-US" sz="1200" b="0" i="0" u="none" strike="noStrike" baseline="0" dirty="0">
                <a:latin typeface="TimesNewRomanPSMT"/>
              </a:rPr>
              <a:t>4. Nicodemus - John 3:1-21 (Right Bottom)</a:t>
            </a:r>
          </a:p>
          <a:p>
            <a:pPr algn="l"/>
            <a:r>
              <a:rPr lang="en-US" sz="1200" b="0" i="0" u="none" strike="noStrike" baseline="0" dirty="0">
                <a:latin typeface="TimesNewRomanPSMT"/>
              </a:rPr>
              <a:t>5. Woman at the Well - John 4:1-42 (Center Bottom)</a:t>
            </a:r>
          </a:p>
          <a:p>
            <a:pPr algn="l"/>
            <a:r>
              <a:rPr lang="en-US" sz="1200" b="0" i="0" u="none" strike="noStrike" baseline="0" dirty="0">
                <a:latin typeface="TimesNewRomanPSMT"/>
              </a:rPr>
              <a:t>6. Nobleman’s Son - John 4:46-54 (Left Bottom)</a:t>
            </a:r>
          </a:p>
          <a:p>
            <a:pPr algn="l"/>
            <a:r>
              <a:rPr lang="en-US" sz="1200" b="0" i="0" u="none" strike="noStrike" baseline="0" dirty="0">
                <a:latin typeface="TimesNewRomanPSMT"/>
              </a:rPr>
              <a:t>7. Sick man at Pool - John 5:1-47 (Left Center)</a:t>
            </a:r>
          </a:p>
          <a:p>
            <a:pPr algn="l"/>
            <a:r>
              <a:rPr lang="en-US" sz="1200" b="0" i="0" u="none" strike="noStrike" baseline="0" dirty="0">
                <a:latin typeface="TimesNewRomanPSMT"/>
              </a:rPr>
              <a:t>8. Jesus in Nazareth - Luke 4:16-30 (Right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a:t>33-2</a:t>
            </a:r>
          </a:p>
        </p:txBody>
      </p:sp>
      <p:pic>
        <p:nvPicPr>
          <p:cNvPr id="7" name="Audio 6">
            <a:hlinkClick r:id="" action="ppaction://media"/>
            <a:extLst>
              <a:ext uri="{FF2B5EF4-FFF2-40B4-BE49-F238E27FC236}">
                <a16:creationId xmlns:a16="http://schemas.microsoft.com/office/drawing/2014/main" id="{F53DB5B7-0C81-C909-10CD-6D3690F722F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BC006CB2-6871-7961-9B10-FB39257071D7}"/>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892"/>
    </mc:Choice>
    <mc:Fallback xmlns="">
      <p:transition spd="slow" advTm="3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6D5999E-CD76-2089-15D3-76062A23581D}"/>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8037E2A-E491-8109-DF4A-60160854996E}"/>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46“Can anything good come from Nazareth?” Nathanael asked.</a:t>
            </a:r>
          </a:p>
          <a:p>
            <a:r>
              <a:rPr lang="en-US" sz="4000" dirty="0">
                <a:solidFill>
                  <a:srgbClr val="777A7B"/>
                </a:solidFill>
                <a:latin typeface="Arial" panose="020B0604020202020204" pitchFamily="34" charset="0"/>
              </a:rPr>
              <a:t>“Come and see,” said Philip.</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46</a:t>
            </a:r>
            <a:r>
              <a:rPr lang="bo-CN" sz="4800" dirty="0">
                <a:solidFill>
                  <a:srgbClr val="121212"/>
                </a:solidFill>
                <a:latin typeface="Arial" panose="020B0604020202020204" pitchFamily="34" charset="0"/>
              </a:rPr>
              <a:t>ནཱ་ཐན་ཨེལ་ན༌རེ། ནཱ་ཙ་རེལ་ནས་དོན་བཟང་པོ་ཞིག་འབྱུང་སྲིད་དམ་ཞེས་སྨྲས་པ༌དང༌། ཕི་ལིབ་ཀྱིས་ཚུར་ཤོག་དང་བལྟ་བར་བྱའོ་ཞེས་སྨྲས་སོ།། </a:t>
            </a:r>
            <a:endParaRPr lang="en-ZA" dirty="0"/>
          </a:p>
        </p:txBody>
      </p:sp>
      <p:pic>
        <p:nvPicPr>
          <p:cNvPr id="7" name="Audio 6">
            <a:hlinkClick r:id="" action="ppaction://media"/>
            <a:extLst>
              <a:ext uri="{FF2B5EF4-FFF2-40B4-BE49-F238E27FC236}">
                <a16:creationId xmlns:a16="http://schemas.microsoft.com/office/drawing/2014/main" id="{C8D88F8B-A30B-9070-08A0-2DBABB3AE9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1281"/>
    </mc:Choice>
    <mc:Fallback xmlns="">
      <p:transition spd="slow" advTm="11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D5999E-CD76-2089-15D3-76062A23581D}"/>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4C4C6B2-0BAC-7AC3-AB59-C7B2D438C07A}"/>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46631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777A7B"/>
                </a:solidFill>
                <a:latin typeface="Arial" panose="020B0604020202020204" pitchFamily="34" charset="0"/>
              </a:rPr>
              <a:t>47When Jesus saw Nathanael approaching, He said of him, “Here is a true Israelite, in whom there is no deceit.”</a:t>
            </a:r>
            <a:endParaRPr lang="en-US" sz="4800" dirty="0">
              <a:solidFill>
                <a:srgbClr val="121212"/>
              </a:solidFill>
              <a:latin typeface="Arial" panose="020B0604020202020204" pitchFamily="34"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47</a:t>
            </a:r>
            <a:r>
              <a:rPr lang="bo-CN" sz="6000" dirty="0">
                <a:solidFill>
                  <a:srgbClr val="121212"/>
                </a:solidFill>
                <a:latin typeface="Arial" panose="020B0604020202020204" pitchFamily="34" charset="0"/>
              </a:rPr>
              <a:t>དེ་ནས་སྐྱབས་མགོན་ཡེ་ཤུས་ནཱ་ཐན་ཨེལ་ཚུར་ཡོང་བ་གཟིགས༌ཏེ། ལྟོས་དང་མི་འདི་ནི་དངོས་སུ་སེམས་ལ་གཡོ་སྒྱུ་མེད་པའི་ཡེས་ར་ཨེལ་པ་ཞིག་ཡིན་ཞེས་གསུངས་པ༌དང༌། </a:t>
            </a:r>
            <a:endParaRPr lang="en-ZA" sz="6000" dirty="0"/>
          </a:p>
        </p:txBody>
      </p:sp>
      <p:pic>
        <p:nvPicPr>
          <p:cNvPr id="7" name="Audio 6">
            <a:hlinkClick r:id="" action="ppaction://media"/>
            <a:extLst>
              <a:ext uri="{FF2B5EF4-FFF2-40B4-BE49-F238E27FC236}">
                <a16:creationId xmlns:a16="http://schemas.microsoft.com/office/drawing/2014/main" id="{18B1A905-8EB0-496C-DC24-5A0AB3321C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81774924"/>
      </p:ext>
    </p:extLst>
  </p:cSld>
  <p:clrMapOvr>
    <a:masterClrMapping/>
  </p:clrMapOvr>
  <mc:AlternateContent xmlns:mc="http://schemas.openxmlformats.org/markup-compatibility/2006" xmlns:p14="http://schemas.microsoft.com/office/powerpoint/2010/main">
    <mc:Choice Requires="p14">
      <p:transition spd="slow" p14:dur="2000" advTm="12742"/>
    </mc:Choice>
    <mc:Fallback xmlns="">
      <p:transition spd="slow" advTm="12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6CC14834-07B7-A22C-C811-00D13043D9F9}"/>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C83C3BA-C767-2B51-19E0-9016AFF3D97E}"/>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42010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48“How do You know me?” Nathanael asked.</a:t>
            </a:r>
          </a:p>
          <a:p>
            <a:pPr algn="l"/>
            <a:r>
              <a:rPr lang="en-US" sz="4000" b="0" i="0" dirty="0">
                <a:solidFill>
                  <a:srgbClr val="777A7B"/>
                </a:solidFill>
                <a:effectLst/>
                <a:latin typeface="Arial" panose="020B0604020202020204" pitchFamily="34" charset="0"/>
              </a:rPr>
              <a:t>Jesus replied, “Before Philip called you, I saw you under the fig tree.”</a:t>
            </a:r>
            <a:endParaRPr lang="en-US" sz="4000" b="0" i="0" dirty="0">
              <a:solidFill>
                <a:srgbClr val="121212"/>
              </a:solidFill>
              <a:effectLst/>
              <a:latin typeface="Arial" panose="020B0604020202020204" pitchFamily="34"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48</a:t>
            </a:r>
            <a:r>
              <a:rPr lang="bo-CN" sz="5400" dirty="0">
                <a:solidFill>
                  <a:srgbClr val="121212"/>
                </a:solidFill>
                <a:latin typeface="Arial" panose="020B0604020202020204" pitchFamily="34" charset="0"/>
              </a:rPr>
              <a:t>ནཱ་ཐན་ཨེལ་གྱིས་ཁོང་ལ་ཁྱེད་ཀྱིས་ང་རང་ཇི་ལྟར་མཁྱེན་ནམ་ཞེས་ཞུས་པ༌ལ། སྐྱབས་མགོན་ཡེ་ཤུས་འདི་སྐད༌དུ། ཕི་ལིབ་ཀྱིས་ཁྱོད་རང་མ་བོས་པའི་སྔོན་དུ་ཁྱོད་རང་སེ་ཡབ་ཤིང་གི་སྡོང་རྩར་སྡོད་དུས་བདག་གིས་མཐོང་ཞེས་གསུངས་སོ།།</a:t>
            </a:r>
            <a:endParaRPr lang="en-ZA" dirty="0"/>
          </a:p>
        </p:txBody>
      </p:sp>
      <p:pic>
        <p:nvPicPr>
          <p:cNvPr id="7" name="Audio 6">
            <a:hlinkClick r:id="" action="ppaction://media"/>
            <a:extLst>
              <a:ext uri="{FF2B5EF4-FFF2-40B4-BE49-F238E27FC236}">
                <a16:creationId xmlns:a16="http://schemas.microsoft.com/office/drawing/2014/main" id="{8B5AF65F-C072-B7C8-F035-F214DC6CBC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6486"/>
    </mc:Choice>
    <mc:Fallback xmlns="">
      <p:transition spd="slow" advTm="16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455F8D6-2E27-E810-0633-2C7D5348A6F0}"/>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75C6D9B-1CF4-C56B-FFFC-7649A3C76FC2}"/>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49“Rabbi,” Nathanael answered, “You are the Son of God! You are the King of Israel!”</a:t>
            </a:r>
          </a:p>
          <a:p>
            <a:r>
              <a:rPr lang="en-US" sz="4000" dirty="0">
                <a:solidFill>
                  <a:srgbClr val="777A7B"/>
                </a:solidFill>
                <a:latin typeface="Arial" panose="020B0604020202020204" pitchFamily="34" charset="0"/>
              </a:rPr>
              <a:t>50Jesus said to him, “Do you believe just because I told you I saw you under the fig tree? You will see greater things than these.”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49</a:t>
            </a:r>
            <a:r>
              <a:rPr lang="bo-CN" sz="4800" dirty="0">
                <a:solidFill>
                  <a:srgbClr val="121212"/>
                </a:solidFill>
                <a:latin typeface="Arial" panose="020B0604020202020204" pitchFamily="34" charset="0"/>
              </a:rPr>
              <a:t>ཡང་ནཱ་ཐན་ཨེལ་ན༌རེ། རཱབ་པེ་ལགས། ཁྱེད་རང་ནི་དཀོན་མཆོག་གི་སྲས་ཡིན་ཞིང་ཡེས་ར་ཨེལ་གྱི་རྒྱལ་པོའང་ཡིན་ཞེས་ཞུས་པ༌ལ། </a:t>
            </a:r>
            <a:r>
              <a:rPr lang="bo-CN" sz="4800" dirty="0">
                <a:solidFill>
                  <a:srgbClr val="777A7B"/>
                </a:solidFill>
                <a:latin typeface="Arial" panose="020B0604020202020204" pitchFamily="34" charset="0"/>
              </a:rPr>
              <a:t>50</a:t>
            </a:r>
            <a:r>
              <a:rPr lang="bo-CN" sz="4800" dirty="0">
                <a:solidFill>
                  <a:srgbClr val="121212"/>
                </a:solidFill>
                <a:latin typeface="Arial" panose="020B0604020202020204" pitchFamily="34" charset="0"/>
              </a:rPr>
              <a:t>ཡང་ཁོང་གིས་འདི་སྐད༌དུ། བདག་གིས་ཁྱོད་རང་སེ་ཡབ་ཤིང་གི་སྡོང་རྩར་སྡོད་པ་མཐོང་ཞེས་སྨྲས་པས་ཁྱོད་ཀྱིས་བདག་ལ་ཡིད་ཆེས་བྱེད༌དམ། ཁྱོད་ཀྱིས་དོན་འདི་ལས་ཀྱང་དོན་ཆེན་དག་མཐོང་བར་འགྱུར་ཞེས་གསུངས༌ཤིང༌།</a:t>
            </a:r>
            <a:endParaRPr lang="en-ZA" dirty="0"/>
          </a:p>
        </p:txBody>
      </p:sp>
      <p:pic>
        <p:nvPicPr>
          <p:cNvPr id="7" name="Audio 6">
            <a:hlinkClick r:id="" action="ppaction://media"/>
            <a:extLst>
              <a:ext uri="{FF2B5EF4-FFF2-40B4-BE49-F238E27FC236}">
                <a16:creationId xmlns:a16="http://schemas.microsoft.com/office/drawing/2014/main" id="{9945D11C-C932-23A4-1706-A3A00817AC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24152"/>
    </mc:Choice>
    <mc:Fallback xmlns="">
      <p:transition spd="slow" advTm="24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5A9AE2E-0D3D-876A-7B27-5247138B94F6}"/>
              </a:ext>
            </a:extLst>
          </p:cNvPr>
          <p:cNvPicPr>
            <a:picLocks noChangeAspect="1"/>
          </p:cNvPicPr>
          <p:nvPr/>
        </p:nvPicPr>
        <p:blipFill rotWithShape="1">
          <a:blip r:embed="rId2"/>
          <a:srcRect t="3906" b="77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34676B1-9F42-A757-0CF0-91E97CFF7447}"/>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1:49,50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a:solidFill>
                  <a:srgbClr val="777A7B"/>
                </a:solidFill>
                <a:latin typeface="Arial" panose="020B0604020202020204" pitchFamily="34" charset="0"/>
              </a:rPr>
              <a:t>51Then He declared, “Truly, truly, I tell you, you will all see heaven open and the angels of God ascending and descending on the Son of Man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51</a:t>
            </a:r>
            <a:r>
              <a:rPr lang="bo-CN" sz="5400" dirty="0">
                <a:solidFill>
                  <a:srgbClr val="121212"/>
                </a:solidFill>
                <a:latin typeface="Arial" panose="020B0604020202020204" pitchFamily="34" charset="0"/>
              </a:rPr>
              <a:t>ཡང་འདི་སྐད༌དུ། བདག་གིས་ཁྱོད་རྣམས་ལ་ཡང་དག་པར་བདེན་པར༌སྨྲའོ། །ནམ་མཁའི་སྒོ་ཕྱེ་སྟེ་དཀོན་མཆོག་གི་ཕོ་ཉ་རྣམས་མིའི་བུ་ལ་བརྟེན་ནས་ཡར་འཕགས་པ་དང་མར་ཕེབས་པ་ཁྱོད་ཅག་གིས་ཀྱང་མཐོང་བར་འགྱུར་ཞེས་གསུངས༌སོ།།</a:t>
            </a:r>
            <a:endParaRPr lang="en-ZA" dirty="0"/>
          </a:p>
        </p:txBody>
      </p:sp>
      <p:pic>
        <p:nvPicPr>
          <p:cNvPr id="5" name="Audio 4">
            <a:hlinkClick r:id="" action="ppaction://media"/>
            <a:extLst>
              <a:ext uri="{FF2B5EF4-FFF2-40B4-BE49-F238E27FC236}">
                <a16:creationId xmlns:a16="http://schemas.microsoft.com/office/drawing/2014/main" id="{F035FFF7-1C7D-073B-7A4E-FFEC883D88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group of people in clothing&#10;&#10;Description automatically generated with low confidence">
            <a:extLst>
              <a:ext uri="{FF2B5EF4-FFF2-40B4-BE49-F238E27FC236}">
                <a16:creationId xmlns:a16="http://schemas.microsoft.com/office/drawing/2014/main" id="{A4BA793C-382D-437B-416D-88CA03EB9FD9}"/>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0E8226A-2523-0872-ADBF-0B10DF9C39DD}"/>
              </a:ext>
            </a:extLst>
          </p:cNvPr>
          <p:cNvSpPr txBox="1"/>
          <p:nvPr/>
        </p:nvSpPr>
        <p:spPr>
          <a:xfrm>
            <a:off x="2129779" y="4128655"/>
            <a:ext cx="5975129" cy="3006436"/>
          </a:xfrm>
          <a:prstGeom prst="rect">
            <a:avLst/>
          </a:prstGeom>
          <a:noFill/>
        </p:spPr>
        <p:txBody>
          <a:bodyPr wrap="square" rtlCol="0">
            <a:noAutofit/>
          </a:bodyPr>
          <a:lstStyle/>
          <a:p>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1</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བདག་གི་རྗེས་སུ་ཤོག </a:t>
            </a:r>
            <a:endParaRPr lang="en-ZA"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B32FE32-02F2-552B-E6A4-A7A4777EF9E3}"/>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28A270A-0DE2-F3E5-005F-9282EA97C198}"/>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2. 2. Philip and Nathanael - John 1:35-51 (Center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 1</a:t>
            </a:r>
            <a:endPar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བདག་གི་རྗེས་སུ་ཤོག </a:t>
            </a:r>
            <a:endParaRPr lang="en-ZA" sz="8000" b="1"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7" name="Audio 6">
            <a:hlinkClick r:id="" action="ppaction://media"/>
            <a:extLst>
              <a:ext uri="{FF2B5EF4-FFF2-40B4-BE49-F238E27FC236}">
                <a16:creationId xmlns:a16="http://schemas.microsoft.com/office/drawing/2014/main" id="{4DAD0155-5216-255F-5C78-5D93A88002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314"/>
    </mc:Choice>
    <mc:Fallback xmlns="">
      <p:transition spd="slow" advTm="3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descr="A group of people in clothing&#10;&#10;Description automatically generated with low confidence">
            <a:extLst>
              <a:ext uri="{FF2B5EF4-FFF2-40B4-BE49-F238E27FC236}">
                <a16:creationId xmlns:a16="http://schemas.microsoft.com/office/drawing/2014/main" id="{AD10893C-7612-7DCA-F186-18B24EBDC29F}"/>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D41A692C-9A7F-7030-22E1-660C4ED8E04A}"/>
              </a:ext>
            </a:extLst>
          </p:cNvPr>
          <p:cNvSpPr txBox="1"/>
          <p:nvPr/>
        </p:nvSpPr>
        <p:spPr>
          <a:xfrm>
            <a:off x="2190739" y="3305695"/>
            <a:ext cx="5975129" cy="3006436"/>
          </a:xfrm>
          <a:prstGeom prst="rect">
            <a:avLst/>
          </a:prstGeom>
          <a:noFill/>
        </p:spPr>
        <p:txBody>
          <a:bodyPr wrap="square" rtlCol="0">
            <a:noAutofit/>
          </a:bodyPr>
          <a:lstStyle/>
          <a:p>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1</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བདག་གི་རྗེས་སུ་ཤོག </a:t>
            </a:r>
            <a:endParaRPr lang="en-ZA"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2" name="TextBox 2">
            <a:extLst>
              <a:ext uri="{FF2B5EF4-FFF2-40B4-BE49-F238E27FC236}">
                <a16:creationId xmlns:a16="http://schemas.microsoft.com/office/drawing/2014/main" id="{E3268452-AE0F-34B9-CE6B-E8F11E8BA1C2}"/>
              </a:ext>
            </a:extLst>
          </p:cNvPr>
          <p:cNvSpPr txBox="1"/>
          <p:nvPr/>
        </p:nvSpPr>
        <p:spPr>
          <a:xfrm>
            <a:off x="845188" y="587787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2386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35The next day John was there again with two of his disciples. 36When he saw Jesus walking by, he said, “Look, the Lamb of God!” 37And when the two disciples heard him say this, they followed Jesus.</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35</a:t>
            </a:r>
            <a:r>
              <a:rPr lang="bo-CN" sz="4800" dirty="0">
                <a:solidFill>
                  <a:srgbClr val="121212"/>
                </a:solidFill>
                <a:latin typeface="Arial" panose="020B0604020202020204" pitchFamily="34" charset="0"/>
              </a:rPr>
              <a:t>དེའི་ཕྱི༌ཉིན། ཁྲུས་གསོལ་མཁན་ཡོ་ཧ་ནན་དང་ཁོང་གི་རྗེས་འབྲང་པ་གཉིས་བཅས་མཉམ་དུ་བསྡད་ཡོད་པ༌ལ། </a:t>
            </a:r>
            <a:r>
              <a:rPr lang="bo-CN" sz="4800" dirty="0">
                <a:solidFill>
                  <a:srgbClr val="777A7B"/>
                </a:solidFill>
                <a:latin typeface="Arial" panose="020B0604020202020204" pitchFamily="34" charset="0"/>
              </a:rPr>
              <a:t>36</a:t>
            </a:r>
            <a:r>
              <a:rPr lang="bo-CN" sz="4800" dirty="0">
                <a:solidFill>
                  <a:srgbClr val="121212"/>
                </a:solidFill>
                <a:latin typeface="Arial" panose="020B0604020202020204" pitchFamily="34" charset="0"/>
              </a:rPr>
              <a:t>ཡོ་ཧ་ནན་གྱིས་སྐྱབས་མགོན་ཡེ་ཤུ་ཕར་ཕེབས་བཞིན་པ་མཐོང༌སྟེ། ལྟོས༌དང༌། འདི་ནི་དཀོན་མཆོག་གི་ལུ་གུ་ཡིན་ཞེས་གསུངས་སོ།། </a:t>
            </a:r>
            <a:r>
              <a:rPr lang="bo-CN" sz="4800" dirty="0">
                <a:solidFill>
                  <a:srgbClr val="777A7B"/>
                </a:solidFill>
                <a:latin typeface="Arial" panose="020B0604020202020204" pitchFamily="34" charset="0"/>
              </a:rPr>
              <a:t>37</a:t>
            </a:r>
            <a:r>
              <a:rPr lang="bo-CN" sz="4800" dirty="0">
                <a:solidFill>
                  <a:srgbClr val="121212"/>
                </a:solidFill>
                <a:latin typeface="Arial" panose="020B0604020202020204" pitchFamily="34" charset="0"/>
              </a:rPr>
              <a:t>རྗེས་འབྲང་པ་གཉིས་ཀྱིས་གཏམ་དེ་ཐོས་ནས་སྐྱབས་མགོན་ཡེ་ཤུའི་རྗེས་སུ་འབྲངས། </a:t>
            </a:r>
            <a:endParaRPr lang="en-ZA" dirty="0"/>
          </a:p>
        </p:txBody>
      </p:sp>
      <p:pic>
        <p:nvPicPr>
          <p:cNvPr id="5" name="Audio 4">
            <a:hlinkClick r:id="" action="ppaction://media"/>
            <a:extLst>
              <a:ext uri="{FF2B5EF4-FFF2-40B4-BE49-F238E27FC236}">
                <a16:creationId xmlns:a16="http://schemas.microsoft.com/office/drawing/2014/main" id="{5FC82161-B349-C058-60A7-EA5CDFA871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697746"/>
      </p:ext>
    </p:extLst>
  </p:cSld>
  <p:clrMapOvr>
    <a:masterClrMapping/>
  </p:clrMapOvr>
  <mc:AlternateContent xmlns:mc="http://schemas.openxmlformats.org/markup-compatibility/2006" xmlns:p14="http://schemas.microsoft.com/office/powerpoint/2010/main">
    <mc:Choice Requires="p14">
      <p:transition spd="slow" p14:dur="2000" advTm="21176"/>
    </mc:Choice>
    <mc:Fallback xmlns="">
      <p:transition spd="slow" advTm="21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5917B1A-210E-3DAA-42E9-E9C34CB802EC}"/>
              </a:ext>
            </a:extLst>
          </p:cNvPr>
          <p:cNvPicPr>
            <a:picLocks noChangeAspect="1"/>
          </p:cNvPicPr>
          <p:nvPr/>
        </p:nvPicPr>
        <p:blipFill>
          <a:blip r:embed="rId2"/>
          <a:stretch>
            <a:fillRect/>
          </a:stretch>
        </p:blipFill>
        <p:spPr>
          <a:xfrm>
            <a:off x="-1" y="0"/>
            <a:ext cx="12883719" cy="6858000"/>
          </a:xfrm>
          <a:prstGeom prst="rect">
            <a:avLst/>
          </a:prstGeom>
        </p:spPr>
      </p:pic>
      <p:sp>
        <p:nvSpPr>
          <p:cNvPr id="2" name="TextBox 1">
            <a:extLst>
              <a:ext uri="{FF2B5EF4-FFF2-40B4-BE49-F238E27FC236}">
                <a16:creationId xmlns:a16="http://schemas.microsoft.com/office/drawing/2014/main" id="{D1C0BB30-7D62-DAE0-9FC4-C37788B41B91}"/>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1:35-37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2644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43The next day Jesus decided to set out for Galilee. Finding Philip, He told him, “Follow Me.” </a:t>
            </a:r>
            <a:endParaRPr lang="en-US" sz="4400" b="0" i="0" dirty="0">
              <a:solidFill>
                <a:srgbClr val="121212"/>
              </a:solidFill>
              <a:effectLst/>
              <a:latin typeface="Arial" panose="020B0604020202020204" pitchFamily="34"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43</a:t>
            </a:r>
            <a:r>
              <a:rPr lang="bo-CN" sz="6600" dirty="0">
                <a:solidFill>
                  <a:srgbClr val="121212"/>
                </a:solidFill>
                <a:latin typeface="Arial" panose="020B0604020202020204" pitchFamily="34" charset="0"/>
              </a:rPr>
              <a:t>ཡང་དེའི་ཕྱི༌ཉིན། སྐྱབས་མགོན་ཡེ་ཤུ་ཁོང་ཉིད་ག་ལིལ་ཡུལ་དུ་ཕེབས་པར་དགོངས༌ཤིང༌། ཕི་ལིབ་དང་འཕྲད་དེ་བདག་གི་རྗེས་སུ་ཤོག་ཅེས་གསུངས་སོ།། </a:t>
            </a:r>
            <a:endParaRPr lang="en-ZA" sz="2400" dirty="0"/>
          </a:p>
        </p:txBody>
      </p:sp>
      <p:pic>
        <p:nvPicPr>
          <p:cNvPr id="7" name="Audio 6">
            <a:hlinkClick r:id="" action="ppaction://media"/>
            <a:extLst>
              <a:ext uri="{FF2B5EF4-FFF2-40B4-BE49-F238E27FC236}">
                <a16:creationId xmlns:a16="http://schemas.microsoft.com/office/drawing/2014/main" id="{B4ACE679-906B-48F9-7445-A6284C5841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1176"/>
    </mc:Choice>
    <mc:Fallback xmlns="">
      <p:transition spd="slow" advTm="11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43D3832-4DA1-6A6E-B0AA-4C22F1920285}"/>
              </a:ext>
            </a:extLst>
          </p:cNvPr>
          <p:cNvPicPr>
            <a:picLocks noChangeAspect="1"/>
          </p:cNvPicPr>
          <p:nvPr/>
        </p:nvPicPr>
        <p:blipFill rotWithShape="1">
          <a:blip r:embed="rId2"/>
          <a:srcRect l="3915" r="2289"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0B7B434-19D1-9189-FEEB-2DDAE9C7F1BD}"/>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45Philip found Nathanael and told him, “We have found the One Moses wrote about in the Law, the One the prophets foretold—Jesus of Nazareth, the son of Joseph.”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45</a:t>
            </a:r>
            <a:r>
              <a:rPr lang="bo-CN" sz="5400" dirty="0">
                <a:solidFill>
                  <a:srgbClr val="121212"/>
                </a:solidFill>
                <a:latin typeface="Arial" panose="020B0604020202020204" pitchFamily="34" charset="0"/>
              </a:rPr>
              <a:t>དེ་ནས་ཕི་ལིབ་ཀྱིས་ནཱ་ཐན་ཨེལ་བཙལ་ཏེ་ན༌རེ། མོ་ཤེ་ཡིས་བཀའ་ཁྲིམས་ཀྱི་མདོ་ནང་དུ་བཀོད་ཡོད་པ༌དང༌། ལུང་སྟོན་པ་རྣམས་ཀྱིས་ཀྱང་ལུང་བསྟན་ལས་སྐྱེས་བུ་དེའི་སྐོར་བཀོད་ཡོད༌པ་སྟེ། དེ་ནི་ཡོ་སེབ་ཀྱི་བུ་ནཱ་ཙ་རེལ་པ་སྐྱབས་མགོན་ཡེ་ཤུ་ཡིན་ཞིང་། བདག་ཅག་མཇལ་མྱོང་བ་ཡིན་ཞེས་སྨྲས་པ༌ན།</a:t>
            </a:r>
            <a:endParaRPr lang="en-ZA" dirty="0"/>
          </a:p>
        </p:txBody>
      </p:sp>
      <p:pic>
        <p:nvPicPr>
          <p:cNvPr id="7" name="Audio 6">
            <a:hlinkClick r:id="" action="ppaction://media"/>
            <a:extLst>
              <a:ext uri="{FF2B5EF4-FFF2-40B4-BE49-F238E27FC236}">
                <a16:creationId xmlns:a16="http://schemas.microsoft.com/office/drawing/2014/main" id="{79D3DD1D-67C1-3518-D931-6B69295F68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21844"/>
    </mc:Choice>
    <mc:Fallback xmlns="">
      <p:transition spd="slow" advTm="21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361</TotalTime>
  <Words>1096</Words>
  <Application>Microsoft Office PowerPoint</Application>
  <PresentationFormat>Widescreen</PresentationFormat>
  <Paragraphs>57</Paragraphs>
  <Slides>20</Slides>
  <Notes>1</Notes>
  <HiddenSlides>0</HiddenSlides>
  <MMClips>10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33-2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2024-07-22T06:09:32Z</dcterms:modified>
</cp:coreProperties>
</file>