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7" d="100"/>
          <a:sy n="57" d="100"/>
        </p:scale>
        <p:origin x="72" y="93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5D230CD-5088-4F5F-AD8B-8930990A72C2}"/>
    <pc:docChg chg="modSld">
      <pc:chgData name="Alfred Smith" userId="3c60a3631c0db8ad" providerId="LiveId" clId="{15D230CD-5088-4F5F-AD8B-8930990A72C2}" dt="2024-02-21T08:22:56.638" v="35" actId="20577"/>
      <pc:docMkLst>
        <pc:docMk/>
      </pc:docMkLst>
      <pc:sldChg chg="addSp modSp">
        <pc:chgData name="Alfred Smith" userId="3c60a3631c0db8ad" providerId="LiveId" clId="{15D230CD-5088-4F5F-AD8B-8930990A72C2}" dt="2024-02-21T08:20:26.344" v="0"/>
        <pc:sldMkLst>
          <pc:docMk/>
          <pc:sldMk cId="3759221820" sldId="439"/>
        </pc:sldMkLst>
      </pc:sldChg>
      <pc:sldChg chg="addSp modSp">
        <pc:chgData name="Alfred Smith" userId="3c60a3631c0db8ad" providerId="LiveId" clId="{15D230CD-5088-4F5F-AD8B-8930990A72C2}" dt="2024-02-21T08:20:28.644" v="1"/>
        <pc:sldMkLst>
          <pc:docMk/>
          <pc:sldMk cId="3676245138" sldId="441"/>
        </pc:sldMkLst>
      </pc:sldChg>
      <pc:sldChg chg="addSp modSp">
        <pc:chgData name="Alfred Smith" userId="3c60a3631c0db8ad" providerId="LiveId" clId="{15D230CD-5088-4F5F-AD8B-8930990A72C2}" dt="2024-02-21T08:21:14.310" v="2"/>
        <pc:sldMkLst>
          <pc:docMk/>
          <pc:sldMk cId="3095902142" sldId="443"/>
        </pc:sldMkLst>
      </pc:sldChg>
      <pc:sldChg chg="addSp modSp">
        <pc:chgData name="Alfred Smith" userId="3c60a3631c0db8ad" providerId="LiveId" clId="{15D230CD-5088-4F5F-AD8B-8930990A72C2}" dt="2024-02-21T08:21:31.073" v="3"/>
        <pc:sldMkLst>
          <pc:docMk/>
          <pc:sldMk cId="2166098122" sldId="445"/>
        </pc:sldMkLst>
      </pc:sldChg>
      <pc:sldChg chg="addSp modSp mod">
        <pc:chgData name="Alfred Smith" userId="3c60a3631c0db8ad" providerId="LiveId" clId="{15D230CD-5088-4F5F-AD8B-8930990A72C2}" dt="2024-02-21T08:21:45.400" v="8" actId="20577"/>
        <pc:sldMkLst>
          <pc:docMk/>
          <pc:sldMk cId="2422728137" sldId="447"/>
        </pc:sldMkLst>
      </pc:sldChg>
      <pc:sldChg chg="addSp modSp mod">
        <pc:chgData name="Alfred Smith" userId="3c60a3631c0db8ad" providerId="LiveId" clId="{15D230CD-5088-4F5F-AD8B-8930990A72C2}" dt="2024-02-21T08:22:07.273" v="13" actId="20577"/>
        <pc:sldMkLst>
          <pc:docMk/>
          <pc:sldMk cId="4160448636" sldId="449"/>
        </pc:sldMkLst>
      </pc:sldChg>
      <pc:sldChg chg="addSp modSp mod">
        <pc:chgData name="Alfred Smith" userId="3c60a3631c0db8ad" providerId="LiveId" clId="{15D230CD-5088-4F5F-AD8B-8930990A72C2}" dt="2024-02-21T08:22:14.236" v="16" actId="20577"/>
        <pc:sldMkLst>
          <pc:docMk/>
          <pc:sldMk cId="3386340796" sldId="451"/>
        </pc:sldMkLst>
      </pc:sldChg>
      <pc:sldChg chg="addSp modSp mod">
        <pc:chgData name="Alfred Smith" userId="3c60a3631c0db8ad" providerId="LiveId" clId="{15D230CD-5088-4F5F-AD8B-8930990A72C2}" dt="2024-02-21T08:22:21.973" v="19" actId="20577"/>
        <pc:sldMkLst>
          <pc:docMk/>
          <pc:sldMk cId="283334129" sldId="453"/>
        </pc:sldMkLst>
      </pc:sldChg>
      <pc:sldChg chg="addSp modSp mod">
        <pc:chgData name="Alfred Smith" userId="3c60a3631c0db8ad" providerId="LiveId" clId="{15D230CD-5088-4F5F-AD8B-8930990A72C2}" dt="2024-02-21T08:22:29.870" v="22" actId="20577"/>
        <pc:sldMkLst>
          <pc:docMk/>
          <pc:sldMk cId="1799939013" sldId="455"/>
        </pc:sldMkLst>
      </pc:sldChg>
      <pc:sldChg chg="addSp modSp mod">
        <pc:chgData name="Alfred Smith" userId="3c60a3631c0db8ad" providerId="LiveId" clId="{15D230CD-5088-4F5F-AD8B-8930990A72C2}" dt="2024-02-21T08:22:42.141" v="27" actId="1076"/>
        <pc:sldMkLst>
          <pc:docMk/>
          <pc:sldMk cId="2618424304" sldId="457"/>
        </pc:sldMkLst>
      </pc:sldChg>
      <pc:sldChg chg="addSp modSp mod">
        <pc:chgData name="Alfred Smith" userId="3c60a3631c0db8ad" providerId="LiveId" clId="{15D230CD-5088-4F5F-AD8B-8930990A72C2}" dt="2024-02-21T08:22:48.901" v="31" actId="20577"/>
        <pc:sldMkLst>
          <pc:docMk/>
          <pc:sldMk cId="783514268" sldId="459"/>
        </pc:sldMkLst>
      </pc:sldChg>
      <pc:sldChg chg="addSp modSp mod">
        <pc:chgData name="Alfred Smith" userId="3c60a3631c0db8ad" providerId="LiveId" clId="{15D230CD-5088-4F5F-AD8B-8930990A72C2}" dt="2024-02-21T08:22:56.638" v="35" actId="20577"/>
        <pc:sldMkLst>
          <pc:docMk/>
          <pc:sldMk cId="3606082452" sldId="469"/>
        </pc:sldMkLst>
      </pc:sldChg>
    </pc:docChg>
  </pc:docChgLst>
  <pc:docChgLst>
    <pc:chgData name="Leonie Smith" userId="fed1330f33f5650e" providerId="LiveId" clId="{881BF146-793B-461B-8026-39BBFFB70461}"/>
    <pc:docChg chg="modSld">
      <pc:chgData name="Leonie Smith" userId="fed1330f33f5650e" providerId="LiveId" clId="{881BF146-793B-461B-8026-39BBFFB70461}" dt="2023-12-19T03:54:23.450" v="54" actId="20577"/>
      <pc:docMkLst>
        <pc:docMk/>
      </pc:docMkLst>
      <pc:sldChg chg="addSp delSp modSp mod modTransition modAnim">
        <pc:chgData name="Leonie Smith" userId="fed1330f33f5650e" providerId="LiveId" clId="{881BF146-793B-461B-8026-39BBFFB70461}" dt="2023-12-16T04:05:03.375" v="5"/>
        <pc:sldMkLst>
          <pc:docMk/>
          <pc:sldMk cId="923867738" sldId="440"/>
        </pc:sldMkLst>
      </pc:sldChg>
      <pc:sldChg chg="addSp delSp modSp mod modTransition modAnim">
        <pc:chgData name="Leonie Smith" userId="fed1330f33f5650e" providerId="LiveId" clId="{881BF146-793B-461B-8026-39BBFFB70461}" dt="2023-12-16T04:05:30.413" v="8"/>
        <pc:sldMkLst>
          <pc:docMk/>
          <pc:sldMk cId="2180228365" sldId="442"/>
        </pc:sldMkLst>
      </pc:sldChg>
      <pc:sldChg chg="addSp delSp modSp mod modTransition modAnim">
        <pc:chgData name="Leonie Smith" userId="fed1330f33f5650e" providerId="LiveId" clId="{881BF146-793B-461B-8026-39BBFFB70461}" dt="2023-12-16T04:06:02.408" v="11"/>
        <pc:sldMkLst>
          <pc:docMk/>
          <pc:sldMk cId="1718612039" sldId="444"/>
        </pc:sldMkLst>
      </pc:sldChg>
      <pc:sldChg chg="addSp delSp modSp mod modTransition modAnim">
        <pc:chgData name="Leonie Smith" userId="fed1330f33f5650e" providerId="LiveId" clId="{881BF146-793B-461B-8026-39BBFFB70461}" dt="2023-12-16T04:06:22.869" v="14"/>
        <pc:sldMkLst>
          <pc:docMk/>
          <pc:sldMk cId="665805102" sldId="446"/>
        </pc:sldMkLst>
      </pc:sldChg>
      <pc:sldChg chg="addSp delSp modSp mod modTransition modAnim">
        <pc:chgData name="Leonie Smith" userId="fed1330f33f5650e" providerId="LiveId" clId="{881BF146-793B-461B-8026-39BBFFB70461}" dt="2023-12-16T04:06:48.049" v="17"/>
        <pc:sldMkLst>
          <pc:docMk/>
          <pc:sldMk cId="843663555" sldId="448"/>
        </pc:sldMkLst>
      </pc:sldChg>
      <pc:sldChg chg="addSp delSp modSp mod modTransition modAnim">
        <pc:chgData name="Leonie Smith" userId="fed1330f33f5650e" providerId="LiveId" clId="{881BF146-793B-461B-8026-39BBFFB70461}" dt="2023-12-16T04:07:08.246" v="20"/>
        <pc:sldMkLst>
          <pc:docMk/>
          <pc:sldMk cId="538051216" sldId="450"/>
        </pc:sldMkLst>
      </pc:sldChg>
      <pc:sldChg chg="addSp delSp modSp mod modTransition modAnim">
        <pc:chgData name="Leonie Smith" userId="fed1330f33f5650e" providerId="LiveId" clId="{881BF146-793B-461B-8026-39BBFFB70461}" dt="2023-12-16T04:07:29.461" v="23"/>
        <pc:sldMkLst>
          <pc:docMk/>
          <pc:sldMk cId="4002949039" sldId="452"/>
        </pc:sldMkLst>
      </pc:sldChg>
      <pc:sldChg chg="addSp delSp modSp mod modTransition modAnim">
        <pc:chgData name="Leonie Smith" userId="fed1330f33f5650e" providerId="LiveId" clId="{881BF146-793B-461B-8026-39BBFFB70461}" dt="2023-12-16T04:07:56.189" v="26"/>
        <pc:sldMkLst>
          <pc:docMk/>
          <pc:sldMk cId="2511564658" sldId="454"/>
        </pc:sldMkLst>
      </pc:sldChg>
      <pc:sldChg chg="addSp delSp modSp mod modTransition modAnim">
        <pc:chgData name="Leonie Smith" userId="fed1330f33f5650e" providerId="LiveId" clId="{881BF146-793B-461B-8026-39BBFFB70461}" dt="2023-12-16T04:08:20.137" v="29"/>
        <pc:sldMkLst>
          <pc:docMk/>
          <pc:sldMk cId="4049696417" sldId="456"/>
        </pc:sldMkLst>
      </pc:sldChg>
      <pc:sldChg chg="addSp delSp modSp mod modTransition modAnim">
        <pc:chgData name="Leonie Smith" userId="fed1330f33f5650e" providerId="LiveId" clId="{881BF146-793B-461B-8026-39BBFFB70461}" dt="2023-12-16T04:09:18.561" v="38"/>
        <pc:sldMkLst>
          <pc:docMk/>
          <pc:sldMk cId="2789980734" sldId="458"/>
        </pc:sldMkLst>
      </pc:sldChg>
      <pc:sldChg chg="addSp delSp modSp mod modTransition modAnim">
        <pc:chgData name="Leonie Smith" userId="fed1330f33f5650e" providerId="LiveId" clId="{881BF146-793B-461B-8026-39BBFFB70461}" dt="2023-12-16T04:10:07.442" v="44"/>
        <pc:sldMkLst>
          <pc:docMk/>
          <pc:sldMk cId="2691432836" sldId="460"/>
        </pc:sldMkLst>
      </pc:sldChg>
      <pc:sldChg chg="addSp delSp modSp mod modTransition modAnim modNotesTx">
        <pc:chgData name="Leonie Smith" userId="fed1330f33f5650e" providerId="LiveId" clId="{881BF146-793B-461B-8026-39BBFFB70461}" dt="2023-12-19T03:54:23.450" v="54" actId="20577"/>
        <pc:sldMkLst>
          <pc:docMk/>
          <pc:sldMk cId="3991248960" sldId="468"/>
        </pc:sldMkLst>
      </pc:sldChg>
    </pc:docChg>
  </pc:docChgLst>
  <pc:docChgLst>
    <pc:chgData name="Alfred Smith" userId="3c60a3631c0db8ad" providerId="LiveId" clId="{33F87F69-38DE-4634-9339-0DF8332C0013}"/>
    <pc:docChg chg="modSld">
      <pc:chgData name="Alfred Smith" userId="3c60a3631c0db8ad" providerId="LiveId" clId="{33F87F69-38DE-4634-9339-0DF8332C0013}" dt="2025-04-14T10:51:04.358" v="1" actId="20577"/>
      <pc:docMkLst>
        <pc:docMk/>
      </pc:docMkLst>
      <pc:sldChg chg="modSp mod">
        <pc:chgData name="Alfred Smith" userId="3c60a3631c0db8ad" providerId="LiveId" clId="{33F87F69-38DE-4634-9339-0DF8332C0013}" dt="2025-04-14T10:51:04.358" v="1" actId="20577"/>
        <pc:sldMkLst>
          <pc:docMk/>
          <pc:sldMk cId="538051216" sldId="450"/>
        </pc:sldMkLst>
        <pc:spChg chg="mod">
          <ac:chgData name="Alfred Smith" userId="3c60a3631c0db8ad" providerId="LiveId" clId="{33F87F69-38DE-4634-9339-0DF8332C0013}" dt="2025-04-14T10:51:04.358" v="1" actId="20577"/>
          <ac:spMkLst>
            <pc:docMk/>
            <pc:sldMk cId="538051216" sldId="450"/>
            <ac:spMk id="4" creationId="{9A13E2D8-2F59-44C1-B1D2-79C300C26DD4}"/>
          </ac:spMkLst>
        </pc:spChg>
      </pc:sldChg>
    </pc:docChg>
  </pc:docChgLst>
  <pc:docChgLst>
    <pc:chgData name="Leonie Smith" userId="fed1330f33f5650e" providerId="LiveId" clId="{8A7A49A6-C653-4B31-9308-CFAE02C46592}"/>
    <pc:docChg chg="custSel modSld">
      <pc:chgData name="Leonie Smith" userId="fed1330f33f5650e" providerId="LiveId" clId="{8A7A49A6-C653-4B31-9308-CFAE02C46592}" dt="2022-08-24T05:07:12.486" v="77" actId="5793"/>
      <pc:docMkLst>
        <pc:docMk/>
      </pc:docMkLst>
      <pc:sldChg chg="addSp modSp">
        <pc:chgData name="Leonie Smith" userId="fed1330f33f5650e" providerId="LiveId" clId="{8A7A49A6-C653-4B31-9308-CFAE02C46592}" dt="2022-08-22T04:09:45.109" v="1"/>
        <pc:sldMkLst>
          <pc:docMk/>
          <pc:sldMk cId="923867738" sldId="440"/>
        </pc:sldMkLst>
      </pc:sldChg>
      <pc:sldChg chg="addSp delSp modSp modTransition modAnim">
        <pc:chgData name="Leonie Smith" userId="fed1330f33f5650e" providerId="LiveId" clId="{8A7A49A6-C653-4B31-9308-CFAE02C46592}" dt="2022-08-22T04:14:15.849" v="16"/>
        <pc:sldMkLst>
          <pc:docMk/>
          <pc:sldMk cId="2180228365" sldId="442"/>
        </pc:sldMkLst>
      </pc:sldChg>
      <pc:sldChg chg="addSp modSp">
        <pc:chgData name="Leonie Smith" userId="fed1330f33f5650e" providerId="LiveId" clId="{8A7A49A6-C653-4B31-9308-CFAE02C46592}" dt="2022-08-22T04:16:22.959" v="17"/>
        <pc:sldMkLst>
          <pc:docMk/>
          <pc:sldMk cId="1718612039" sldId="444"/>
        </pc:sldMkLst>
      </pc:sldChg>
      <pc:sldChg chg="addSp modSp">
        <pc:chgData name="Leonie Smith" userId="fed1330f33f5650e" providerId="LiveId" clId="{8A7A49A6-C653-4B31-9308-CFAE02C46592}" dt="2022-08-22T04:17:06.247" v="18"/>
        <pc:sldMkLst>
          <pc:docMk/>
          <pc:sldMk cId="665805102" sldId="446"/>
        </pc:sldMkLst>
      </pc:sldChg>
      <pc:sldChg chg="addSp delSp modSp modTransition modAnim">
        <pc:chgData name="Leonie Smith" userId="fed1330f33f5650e" providerId="LiveId" clId="{8A7A49A6-C653-4B31-9308-CFAE02C46592}" dt="2022-08-22T04:26:59.678" v="27"/>
        <pc:sldMkLst>
          <pc:docMk/>
          <pc:sldMk cId="843663555" sldId="448"/>
        </pc:sldMkLst>
      </pc:sldChg>
      <pc:sldChg chg="addSp delSp modSp modTransition modAnim">
        <pc:chgData name="Leonie Smith" userId="fed1330f33f5650e" providerId="LiveId" clId="{8A7A49A6-C653-4B31-9308-CFAE02C46592}" dt="2022-08-22T04:28:09.876" v="30"/>
        <pc:sldMkLst>
          <pc:docMk/>
          <pc:sldMk cId="538051216" sldId="450"/>
        </pc:sldMkLst>
      </pc:sldChg>
      <pc:sldChg chg="addSp delSp modSp modTransition modAnim">
        <pc:chgData name="Leonie Smith" userId="fed1330f33f5650e" providerId="LiveId" clId="{8A7A49A6-C653-4B31-9308-CFAE02C46592}" dt="2022-08-22T04:29:37.453" v="33"/>
        <pc:sldMkLst>
          <pc:docMk/>
          <pc:sldMk cId="4002949039" sldId="452"/>
        </pc:sldMkLst>
      </pc:sldChg>
      <pc:sldChg chg="addSp delSp modSp modTransition modAnim">
        <pc:chgData name="Leonie Smith" userId="fed1330f33f5650e" providerId="LiveId" clId="{8A7A49A6-C653-4B31-9308-CFAE02C46592}" dt="2022-08-22T04:34:26.946" v="38"/>
        <pc:sldMkLst>
          <pc:docMk/>
          <pc:sldMk cId="2511564658" sldId="454"/>
        </pc:sldMkLst>
      </pc:sldChg>
      <pc:sldChg chg="addSp delSp modSp modTransition modAnim">
        <pc:chgData name="Leonie Smith" userId="fed1330f33f5650e" providerId="LiveId" clId="{8A7A49A6-C653-4B31-9308-CFAE02C46592}" dt="2022-08-22T04:36:37.440" v="43"/>
        <pc:sldMkLst>
          <pc:docMk/>
          <pc:sldMk cId="4049696417" sldId="456"/>
        </pc:sldMkLst>
      </pc:sldChg>
      <pc:sldChg chg="addSp delSp modSp modTransition modAnim">
        <pc:chgData name="Leonie Smith" userId="fed1330f33f5650e" providerId="LiveId" clId="{8A7A49A6-C653-4B31-9308-CFAE02C46592}" dt="2022-08-22T04:44:05.896" v="68"/>
        <pc:sldMkLst>
          <pc:docMk/>
          <pc:sldMk cId="2789980734" sldId="458"/>
        </pc:sldMkLst>
      </pc:sldChg>
      <pc:sldChg chg="addSp delSp modSp modTransition modAnim">
        <pc:chgData name="Leonie Smith" userId="fed1330f33f5650e" providerId="LiveId" clId="{8A7A49A6-C653-4B31-9308-CFAE02C46592}" dt="2022-08-22T04:45:21.536" v="73"/>
        <pc:sldMkLst>
          <pc:docMk/>
          <pc:sldMk cId="2691432836" sldId="460"/>
        </pc:sldMkLst>
      </pc:sldChg>
      <pc:sldChg chg="addSp modSp modNotesTx">
        <pc:chgData name="Leonie Smith" userId="fed1330f33f5650e" providerId="LiveId" clId="{8A7A49A6-C653-4B31-9308-CFAE02C46592}" dt="2022-08-24T05:07:12.486" v="77" actId="5793"/>
        <pc:sldMkLst>
          <pc:docMk/>
          <pc:sldMk cId="3991248960" sldId="468"/>
        </pc:sldMkLst>
      </pc:sldChg>
    </pc:docChg>
  </pc:docChgLst>
  <pc:docChgLst>
    <pc:chgData name="Alfred Smith" userId="3c60a3631c0db8ad" providerId="LiveId" clId="{4874ACD5-F771-407D-A916-B66B7E721A87}"/>
    <pc:docChg chg="undo custSel modSld">
      <pc:chgData name="Alfred Smith" userId="3c60a3631c0db8ad" providerId="LiveId" clId="{4874ACD5-F771-407D-A916-B66B7E721A87}" dt="2024-07-22T06:13:52.738" v="36"/>
      <pc:docMkLst>
        <pc:docMk/>
      </pc:docMkLst>
      <pc:sldChg chg="addSp modSp">
        <pc:chgData name="Alfred Smith" userId="3c60a3631c0db8ad" providerId="LiveId" clId="{4874ACD5-F771-407D-A916-B66B7E721A87}" dt="2024-07-22T05:59:10.966" v="2"/>
        <pc:sldMkLst>
          <pc:docMk/>
          <pc:sldMk cId="3676245138" sldId="441"/>
        </pc:sldMkLst>
      </pc:sldChg>
      <pc:sldChg chg="modSp mod">
        <pc:chgData name="Alfred Smith" userId="3c60a3631c0db8ad" providerId="LiveId" clId="{4874ACD5-F771-407D-A916-B66B7E721A87}" dt="2024-07-22T06:11:08.709" v="3"/>
        <pc:sldMkLst>
          <pc:docMk/>
          <pc:sldMk cId="2180228365" sldId="442"/>
        </pc:sldMkLst>
      </pc:sldChg>
      <pc:sldChg chg="modSp mod">
        <pc:chgData name="Alfred Smith" userId="3c60a3631c0db8ad" providerId="LiveId" clId="{4874ACD5-F771-407D-A916-B66B7E721A87}" dt="2024-07-22T06:11:22.862" v="4"/>
        <pc:sldMkLst>
          <pc:docMk/>
          <pc:sldMk cId="1718612039" sldId="444"/>
        </pc:sldMkLst>
      </pc:sldChg>
      <pc:sldChg chg="modSp mod">
        <pc:chgData name="Alfred Smith" userId="3c60a3631c0db8ad" providerId="LiveId" clId="{4874ACD5-F771-407D-A916-B66B7E721A87}" dt="2024-07-22T06:11:35.852" v="5"/>
        <pc:sldMkLst>
          <pc:docMk/>
          <pc:sldMk cId="665805102" sldId="446"/>
        </pc:sldMkLst>
      </pc:sldChg>
      <pc:sldChg chg="modSp mod">
        <pc:chgData name="Alfred Smith" userId="3c60a3631c0db8ad" providerId="LiveId" clId="{4874ACD5-F771-407D-A916-B66B7E721A87}" dt="2024-07-22T06:12:24.039" v="29" actId="20577"/>
        <pc:sldMkLst>
          <pc:docMk/>
          <pc:sldMk cId="843663555" sldId="448"/>
        </pc:sldMkLst>
      </pc:sldChg>
      <pc:sldChg chg="modSp mod">
        <pc:chgData name="Alfred Smith" userId="3c60a3631c0db8ad" providerId="LiveId" clId="{4874ACD5-F771-407D-A916-B66B7E721A87}" dt="2024-07-22T06:12:50.409" v="32"/>
        <pc:sldMkLst>
          <pc:docMk/>
          <pc:sldMk cId="538051216" sldId="450"/>
        </pc:sldMkLst>
      </pc:sldChg>
      <pc:sldChg chg="modSp mod">
        <pc:chgData name="Alfred Smith" userId="3c60a3631c0db8ad" providerId="LiveId" clId="{4874ACD5-F771-407D-A916-B66B7E721A87}" dt="2024-07-22T06:13:03.613" v="33"/>
        <pc:sldMkLst>
          <pc:docMk/>
          <pc:sldMk cId="2511564658" sldId="454"/>
        </pc:sldMkLst>
      </pc:sldChg>
      <pc:sldChg chg="modSp mod">
        <pc:chgData name="Alfred Smith" userId="3c60a3631c0db8ad" providerId="LiveId" clId="{4874ACD5-F771-407D-A916-B66B7E721A87}" dt="2024-07-22T06:13:22.986" v="34"/>
        <pc:sldMkLst>
          <pc:docMk/>
          <pc:sldMk cId="4049696417" sldId="456"/>
        </pc:sldMkLst>
      </pc:sldChg>
      <pc:sldChg chg="modSp mod">
        <pc:chgData name="Alfred Smith" userId="3c60a3631c0db8ad" providerId="LiveId" clId="{4874ACD5-F771-407D-A916-B66B7E721A87}" dt="2024-07-22T06:13:34.605" v="35"/>
        <pc:sldMkLst>
          <pc:docMk/>
          <pc:sldMk cId="2789980734" sldId="458"/>
        </pc:sldMkLst>
      </pc:sldChg>
      <pc:sldChg chg="modSp mod">
        <pc:chgData name="Alfred Smith" userId="3c60a3631c0db8ad" providerId="LiveId" clId="{4874ACD5-F771-407D-A916-B66B7E721A87}" dt="2024-07-22T06:13:52.738" v="36"/>
        <pc:sldMkLst>
          <pc:docMk/>
          <pc:sldMk cId="2691432836" sldId="460"/>
        </pc:sldMkLst>
      </pc:sldChg>
      <pc:sldChg chg="addSp delSp modSp mod">
        <pc:chgData name="Alfred Smith" userId="3c60a3631c0db8ad" providerId="LiveId" clId="{4874ACD5-F771-407D-A916-B66B7E721A87}" dt="2024-07-22T05:56:55.627" v="1"/>
        <pc:sldMkLst>
          <pc:docMk/>
          <pc:sldMk cId="3991248960" sldId="4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31651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B7AC-9EF7-6509-D445-CC3067E205C8}"/>
              </a:ext>
            </a:extLst>
          </p:cNvPr>
          <p:cNvSpPr>
            <a:spLocks noGrp="1"/>
          </p:cNvSpPr>
          <p:nvPr>
            <p:ph type="title"/>
          </p:nvPr>
        </p:nvSpPr>
        <p:spPr/>
        <p:txBody>
          <a:bodyPr/>
          <a:lstStyle/>
          <a:p>
            <a:r>
              <a:rPr lang="en-IN" dirty="0"/>
              <a:t>33-3</a:t>
            </a:r>
          </a:p>
        </p:txBody>
      </p:sp>
      <p:pic>
        <p:nvPicPr>
          <p:cNvPr id="7" name="Audio 6">
            <a:hlinkClick r:id="" action="ppaction://media"/>
            <a:extLst>
              <a:ext uri="{FF2B5EF4-FFF2-40B4-BE49-F238E27FC236}">
                <a16:creationId xmlns:a16="http://schemas.microsoft.com/office/drawing/2014/main" id="{4785EDA1-5643-31B3-5AF7-710262C491B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34B5B21F-84CC-50A4-C158-80D18B93FC2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991248960"/>
      </p:ext>
    </p:extLst>
  </p:cSld>
  <p:clrMapOvr>
    <a:masterClrMapping/>
  </p:clrMapOvr>
  <mc:AlternateContent xmlns:mc="http://schemas.openxmlformats.org/markup-compatibility/2006" xmlns:p14="http://schemas.microsoft.com/office/powerpoint/2010/main">
    <mc:Choice Requires="p14">
      <p:transition spd="slow" p14:dur="2000" advTm="3697"/>
    </mc:Choice>
    <mc:Fallback xmlns="">
      <p:transition spd="slow" advTm="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E90788-167B-A03B-BCC8-71CF2E130D9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E7ECBAB-94E1-59D7-5F68-90002A881CA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6Now six stone water jars had been set there for the Jewish rites of purification. Each could hold from twenty to thirty gallons. (78 to 118 </a:t>
            </a:r>
            <a:r>
              <a:rPr lang="en-US" sz="4000" dirty="0" err="1">
                <a:solidFill>
                  <a:srgbClr val="777A7B"/>
                </a:solidFill>
                <a:latin typeface="Arial" panose="020B0604020202020204" pitchFamily="34" charset="0"/>
              </a:rPr>
              <a:t>litres</a:t>
            </a:r>
            <a:r>
              <a:rPr lang="en-US" sz="4000" dirty="0">
                <a:solidFill>
                  <a:srgbClr val="777A7B"/>
                </a:solidFill>
                <a:latin typeface="Arial" panose="020B0604020202020204" pitchFamily="34" charset="0"/>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ཡ་ཧུ་དཱ་པའི་ལུགས་སྲོལ་བཞིན་གཙང་སྦྲ་བྱེད་པ༌ལ། རྡོ་ཡིས་བཟོས་པའི་ཆུ་རྫ་དྲུག་ཀྱང་གནས་དེར་བཞག་ཡོད༌དེ། དེ་རེ་རེའི་ནང་དུ་ཧ་ལམ་ཆུ་ཟོ་གཉིས་གསུམ་ཙམ་ཤོང༌ཐུབ་བོ།། </a:t>
            </a:r>
            <a:endParaRPr lang="en-ZA" dirty="0"/>
          </a:p>
        </p:txBody>
      </p:sp>
      <p:pic>
        <p:nvPicPr>
          <p:cNvPr id="5" name="Audio 4">
            <a:hlinkClick r:id="" action="ppaction://media"/>
            <a:extLst>
              <a:ext uri="{FF2B5EF4-FFF2-40B4-BE49-F238E27FC236}">
                <a16:creationId xmlns:a16="http://schemas.microsoft.com/office/drawing/2014/main" id="{31A7838A-5CAF-BBB6-0385-4016239608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2508"/>
    </mc:Choice>
    <mc:Fallback xmlns="">
      <p:transition spd="slow" advTm="1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4A22AF-56F7-80D3-CB37-284BB7E3295F}"/>
              </a:ext>
            </a:extLst>
          </p:cNvPr>
          <p:cNvPicPr>
            <a:picLocks noChangeAspect="1"/>
          </p:cNvPicPr>
          <p:nvPr/>
        </p:nvPicPr>
        <p:blipFill rotWithShape="1">
          <a:blip r:embed="rId2"/>
          <a:srcRect b="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7F304B7-E81D-66AB-EAB6-809371F5FC6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7“Now draw some out,” He said, “and take it to the master of the banquet.”</a:t>
            </a:r>
          </a:p>
          <a:p>
            <a:r>
              <a:rPr lang="en-US" sz="4000" dirty="0">
                <a:solidFill>
                  <a:srgbClr val="777A7B"/>
                </a:solidFill>
                <a:latin typeface="Arial" panose="020B0604020202020204" pitchFamily="34" charset="0"/>
              </a:rPr>
              <a:t>They did so,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ནས་སྐྱབས་མགོན་ཡེ་ཤུས་གཡོག་པོ་དེ་རྣམས་ལ་ཆུ་རྫ་འདི་དག་ཆུས་གང་བར་བྱོས་ཞེས་བཀའ་བསྩལ་པ་དང་ཁོ་རྣམས་ཀྱིས་ཀྱང་ཆུས་བལྟམས་པར་བྱས།</a:t>
            </a:r>
            <a:endParaRPr lang="en-ZA" dirty="0"/>
          </a:p>
        </p:txBody>
      </p:sp>
      <p:pic>
        <p:nvPicPr>
          <p:cNvPr id="7" name="Audio 6">
            <a:hlinkClick r:id="" action="ppaction://media"/>
            <a:extLst>
              <a:ext uri="{FF2B5EF4-FFF2-40B4-BE49-F238E27FC236}">
                <a16:creationId xmlns:a16="http://schemas.microsoft.com/office/drawing/2014/main" id="{F6659BFA-0BDB-F5AD-CA5C-3D0CB8E6FC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0542"/>
    </mc:Choice>
    <mc:Fallback xmlns="">
      <p:transition spd="slow" advTm="10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CE4E3C5-373F-3C46-8651-05640C60EC2A}"/>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749DD0C-319D-E045-180B-680157E49E5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8</a:t>
            </a:r>
            <a:r>
              <a:rPr lang="en-US" sz="4400" dirty="0">
                <a:solidFill>
                  <a:srgbClr val="121212"/>
                </a:solidFill>
                <a:latin typeface="Arial" panose="020B0604020202020204" pitchFamily="34" charset="0"/>
              </a:rPr>
              <a:t>Then he told them, “Now dip some out. Take it to the person in charge of the dinner.”</a:t>
            </a:r>
          </a:p>
          <a:p>
            <a:r>
              <a:rPr lang="en-US" sz="4400" dirty="0">
                <a:solidFill>
                  <a:srgbClr val="121212"/>
                </a:solidFill>
                <a:latin typeface="Arial" panose="020B0604020202020204" pitchFamily="34" charset="0"/>
              </a:rPr>
              <a:t>They did what he said.</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ཡང་ཁོང་གིས་འདི་སྐད༌དུ། ད་ལྟ་བཅུས་ཏེ་གཉེན་སྟོན་གྱི་གཉེར་པ་ལ་སྤྲོད་ཅིག་ཅེས་གསུངས་པ་དང་གཡོག་པོ་རྣམས་ཀྱིས༌བསྐྱལ་ཏོ།།</a:t>
            </a:r>
            <a:endParaRPr lang="en-ZA" dirty="0"/>
          </a:p>
        </p:txBody>
      </p:sp>
      <p:pic>
        <p:nvPicPr>
          <p:cNvPr id="7" name="Audio 6">
            <a:hlinkClick r:id="" action="ppaction://media"/>
            <a:extLst>
              <a:ext uri="{FF2B5EF4-FFF2-40B4-BE49-F238E27FC236}">
                <a16:creationId xmlns:a16="http://schemas.microsoft.com/office/drawing/2014/main" id="{E70510A5-05E4-72EB-C8B9-AE12CEA8AA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9434"/>
    </mc:Choice>
    <mc:Fallback xmlns="">
      <p:transition spd="slow" advTm="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C01A6D1-FB8E-BB06-0591-B46CC89F1209}"/>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B211BB5-8D99-39B8-CFBB-CB25CDB3CB2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9and the master of the banquet tasted the water that had been turned into wine. He did not know where it was from, but the servants who had drawn the water knew. Then he called the bridegroom aside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དེ་ནས་གཉེར་པས་ཆུ་ནས་བསྒྱུར་བའི་རྒུན་ཆང་གི་བྲོ་བ་མྱངས་ནའང་གང་ནས་བཅུས་ཤིང་གང་ནས་ཁྱེར་ཡོང་བ་མི་ཤེས། འོན་ཀྱང་ཆུ་བཅུ་མཁན་གཡོག་པོ་རྣམས་ཀྱིས་གང་ནས་ཁྱེར་འོངས་པ་ཤེས༌པ་རེད། དེ་ནས་གཉེར་པས་མག་གསར་ཚུར་བོས་ཏེ་ན༌རེ།</a:t>
            </a:r>
            <a:endParaRPr lang="en-ZA" dirty="0"/>
          </a:p>
        </p:txBody>
      </p:sp>
      <p:pic>
        <p:nvPicPr>
          <p:cNvPr id="7" name="Audio 6">
            <a:hlinkClick r:id="" action="ppaction://media"/>
            <a:extLst>
              <a:ext uri="{FF2B5EF4-FFF2-40B4-BE49-F238E27FC236}">
                <a16:creationId xmlns:a16="http://schemas.microsoft.com/office/drawing/2014/main" id="{62990B19-505F-6EE5-591A-6F0FD04BF3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7226"/>
    </mc:Choice>
    <mc:Fallback xmlns="">
      <p:transition spd="slow" advTm="17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FD7AA5-E841-B41F-6959-D5689217C1B2}"/>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5FF7B5D-DFB4-4BD8-DE74-C64E2DE7579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10and said, “Everyone serves the fine wine first, and then the cheap wine after the guests are drunk. But you have saved the fine wine until now!”</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མི་ཚང་མས་རྒུན་ཆང་ཞིམ་པོ་སྔོན་ལ་ལྡུད་ཅིང་མགྲོན་པོ་རྣམས་བཟི་བར་གྱུར༌ཚེ། རྒུན་ཆང་ཕལ་བ་གཞུག་ནས་ལྡུད་པར༌བྱེད། འོན་ཀྱང་ཁྱོད་ཀྱིས་དེ་ལྟར་མི་བྱེད་པར་རྒུན་ཆང་ཞིམ་པོ་གཞུག་ཏུ་བསྐྱུར་ཞེས་སྨྲས་སོ།། </a:t>
            </a:r>
            <a:endParaRPr lang="en-ZA" dirty="0"/>
          </a:p>
        </p:txBody>
      </p:sp>
      <p:pic>
        <p:nvPicPr>
          <p:cNvPr id="7" name="Audio 6">
            <a:hlinkClick r:id="" action="ppaction://media"/>
            <a:extLst>
              <a:ext uri="{FF2B5EF4-FFF2-40B4-BE49-F238E27FC236}">
                <a16:creationId xmlns:a16="http://schemas.microsoft.com/office/drawing/2014/main" id="{3D6F456B-8871-EFC7-8ADF-9BA078DE3A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4330"/>
    </mc:Choice>
    <mc:Fallback xmlns="">
      <p:transition spd="slow" advTm="1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3B06F6-6EAA-505C-4103-CBDAF81F30DD}"/>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74DA6E34-D4AD-4A93-DF16-E1259F1B3D7D}"/>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E627BE0-A642-C0A1-38DA-8CD6957AD997}"/>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A5C1D84-01B8-F5A9-9D82-3294EE0D4B19}"/>
              </a:ext>
            </a:extLst>
          </p:cNvPr>
          <p:cNvPicPr>
            <a:picLocks noChangeAspect="1"/>
          </p:cNvPicPr>
          <p:nvPr/>
        </p:nvPicPr>
        <p:blipFill>
          <a:blip r:embed="rId2"/>
          <a:stretch>
            <a:fillRect/>
          </a:stretch>
        </p:blipFill>
        <p:spPr>
          <a:xfrm>
            <a:off x="0" y="1"/>
            <a:ext cx="12191999" cy="7155150"/>
          </a:xfrm>
          <a:prstGeom prst="rect">
            <a:avLst/>
          </a:prstGeom>
        </p:spPr>
      </p:pic>
      <p:sp>
        <p:nvSpPr>
          <p:cNvPr id="8" name="TextBox 7">
            <a:extLst>
              <a:ext uri="{FF2B5EF4-FFF2-40B4-BE49-F238E27FC236}">
                <a16:creationId xmlns:a16="http://schemas.microsoft.com/office/drawing/2014/main" id="{6B0146A9-3650-CFFC-6C99-EE76A0B6C50A}"/>
              </a:ext>
            </a:extLst>
          </p:cNvPr>
          <p:cNvSpPr txBox="1"/>
          <p:nvPr/>
        </p:nvSpPr>
        <p:spPr>
          <a:xfrm>
            <a:off x="120871" y="584200"/>
            <a:ext cx="5975129" cy="2844800"/>
          </a:xfrm>
          <a:prstGeom prst="rect">
            <a:avLst/>
          </a:prstGeom>
          <a:noFill/>
        </p:spPr>
        <p:txBody>
          <a:bodyPr wrap="square" rtlCol="0">
            <a:noAutofit/>
          </a:bodyPr>
          <a:lstStyle/>
          <a:p>
            <a:pPr algn="ctr"/>
            <a:r>
              <a:rPr lang="bo-CN" sz="8000" b="1" cap="all" dirty="0">
                <a:solidFill>
                  <a:schemeClr val="bg1"/>
                </a:solidFill>
                <a:latin typeface="ArialMT"/>
              </a:rPr>
              <a:t>ཡོ་ཧ་ནན 2</a:t>
            </a:r>
          </a:p>
          <a:p>
            <a:r>
              <a:rPr lang="bo-CN" sz="8000" b="1" dirty="0">
                <a:solidFill>
                  <a:schemeClr val="bg1"/>
                </a:solidFill>
                <a:latin typeface="Arial" panose="020B0604020202020204" pitchFamily="34" charset="0"/>
              </a:rPr>
              <a:t>ཀ་ནཱ་གྲོང་སྡེའི་གཉེན༌སྟོན།</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3B17-8E7E-4338-ED83-857A367C32B1}"/>
              </a:ext>
            </a:extLst>
          </p:cNvPr>
          <p:cNvPicPr>
            <a:picLocks noChangeAspect="1"/>
          </p:cNvPicPr>
          <p:nvPr/>
        </p:nvPicPr>
        <p:blipFill rotWithShape="1">
          <a:blip r:embed="rId2"/>
          <a:srcRect b="190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53656F0-43DF-EEF6-224A-B4B5C802579C}"/>
              </a:ext>
            </a:extLst>
          </p:cNvPr>
          <p:cNvSpPr txBox="1"/>
          <p:nvPr/>
        </p:nvSpPr>
        <p:spPr>
          <a:xfrm>
            <a:off x="278112" y="4591419"/>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11Jesus performed this, the first of His signs, at Cana in Galilee. He thus revealed His glory, and His disciples believed in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དེ་ལྟར་གྲུབ་རྟགས་དང་པོ་དེ་སྐྱབས་མགོན་ཡེ་ཤུས་ག་ལིལ་ཡུལ་གྱི་ཀ་ནཱ་རུ་བསྟན་ཏེ། རང་གི་གཟི་བརྗིད་མངོན་པར་མཛད་པས་ཐུགས་སྲས་རྣམས་ཀྱང་ཁོང་ལ་དད་པར་གྱུར་ཏོ།། </a:t>
            </a:r>
            <a:endParaRPr lang="en-ZA" dirty="0"/>
          </a:p>
        </p:txBody>
      </p:sp>
      <p:pic>
        <p:nvPicPr>
          <p:cNvPr id="14" name="Audio 13">
            <a:hlinkClick r:id="" action="ppaction://media"/>
            <a:extLst>
              <a:ext uri="{FF2B5EF4-FFF2-40B4-BE49-F238E27FC236}">
                <a16:creationId xmlns:a16="http://schemas.microsoft.com/office/drawing/2014/main" id="{294371F1-3561-9731-0939-24E44991FE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2208"/>
    </mc:Choice>
    <mc:Fallback xmlns="">
      <p:transition spd="slow" advTm="1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9A8242-C1B2-ABD5-A11F-D5DE964A217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9D34C36-8E14-4FCB-1E18-DEF7FF96D7E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12After this, He went down to Capernaum with His mother and brothers and His disciples, and they stayed there a few days.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དེའི་རྗེས༌སུ། སྐྱབས་མགོན་ཡེ་ཤུ་རང་གི་ཡུམ་དང་སྐུ༌མཆེད། ཐུགས་སྲས་རྣམས་དང་མཉམ་དུ་མར་ཀཱ་ཕར་ན་ཧུམ་དུ་ཕེབས་ཤིང་གནས་དེ་རུ་ཉིན་འགར་བཞུགས༌སོ།།</a:t>
            </a:r>
            <a:endParaRPr lang="en-ZA" dirty="0"/>
          </a:p>
        </p:txBody>
      </p:sp>
      <p:pic>
        <p:nvPicPr>
          <p:cNvPr id="11" name="Audio 10">
            <a:hlinkClick r:id="" action="ppaction://media"/>
            <a:extLst>
              <a:ext uri="{FF2B5EF4-FFF2-40B4-BE49-F238E27FC236}">
                <a16:creationId xmlns:a16="http://schemas.microsoft.com/office/drawing/2014/main" id="{C702064E-620D-F10B-1A75-F18C139A45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1655"/>
    </mc:Choice>
    <mc:Fallback xmlns="">
      <p:transition spd="slow" advTm="1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3B06F6-6EAA-505C-4103-CBDAF81F30DD}"/>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07276BBF-B0B7-BF3F-4A85-3DFCF310917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608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u="none" strike="noStrike" baseline="0" dirty="0">
                <a:latin typeface="TimesNewRomanPSMT"/>
              </a:rPr>
              <a:t>3. Wedding at Cana - John 2:1-12 (Right Top)</a:t>
            </a:r>
            <a:endParaRPr lang="en-ZA"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6600" b="1" cap="all" dirty="0">
                <a:solidFill>
                  <a:srgbClr val="121212"/>
                </a:solidFill>
                <a:latin typeface="ArialMT"/>
              </a:rPr>
              <a:t>ཡོ་ཧ་ནན། 2</a:t>
            </a:r>
          </a:p>
          <a:p>
            <a:r>
              <a:rPr lang="bo-CN" sz="6600" b="1" dirty="0">
                <a:solidFill>
                  <a:srgbClr val="121212"/>
                </a:solidFill>
                <a:latin typeface="Arial" panose="020B0604020202020204" pitchFamily="34" charset="0"/>
              </a:rPr>
              <a:t>ཀ་ནཱ་གྲོང་སྡེའི་གཉེན༌སྟོན།</a:t>
            </a:r>
          </a:p>
          <a:p>
            <a:endParaRPr lang="en-ZA" dirty="0"/>
          </a:p>
        </p:txBody>
      </p:sp>
      <p:pic>
        <p:nvPicPr>
          <p:cNvPr id="7" name="Audio 6">
            <a:hlinkClick r:id="" action="ppaction://media"/>
            <a:extLst>
              <a:ext uri="{FF2B5EF4-FFF2-40B4-BE49-F238E27FC236}">
                <a16:creationId xmlns:a16="http://schemas.microsoft.com/office/drawing/2014/main" id="{389C9CA2-3E04-A860-0DC7-987ED221F1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058"/>
    </mc:Choice>
    <mc:Fallback xmlns="">
      <p:transition spd="slow" advTm="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520FBE1-A7D7-432D-AF21-4A06F1D0A14F}"/>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692E0D58-6282-8A09-3ED6-430A2D71B9B1}"/>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31B546F9-D1B8-7F25-88A2-270FA6CE275A}"/>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957C978-BEC5-6336-F954-E593D06243CD}"/>
              </a:ext>
            </a:extLst>
          </p:cNvPr>
          <p:cNvPicPr>
            <a:picLocks noChangeAspect="1"/>
          </p:cNvPicPr>
          <p:nvPr/>
        </p:nvPicPr>
        <p:blipFill>
          <a:blip r:embed="rId2"/>
          <a:stretch>
            <a:fillRect/>
          </a:stretch>
        </p:blipFill>
        <p:spPr>
          <a:xfrm>
            <a:off x="0" y="1"/>
            <a:ext cx="12191999" cy="7155150"/>
          </a:xfrm>
          <a:prstGeom prst="rect">
            <a:avLst/>
          </a:prstGeom>
        </p:spPr>
      </p:pic>
      <p:sp>
        <p:nvSpPr>
          <p:cNvPr id="8" name="TextBox 7">
            <a:extLst>
              <a:ext uri="{FF2B5EF4-FFF2-40B4-BE49-F238E27FC236}">
                <a16:creationId xmlns:a16="http://schemas.microsoft.com/office/drawing/2014/main" id="{2267FF25-BC00-3909-2F0C-CF998917DF4B}"/>
              </a:ext>
            </a:extLst>
          </p:cNvPr>
          <p:cNvSpPr txBox="1"/>
          <p:nvPr/>
        </p:nvSpPr>
        <p:spPr>
          <a:xfrm>
            <a:off x="120871" y="584200"/>
            <a:ext cx="5975129" cy="2844800"/>
          </a:xfrm>
          <a:prstGeom prst="rect">
            <a:avLst/>
          </a:prstGeom>
          <a:noFill/>
        </p:spPr>
        <p:txBody>
          <a:bodyPr wrap="square" rtlCol="0">
            <a:noAutofit/>
          </a:bodyPr>
          <a:lstStyle/>
          <a:p>
            <a:pPr algn="ctr"/>
            <a:r>
              <a:rPr lang="bo-CN" sz="8000" b="1" cap="all" dirty="0">
                <a:solidFill>
                  <a:schemeClr val="bg1"/>
                </a:solidFill>
                <a:latin typeface="ArialMT"/>
              </a:rPr>
              <a:t>ཡོ་ཧ་ནན 2</a:t>
            </a:r>
          </a:p>
          <a:p>
            <a:r>
              <a:rPr lang="bo-CN" sz="8000" b="1" dirty="0">
                <a:solidFill>
                  <a:schemeClr val="bg1"/>
                </a:solidFill>
                <a:latin typeface="Arial" panose="020B0604020202020204" pitchFamily="34" charset="0"/>
              </a:rPr>
              <a:t>ཀ་ནཱ་གྲོང་སྡེའི་གཉེན༌སྟོན།</a:t>
            </a:r>
          </a:p>
          <a:p>
            <a:endParaRPr lang="en-ZA" dirty="0"/>
          </a:p>
        </p:txBody>
      </p:sp>
      <p:sp>
        <p:nvSpPr>
          <p:cNvPr id="9" name="TextBox 2">
            <a:extLst>
              <a:ext uri="{FF2B5EF4-FFF2-40B4-BE49-F238E27FC236}">
                <a16:creationId xmlns:a16="http://schemas.microsoft.com/office/drawing/2014/main" id="{43279FE0-9BAF-0EDE-B31E-3FA62F0B6206}"/>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1On the third day a wedding took place at Cana in Galilee. Jesus’ mother was there, 2and Jesus and His disciples had also been invited to the wedding.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དེ་ནས་ཉིན་གསུམ་པ་ལ་ག་ལིལ་ཡུལ་གྱི་ཀ་ནཱ་རུ་གཉེན་སྟོན་ཞིག་ཡོད༌ལ། སྐྱབས་མགོན་ཡེ་ཤུའི་ཡུམ་ཡང་གནས་དེར་བཞུགས༌ཤིང༌།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སྐྱབས་མགོན་ཡེ་ཤུ་དང་ཁོང་གི་ཐུགས་སྲས་རྣམས་ཀྱང་གཉེན་སྟོན་དུ་གདན་འདྲེན་ཞུས༌ཡོད་དོ།།</a:t>
            </a:r>
            <a:endParaRPr lang="en-ZA" dirty="0"/>
          </a:p>
        </p:txBody>
      </p:sp>
      <p:pic>
        <p:nvPicPr>
          <p:cNvPr id="5" name="Audio 4">
            <a:hlinkClick r:id="" action="ppaction://media"/>
            <a:extLst>
              <a:ext uri="{FF2B5EF4-FFF2-40B4-BE49-F238E27FC236}">
                <a16:creationId xmlns:a16="http://schemas.microsoft.com/office/drawing/2014/main" id="{DB591315-77BA-F43D-B895-BE39B87EAE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430"/>
    </mc:Choice>
    <mc:Fallback xmlns="">
      <p:transition spd="slow" advTm="1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610457-E8D2-3851-9F04-AF9DA1A11C2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A498FB3-1888-8344-352C-8DC2E2481990}"/>
              </a:ext>
            </a:extLst>
          </p:cNvPr>
          <p:cNvSpPr txBox="1"/>
          <p:nvPr/>
        </p:nvSpPr>
        <p:spPr>
          <a:xfrm>
            <a:off x="436538" y="4497459"/>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3When the wine ran out, Jesus’ mother said to Him, “They have no more wine.”</a:t>
            </a:r>
          </a:p>
          <a:p>
            <a:r>
              <a:rPr lang="en-US" sz="4000" dirty="0">
                <a:solidFill>
                  <a:srgbClr val="777A7B"/>
                </a:solidFill>
                <a:latin typeface="Arial" panose="020B0604020202020204" pitchFamily="34" charset="0"/>
              </a:rPr>
              <a:t>4“Woman, why does this concern us?” Jesus replied. “My hour has not yet come.”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དུས༌དེར། སྟོན་ཆང་ཐམས་ཅད་བཏུང་ཚར་བ་དང་སྐྱབས་མགོན་ཡེ་ཤུའི་ཡུམ་གྱིས་ཁོང༌ལ། ཁོ་རྣམས་ལ་རྒུན་ཆང་མེད་ཅེས་ཞུས་པ༌ན།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སྐྱབས་མགོན་ཡེ་ཤུས་འདི་སྐད༌དུ། ཡུམ༌ལགས། དོན་དེ་བདག་དང་འབྲེལ་བ་ཅི་ཡོད་དམ། བདག་གི་དུས་ནི་ད་དུང་སླེབ་མེད་ཅེས་གསུངས་སོ།།</a:t>
            </a:r>
            <a:endParaRPr lang="en-ZA" dirty="0"/>
          </a:p>
        </p:txBody>
      </p:sp>
      <p:pic>
        <p:nvPicPr>
          <p:cNvPr id="7" name="Audio 6">
            <a:hlinkClick r:id="" action="ppaction://media"/>
            <a:extLst>
              <a:ext uri="{FF2B5EF4-FFF2-40B4-BE49-F238E27FC236}">
                <a16:creationId xmlns:a16="http://schemas.microsoft.com/office/drawing/2014/main" id="{FF831DA1-AA11-C61C-0C60-2C72FD578A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025"/>
    </mc:Choice>
    <mc:Fallback xmlns="">
      <p:transition spd="slow" advTm="20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622AE1-6F9B-AF0B-411C-5D47FA231E4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A6BF3A6-5F51-DB9B-11CC-1DD30110CF9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5His mother said to the servants, “Do whatever He tells you.”</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ཁོང་གི་ཡུམ་གྱིས་གནས་དེར་ཡོད་པའི་གཡོག་པོ་རྣམས༌ལ། ཁོང་གིས་ཁྱོད་ཅག་ལ་ཇི་ལྟར་གསུངས་ན་ཁྱོད་ཅག་གིས་དེ་ལྟར་བྱོས་ཤིག་ཅེས་སྨྲས། </a:t>
            </a:r>
            <a:endParaRPr lang="en-ZA" dirty="0"/>
          </a:p>
        </p:txBody>
      </p:sp>
      <p:pic>
        <p:nvPicPr>
          <p:cNvPr id="7" name="Audio 6">
            <a:hlinkClick r:id="" action="ppaction://media"/>
            <a:extLst>
              <a:ext uri="{FF2B5EF4-FFF2-40B4-BE49-F238E27FC236}">
                <a16:creationId xmlns:a16="http://schemas.microsoft.com/office/drawing/2014/main" id="{FAF18B27-F4FF-3DC8-A761-BB9C04523B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127"/>
    </mc:Choice>
    <mc:Fallback xmlns="">
      <p:transition spd="slow" advTm="10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3366</TotalTime>
  <Words>1140</Words>
  <Application>Microsoft Office PowerPoint</Application>
  <PresentationFormat>Widescreen</PresentationFormat>
  <Paragraphs>63</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2025-04-14T10:51:12Z</dcterms:modified>
</cp:coreProperties>
</file>