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6" r:id="rId38"/>
    <p:sldId id="475" r:id="rId39"/>
    <p:sldId id="477" r:id="rId40"/>
    <p:sldId id="4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C7CB9-7009-40AC-B6F0-D25E2E4EA994}" v="2" dt="2024-07-22T05:58:58.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1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FFC7CB9-7009-40AC-B6F0-D25E2E4EA994}"/>
    <pc:docChg chg="undo redo custSel modSld sldOrd">
      <pc:chgData name="Alfred Smith" userId="3c60a3631c0db8ad" providerId="LiveId" clId="{8FFC7CB9-7009-40AC-B6F0-D25E2E4EA994}" dt="2024-07-22T06:18:48.704" v="26"/>
      <pc:docMkLst>
        <pc:docMk/>
      </pc:docMkLst>
      <pc:sldChg chg="addSp modSp">
        <pc:chgData name="Alfred Smith" userId="3c60a3631c0db8ad" providerId="LiveId" clId="{8FFC7CB9-7009-40AC-B6F0-D25E2E4EA994}" dt="2024-07-22T05:58:58.231" v="2"/>
        <pc:sldMkLst>
          <pc:docMk/>
          <pc:sldMk cId="3676245138" sldId="441"/>
        </pc:sldMkLst>
        <pc:spChg chg="add mod">
          <ac:chgData name="Alfred Smith" userId="3c60a3631c0db8ad" providerId="LiveId" clId="{8FFC7CB9-7009-40AC-B6F0-D25E2E4EA994}" dt="2024-07-22T05:58:58.231" v="2"/>
          <ac:spMkLst>
            <pc:docMk/>
            <pc:sldMk cId="3676245138" sldId="441"/>
            <ac:spMk id="5" creationId="{C59D8D9F-2400-5D7C-D48C-929982B53EFB}"/>
          </ac:spMkLst>
        </pc:spChg>
      </pc:sldChg>
      <pc:sldChg chg="modSp mod">
        <pc:chgData name="Alfred Smith" userId="3c60a3631c0db8ad" providerId="LiveId" clId="{8FFC7CB9-7009-40AC-B6F0-D25E2E4EA994}" dt="2024-07-22T06:15:02.353" v="3"/>
        <pc:sldMkLst>
          <pc:docMk/>
          <pc:sldMk cId="2180228365" sldId="442"/>
        </pc:sldMkLst>
        <pc:spChg chg="mod">
          <ac:chgData name="Alfred Smith" userId="3c60a3631c0db8ad" providerId="LiveId" clId="{8FFC7CB9-7009-40AC-B6F0-D25E2E4EA994}" dt="2024-07-22T06:15:02.353" v="3"/>
          <ac:spMkLst>
            <pc:docMk/>
            <pc:sldMk cId="2180228365" sldId="442"/>
            <ac:spMk id="4" creationId="{9A13E2D8-2F59-44C1-B1D2-79C300C26DD4}"/>
          </ac:spMkLst>
        </pc:spChg>
      </pc:sldChg>
      <pc:sldChg chg="modSp mod">
        <pc:chgData name="Alfred Smith" userId="3c60a3631c0db8ad" providerId="LiveId" clId="{8FFC7CB9-7009-40AC-B6F0-D25E2E4EA994}" dt="2024-07-22T06:15:14.275" v="4"/>
        <pc:sldMkLst>
          <pc:docMk/>
          <pc:sldMk cId="1718612039" sldId="444"/>
        </pc:sldMkLst>
        <pc:spChg chg="mod">
          <ac:chgData name="Alfred Smith" userId="3c60a3631c0db8ad" providerId="LiveId" clId="{8FFC7CB9-7009-40AC-B6F0-D25E2E4EA994}" dt="2024-07-22T06:15:14.275" v="4"/>
          <ac:spMkLst>
            <pc:docMk/>
            <pc:sldMk cId="1718612039" sldId="444"/>
            <ac:spMk id="4" creationId="{9A13E2D8-2F59-44C1-B1D2-79C300C26DD4}"/>
          </ac:spMkLst>
        </pc:spChg>
      </pc:sldChg>
      <pc:sldChg chg="modSp mod">
        <pc:chgData name="Alfred Smith" userId="3c60a3631c0db8ad" providerId="LiveId" clId="{8FFC7CB9-7009-40AC-B6F0-D25E2E4EA994}" dt="2024-07-22T06:15:24.491" v="5"/>
        <pc:sldMkLst>
          <pc:docMk/>
          <pc:sldMk cId="665805102" sldId="446"/>
        </pc:sldMkLst>
        <pc:spChg chg="mod">
          <ac:chgData name="Alfred Smith" userId="3c60a3631c0db8ad" providerId="LiveId" clId="{8FFC7CB9-7009-40AC-B6F0-D25E2E4EA994}" dt="2024-07-22T06:15:24.491" v="5"/>
          <ac:spMkLst>
            <pc:docMk/>
            <pc:sldMk cId="665805102" sldId="446"/>
            <ac:spMk id="4" creationId="{9A13E2D8-2F59-44C1-B1D2-79C300C26DD4}"/>
          </ac:spMkLst>
        </pc:spChg>
      </pc:sldChg>
      <pc:sldChg chg="ord">
        <pc:chgData name="Alfred Smith" userId="3c60a3631c0db8ad" providerId="LiveId" clId="{8FFC7CB9-7009-40AC-B6F0-D25E2E4EA994}" dt="2024-07-22T06:15:28.100" v="8" actId="20578"/>
        <pc:sldMkLst>
          <pc:docMk/>
          <pc:sldMk cId="2422728137" sldId="447"/>
        </pc:sldMkLst>
      </pc:sldChg>
      <pc:sldChg chg="modSp mod">
        <pc:chgData name="Alfred Smith" userId="3c60a3631c0db8ad" providerId="LiveId" clId="{8FFC7CB9-7009-40AC-B6F0-D25E2E4EA994}" dt="2024-07-22T06:15:38.571" v="9"/>
        <pc:sldMkLst>
          <pc:docMk/>
          <pc:sldMk cId="843663555" sldId="448"/>
        </pc:sldMkLst>
        <pc:spChg chg="mod">
          <ac:chgData name="Alfred Smith" userId="3c60a3631c0db8ad" providerId="LiveId" clId="{8FFC7CB9-7009-40AC-B6F0-D25E2E4EA994}" dt="2024-07-22T06:15:38.571" v="9"/>
          <ac:spMkLst>
            <pc:docMk/>
            <pc:sldMk cId="843663555" sldId="448"/>
            <ac:spMk id="4" creationId="{9A13E2D8-2F59-44C1-B1D2-79C300C26DD4}"/>
          </ac:spMkLst>
        </pc:spChg>
      </pc:sldChg>
      <pc:sldChg chg="modSp mod">
        <pc:chgData name="Alfred Smith" userId="3c60a3631c0db8ad" providerId="LiveId" clId="{8FFC7CB9-7009-40AC-B6F0-D25E2E4EA994}" dt="2024-07-22T06:15:57.230" v="11" actId="6549"/>
        <pc:sldMkLst>
          <pc:docMk/>
          <pc:sldMk cId="538051216" sldId="450"/>
        </pc:sldMkLst>
        <pc:spChg chg="mod">
          <ac:chgData name="Alfred Smith" userId="3c60a3631c0db8ad" providerId="LiveId" clId="{8FFC7CB9-7009-40AC-B6F0-D25E2E4EA994}" dt="2024-07-22T06:15:57.230" v="11" actId="6549"/>
          <ac:spMkLst>
            <pc:docMk/>
            <pc:sldMk cId="538051216" sldId="450"/>
            <ac:spMk id="4" creationId="{9A13E2D8-2F59-44C1-B1D2-79C300C26DD4}"/>
          </ac:spMkLst>
        </pc:spChg>
      </pc:sldChg>
      <pc:sldChg chg="modSp mod">
        <pc:chgData name="Alfred Smith" userId="3c60a3631c0db8ad" providerId="LiveId" clId="{8FFC7CB9-7009-40AC-B6F0-D25E2E4EA994}" dt="2024-07-22T06:16:13.719" v="12"/>
        <pc:sldMkLst>
          <pc:docMk/>
          <pc:sldMk cId="4002949039" sldId="452"/>
        </pc:sldMkLst>
        <pc:spChg chg="mod">
          <ac:chgData name="Alfred Smith" userId="3c60a3631c0db8ad" providerId="LiveId" clId="{8FFC7CB9-7009-40AC-B6F0-D25E2E4EA994}" dt="2024-07-22T06:16:13.719" v="12"/>
          <ac:spMkLst>
            <pc:docMk/>
            <pc:sldMk cId="4002949039" sldId="452"/>
            <ac:spMk id="4" creationId="{9A13E2D8-2F59-44C1-B1D2-79C300C26DD4}"/>
          </ac:spMkLst>
        </pc:spChg>
      </pc:sldChg>
      <pc:sldChg chg="modSp mod">
        <pc:chgData name="Alfred Smith" userId="3c60a3631c0db8ad" providerId="LiveId" clId="{8FFC7CB9-7009-40AC-B6F0-D25E2E4EA994}" dt="2024-07-22T06:16:31.177" v="13"/>
        <pc:sldMkLst>
          <pc:docMk/>
          <pc:sldMk cId="2511564658" sldId="454"/>
        </pc:sldMkLst>
        <pc:spChg chg="mod">
          <ac:chgData name="Alfred Smith" userId="3c60a3631c0db8ad" providerId="LiveId" clId="{8FFC7CB9-7009-40AC-B6F0-D25E2E4EA994}" dt="2024-07-22T06:16:31.177" v="13"/>
          <ac:spMkLst>
            <pc:docMk/>
            <pc:sldMk cId="2511564658" sldId="454"/>
            <ac:spMk id="4" creationId="{9A13E2D8-2F59-44C1-B1D2-79C300C26DD4}"/>
          </ac:spMkLst>
        </pc:spChg>
      </pc:sldChg>
      <pc:sldChg chg="modSp mod">
        <pc:chgData name="Alfred Smith" userId="3c60a3631c0db8ad" providerId="LiveId" clId="{8FFC7CB9-7009-40AC-B6F0-D25E2E4EA994}" dt="2024-07-22T06:16:41.960" v="14"/>
        <pc:sldMkLst>
          <pc:docMk/>
          <pc:sldMk cId="4049696417" sldId="456"/>
        </pc:sldMkLst>
        <pc:spChg chg="mod">
          <ac:chgData name="Alfred Smith" userId="3c60a3631c0db8ad" providerId="LiveId" clId="{8FFC7CB9-7009-40AC-B6F0-D25E2E4EA994}" dt="2024-07-22T06:16:41.960" v="14"/>
          <ac:spMkLst>
            <pc:docMk/>
            <pc:sldMk cId="4049696417" sldId="456"/>
            <ac:spMk id="4" creationId="{9A13E2D8-2F59-44C1-B1D2-79C300C26DD4}"/>
          </ac:spMkLst>
        </pc:spChg>
      </pc:sldChg>
      <pc:sldChg chg="modSp mod">
        <pc:chgData name="Alfred Smith" userId="3c60a3631c0db8ad" providerId="LiveId" clId="{8FFC7CB9-7009-40AC-B6F0-D25E2E4EA994}" dt="2024-07-22T06:16:52.358" v="15"/>
        <pc:sldMkLst>
          <pc:docMk/>
          <pc:sldMk cId="2789980734" sldId="458"/>
        </pc:sldMkLst>
        <pc:spChg chg="mod">
          <ac:chgData name="Alfred Smith" userId="3c60a3631c0db8ad" providerId="LiveId" clId="{8FFC7CB9-7009-40AC-B6F0-D25E2E4EA994}" dt="2024-07-22T06:16:52.358" v="15"/>
          <ac:spMkLst>
            <pc:docMk/>
            <pc:sldMk cId="2789980734" sldId="458"/>
            <ac:spMk id="4" creationId="{9A13E2D8-2F59-44C1-B1D2-79C300C26DD4}"/>
          </ac:spMkLst>
        </pc:spChg>
      </pc:sldChg>
      <pc:sldChg chg="modSp mod">
        <pc:chgData name="Alfred Smith" userId="3c60a3631c0db8ad" providerId="LiveId" clId="{8FFC7CB9-7009-40AC-B6F0-D25E2E4EA994}" dt="2024-07-22T06:17:02.717" v="16"/>
        <pc:sldMkLst>
          <pc:docMk/>
          <pc:sldMk cId="2691432836" sldId="460"/>
        </pc:sldMkLst>
        <pc:spChg chg="mod">
          <ac:chgData name="Alfred Smith" userId="3c60a3631c0db8ad" providerId="LiveId" clId="{8FFC7CB9-7009-40AC-B6F0-D25E2E4EA994}" dt="2024-07-22T06:17:02.717" v="16"/>
          <ac:spMkLst>
            <pc:docMk/>
            <pc:sldMk cId="2691432836" sldId="460"/>
            <ac:spMk id="4" creationId="{9A13E2D8-2F59-44C1-B1D2-79C300C26DD4}"/>
          </ac:spMkLst>
        </pc:spChg>
      </pc:sldChg>
      <pc:sldChg chg="modSp mod">
        <pc:chgData name="Alfred Smith" userId="3c60a3631c0db8ad" providerId="LiveId" clId="{8FFC7CB9-7009-40AC-B6F0-D25E2E4EA994}" dt="2024-07-22T06:17:27.833" v="19"/>
        <pc:sldMkLst>
          <pc:docMk/>
          <pc:sldMk cId="3941201962" sldId="462"/>
        </pc:sldMkLst>
        <pc:spChg chg="mod">
          <ac:chgData name="Alfred Smith" userId="3c60a3631c0db8ad" providerId="LiveId" clId="{8FFC7CB9-7009-40AC-B6F0-D25E2E4EA994}" dt="2024-07-22T06:17:27.833" v="19"/>
          <ac:spMkLst>
            <pc:docMk/>
            <pc:sldMk cId="3941201962" sldId="462"/>
            <ac:spMk id="4" creationId="{9A13E2D8-2F59-44C1-B1D2-79C300C26DD4}"/>
          </ac:spMkLst>
        </pc:spChg>
      </pc:sldChg>
      <pc:sldChg chg="modSp mod">
        <pc:chgData name="Alfred Smith" userId="3c60a3631c0db8ad" providerId="LiveId" clId="{8FFC7CB9-7009-40AC-B6F0-D25E2E4EA994}" dt="2024-07-22T06:17:41.641" v="20"/>
        <pc:sldMkLst>
          <pc:docMk/>
          <pc:sldMk cId="3471468068" sldId="464"/>
        </pc:sldMkLst>
        <pc:spChg chg="mod">
          <ac:chgData name="Alfred Smith" userId="3c60a3631c0db8ad" providerId="LiveId" clId="{8FFC7CB9-7009-40AC-B6F0-D25E2E4EA994}" dt="2024-07-22T06:17:41.641" v="20"/>
          <ac:spMkLst>
            <pc:docMk/>
            <pc:sldMk cId="3471468068" sldId="464"/>
            <ac:spMk id="4" creationId="{9A13E2D8-2F59-44C1-B1D2-79C300C26DD4}"/>
          </ac:spMkLst>
        </pc:spChg>
      </pc:sldChg>
      <pc:sldChg chg="modSp mod">
        <pc:chgData name="Alfred Smith" userId="3c60a3631c0db8ad" providerId="LiveId" clId="{8FFC7CB9-7009-40AC-B6F0-D25E2E4EA994}" dt="2024-07-22T06:17:52.281" v="21"/>
        <pc:sldMkLst>
          <pc:docMk/>
          <pc:sldMk cId="581074576" sldId="466"/>
        </pc:sldMkLst>
        <pc:spChg chg="mod">
          <ac:chgData name="Alfred Smith" userId="3c60a3631c0db8ad" providerId="LiveId" clId="{8FFC7CB9-7009-40AC-B6F0-D25E2E4EA994}" dt="2024-07-22T06:17:52.281" v="21"/>
          <ac:spMkLst>
            <pc:docMk/>
            <pc:sldMk cId="581074576" sldId="466"/>
            <ac:spMk id="4" creationId="{9A13E2D8-2F59-44C1-B1D2-79C300C26DD4}"/>
          </ac:spMkLst>
        </pc:spChg>
      </pc:sldChg>
      <pc:sldChg chg="addSp delSp modSp mod">
        <pc:chgData name="Alfred Smith" userId="3c60a3631c0db8ad" providerId="LiveId" clId="{8FFC7CB9-7009-40AC-B6F0-D25E2E4EA994}" dt="2024-07-22T05:57:03.154" v="1"/>
        <pc:sldMkLst>
          <pc:docMk/>
          <pc:sldMk cId="826482979" sldId="468"/>
        </pc:sldMkLst>
        <pc:spChg chg="del">
          <ac:chgData name="Alfred Smith" userId="3c60a3631c0db8ad" providerId="LiveId" clId="{8FFC7CB9-7009-40AC-B6F0-D25E2E4EA994}" dt="2024-07-22T05:57:02.554" v="0" actId="478"/>
          <ac:spMkLst>
            <pc:docMk/>
            <pc:sldMk cId="826482979" sldId="468"/>
            <ac:spMk id="3" creationId="{5F96472B-1870-F55F-618C-EA4C69EAE1B6}"/>
          </ac:spMkLst>
        </pc:spChg>
        <pc:spChg chg="add mod">
          <ac:chgData name="Alfred Smith" userId="3c60a3631c0db8ad" providerId="LiveId" clId="{8FFC7CB9-7009-40AC-B6F0-D25E2E4EA994}" dt="2024-07-22T05:57:03.154" v="1"/>
          <ac:spMkLst>
            <pc:docMk/>
            <pc:sldMk cId="826482979" sldId="468"/>
            <ac:spMk id="4" creationId="{8AAE3AE6-0FCB-8321-1047-76DE6532D489}"/>
          </ac:spMkLst>
        </pc:spChg>
      </pc:sldChg>
      <pc:sldChg chg="modSp mod">
        <pc:chgData name="Alfred Smith" userId="3c60a3631c0db8ad" providerId="LiveId" clId="{8FFC7CB9-7009-40AC-B6F0-D25E2E4EA994}" dt="2024-07-22T06:18:02.451" v="22"/>
        <pc:sldMkLst>
          <pc:docMk/>
          <pc:sldMk cId="140128688" sldId="469"/>
        </pc:sldMkLst>
        <pc:spChg chg="mod">
          <ac:chgData name="Alfred Smith" userId="3c60a3631c0db8ad" providerId="LiveId" clId="{8FFC7CB9-7009-40AC-B6F0-D25E2E4EA994}" dt="2024-07-22T06:18:02.451" v="22"/>
          <ac:spMkLst>
            <pc:docMk/>
            <pc:sldMk cId="140128688" sldId="469"/>
            <ac:spMk id="4" creationId="{9A13E2D8-2F59-44C1-B1D2-79C300C26DD4}"/>
          </ac:spMkLst>
        </pc:spChg>
      </pc:sldChg>
      <pc:sldChg chg="modSp mod">
        <pc:chgData name="Alfred Smith" userId="3c60a3631c0db8ad" providerId="LiveId" clId="{8FFC7CB9-7009-40AC-B6F0-D25E2E4EA994}" dt="2024-07-22T06:18:12.406" v="23"/>
        <pc:sldMkLst>
          <pc:docMk/>
          <pc:sldMk cId="659064439" sldId="471"/>
        </pc:sldMkLst>
        <pc:spChg chg="mod">
          <ac:chgData name="Alfred Smith" userId="3c60a3631c0db8ad" providerId="LiveId" clId="{8FFC7CB9-7009-40AC-B6F0-D25E2E4EA994}" dt="2024-07-22T06:18:12.406" v="23"/>
          <ac:spMkLst>
            <pc:docMk/>
            <pc:sldMk cId="659064439" sldId="471"/>
            <ac:spMk id="4" creationId="{9A13E2D8-2F59-44C1-B1D2-79C300C26DD4}"/>
          </ac:spMkLst>
        </pc:spChg>
      </pc:sldChg>
      <pc:sldChg chg="modSp mod">
        <pc:chgData name="Alfred Smith" userId="3c60a3631c0db8ad" providerId="LiveId" clId="{8FFC7CB9-7009-40AC-B6F0-D25E2E4EA994}" dt="2024-07-22T06:18:21.953" v="24"/>
        <pc:sldMkLst>
          <pc:docMk/>
          <pc:sldMk cId="1143535396" sldId="473"/>
        </pc:sldMkLst>
        <pc:spChg chg="mod">
          <ac:chgData name="Alfred Smith" userId="3c60a3631c0db8ad" providerId="LiveId" clId="{8FFC7CB9-7009-40AC-B6F0-D25E2E4EA994}" dt="2024-07-22T06:18:21.953" v="24"/>
          <ac:spMkLst>
            <pc:docMk/>
            <pc:sldMk cId="1143535396" sldId="473"/>
            <ac:spMk id="4" creationId="{9A13E2D8-2F59-44C1-B1D2-79C300C26DD4}"/>
          </ac:spMkLst>
        </pc:spChg>
      </pc:sldChg>
      <pc:sldChg chg="modSp mod">
        <pc:chgData name="Alfred Smith" userId="3c60a3631c0db8ad" providerId="LiveId" clId="{8FFC7CB9-7009-40AC-B6F0-D25E2E4EA994}" dt="2024-07-22T06:18:37.569" v="25"/>
        <pc:sldMkLst>
          <pc:docMk/>
          <pc:sldMk cId="342685455" sldId="476"/>
        </pc:sldMkLst>
        <pc:spChg chg="mod">
          <ac:chgData name="Alfred Smith" userId="3c60a3631c0db8ad" providerId="LiveId" clId="{8FFC7CB9-7009-40AC-B6F0-D25E2E4EA994}" dt="2024-07-22T06:18:37.569" v="25"/>
          <ac:spMkLst>
            <pc:docMk/>
            <pc:sldMk cId="342685455" sldId="476"/>
            <ac:spMk id="4" creationId="{9A13E2D8-2F59-44C1-B1D2-79C300C26DD4}"/>
          </ac:spMkLst>
        </pc:spChg>
      </pc:sldChg>
      <pc:sldChg chg="modSp mod">
        <pc:chgData name="Alfred Smith" userId="3c60a3631c0db8ad" providerId="LiveId" clId="{8FFC7CB9-7009-40AC-B6F0-D25E2E4EA994}" dt="2024-07-22T06:18:48.704" v="26"/>
        <pc:sldMkLst>
          <pc:docMk/>
          <pc:sldMk cId="559525649" sldId="477"/>
        </pc:sldMkLst>
        <pc:spChg chg="mod">
          <ac:chgData name="Alfred Smith" userId="3c60a3631c0db8ad" providerId="LiveId" clId="{8FFC7CB9-7009-40AC-B6F0-D25E2E4EA994}" dt="2024-07-22T06:18:48.704" v="26"/>
          <ac:spMkLst>
            <pc:docMk/>
            <pc:sldMk cId="559525649" sldId="477"/>
            <ac:spMk id="4" creationId="{9A13E2D8-2F59-44C1-B1D2-79C300C26DD4}"/>
          </ac:spMkLst>
        </pc:spChg>
      </pc:sldChg>
    </pc:docChg>
  </pc:docChgLst>
  <pc:docChgLst>
    <pc:chgData name="Leonie Smith" userId="fed1330f33f5650e" providerId="LiveId" clId="{2F15A0CA-8A56-4E25-A852-7C37341A39EE}"/>
    <pc:docChg chg="custSel modSld">
      <pc:chgData name="Leonie Smith" userId="fed1330f33f5650e" providerId="LiveId" clId="{2F15A0CA-8A56-4E25-A852-7C37341A39EE}" dt="2022-08-24T05:12:41.379" v="113" actId="5793"/>
      <pc:docMkLst>
        <pc:docMk/>
      </pc:docMkLst>
      <pc:sldChg chg="addSp delSp modSp modTransition modAnim">
        <pc:chgData name="Leonie Smith" userId="fed1330f33f5650e" providerId="LiveId" clId="{2F15A0CA-8A56-4E25-A852-7C37341A39EE}" dt="2022-08-22T04:53:02.498" v="9"/>
        <pc:sldMkLst>
          <pc:docMk/>
          <pc:sldMk cId="923867738" sldId="440"/>
        </pc:sldMkLst>
        <pc:picChg chg="add del mod">
          <ac:chgData name="Leonie Smith" userId="fed1330f33f5650e" providerId="LiveId" clId="{2F15A0CA-8A56-4E25-A852-7C37341A39EE}" dt="2022-08-22T04:52:17.601" v="4"/>
          <ac:picMkLst>
            <pc:docMk/>
            <pc:sldMk cId="923867738" sldId="440"/>
            <ac:picMk id="2" creationId="{64EA9B32-0F0C-F979-8F2E-46463B3BB499}"/>
          </ac:picMkLst>
        </pc:picChg>
        <pc:picChg chg="add del mod">
          <ac:chgData name="Leonie Smith" userId="fed1330f33f5650e" providerId="LiveId" clId="{2F15A0CA-8A56-4E25-A852-7C37341A39EE}" dt="2022-08-22T04:52:39.922" v="6"/>
          <ac:picMkLst>
            <pc:docMk/>
            <pc:sldMk cId="923867738" sldId="440"/>
            <ac:picMk id="3" creationId="{6D62522F-6BEA-A604-3B14-A7F56DDFFF2B}"/>
          </ac:picMkLst>
        </pc:picChg>
        <pc:picChg chg="add del mod">
          <ac:chgData name="Leonie Smith" userId="fed1330f33f5650e" providerId="LiveId" clId="{2F15A0CA-8A56-4E25-A852-7C37341A39EE}" dt="2022-08-22T04:52:53.486" v="8"/>
          <ac:picMkLst>
            <pc:docMk/>
            <pc:sldMk cId="923867738" sldId="440"/>
            <ac:picMk id="5" creationId="{E2249C07-9144-0CAB-BC47-C5B5058B2068}"/>
          </ac:picMkLst>
        </pc:picChg>
        <pc:picChg chg="add mod">
          <ac:chgData name="Leonie Smith" userId="fed1330f33f5650e" providerId="LiveId" clId="{2F15A0CA-8A56-4E25-A852-7C37341A39EE}" dt="2022-08-22T04:53:02.498" v="9"/>
          <ac:picMkLst>
            <pc:docMk/>
            <pc:sldMk cId="923867738" sldId="440"/>
            <ac:picMk id="7" creationId="{B32878F1-38B7-C3D8-4FF1-362FFDAFCD7B}"/>
          </ac:picMkLst>
        </pc:picChg>
      </pc:sldChg>
      <pc:sldChg chg="addSp delSp modSp modTransition modAnim">
        <pc:chgData name="Leonie Smith" userId="fed1330f33f5650e" providerId="LiveId" clId="{2F15A0CA-8A56-4E25-A852-7C37341A39EE}" dt="2022-08-22T04:55:55.445" v="12"/>
        <pc:sldMkLst>
          <pc:docMk/>
          <pc:sldMk cId="2180228365" sldId="442"/>
        </pc:sldMkLst>
        <pc:picChg chg="add del mod">
          <ac:chgData name="Leonie Smith" userId="fed1330f33f5650e" providerId="LiveId" clId="{2F15A0CA-8A56-4E25-A852-7C37341A39EE}" dt="2022-08-22T04:55:44.085" v="11"/>
          <ac:picMkLst>
            <pc:docMk/>
            <pc:sldMk cId="2180228365" sldId="442"/>
            <ac:picMk id="2" creationId="{71614F13-9D7F-20A1-FCF7-46B7A52CED03}"/>
          </ac:picMkLst>
        </pc:picChg>
        <pc:picChg chg="add mod">
          <ac:chgData name="Leonie Smith" userId="fed1330f33f5650e" providerId="LiveId" clId="{2F15A0CA-8A56-4E25-A852-7C37341A39EE}" dt="2022-08-22T04:55:55.445" v="12"/>
          <ac:picMkLst>
            <pc:docMk/>
            <pc:sldMk cId="2180228365" sldId="442"/>
            <ac:picMk id="3" creationId="{3318F4A1-2E71-81BB-F7E8-5A3B5DD2C59A}"/>
          </ac:picMkLst>
        </pc:picChg>
      </pc:sldChg>
      <pc:sldChg chg="addSp delSp modSp modTransition modAnim">
        <pc:chgData name="Leonie Smith" userId="fed1330f33f5650e" providerId="LiveId" clId="{2F15A0CA-8A56-4E25-A852-7C37341A39EE}" dt="2022-08-22T04:58:24.750" v="19"/>
        <pc:sldMkLst>
          <pc:docMk/>
          <pc:sldMk cId="1718612039" sldId="444"/>
        </pc:sldMkLst>
        <pc:picChg chg="add del mod">
          <ac:chgData name="Leonie Smith" userId="fed1330f33f5650e" providerId="LiveId" clId="{2F15A0CA-8A56-4E25-A852-7C37341A39EE}" dt="2022-08-22T04:57:19.545" v="14"/>
          <ac:picMkLst>
            <pc:docMk/>
            <pc:sldMk cId="1718612039" sldId="444"/>
            <ac:picMk id="2" creationId="{8C7C03B3-711F-5532-95AD-BC1042C9E12A}"/>
          </ac:picMkLst>
        </pc:picChg>
        <pc:picChg chg="add del mod">
          <ac:chgData name="Leonie Smith" userId="fed1330f33f5650e" providerId="LiveId" clId="{2F15A0CA-8A56-4E25-A852-7C37341A39EE}" dt="2022-08-22T04:57:51.238" v="16"/>
          <ac:picMkLst>
            <pc:docMk/>
            <pc:sldMk cId="1718612039" sldId="444"/>
            <ac:picMk id="3" creationId="{33E36E16-B6BD-12D9-4F42-667DFC2DA661}"/>
          </ac:picMkLst>
        </pc:picChg>
        <pc:picChg chg="add del mod">
          <ac:chgData name="Leonie Smith" userId="fed1330f33f5650e" providerId="LiveId" clId="{2F15A0CA-8A56-4E25-A852-7C37341A39EE}" dt="2022-08-22T04:58:00.556" v="18"/>
          <ac:picMkLst>
            <pc:docMk/>
            <pc:sldMk cId="1718612039" sldId="444"/>
            <ac:picMk id="5" creationId="{BF90FD79-FEB6-1615-7E6F-179B821BB21D}"/>
          </ac:picMkLst>
        </pc:picChg>
        <pc:picChg chg="add mod">
          <ac:chgData name="Leonie Smith" userId="fed1330f33f5650e" providerId="LiveId" clId="{2F15A0CA-8A56-4E25-A852-7C37341A39EE}" dt="2022-08-22T04:58:24.750" v="19"/>
          <ac:picMkLst>
            <pc:docMk/>
            <pc:sldMk cId="1718612039" sldId="444"/>
            <ac:picMk id="7" creationId="{A48AB3FF-4036-3F4A-4C30-0013FD855305}"/>
          </ac:picMkLst>
        </pc:picChg>
      </pc:sldChg>
      <pc:sldChg chg="addSp delSp modSp modTransition modAnim">
        <pc:chgData name="Leonie Smith" userId="fed1330f33f5650e" providerId="LiveId" clId="{2F15A0CA-8A56-4E25-A852-7C37341A39EE}" dt="2022-08-22T04:59:50.082" v="22"/>
        <pc:sldMkLst>
          <pc:docMk/>
          <pc:sldMk cId="665805102" sldId="446"/>
        </pc:sldMkLst>
        <pc:picChg chg="add del mod">
          <ac:chgData name="Leonie Smith" userId="fed1330f33f5650e" providerId="LiveId" clId="{2F15A0CA-8A56-4E25-A852-7C37341A39EE}" dt="2022-08-22T04:59:38.012" v="21"/>
          <ac:picMkLst>
            <pc:docMk/>
            <pc:sldMk cId="665805102" sldId="446"/>
            <ac:picMk id="2" creationId="{13F7AB67-633D-45AE-F288-F40EED202729}"/>
          </ac:picMkLst>
        </pc:picChg>
        <pc:picChg chg="add mod">
          <ac:chgData name="Leonie Smith" userId="fed1330f33f5650e" providerId="LiveId" clId="{2F15A0CA-8A56-4E25-A852-7C37341A39EE}" dt="2022-08-22T04:59:50.082" v="22"/>
          <ac:picMkLst>
            <pc:docMk/>
            <pc:sldMk cId="665805102" sldId="446"/>
            <ac:picMk id="3" creationId="{F2591048-E018-3799-BFB3-6D99714D31ED}"/>
          </ac:picMkLst>
        </pc:picChg>
      </pc:sldChg>
      <pc:sldChg chg="addSp delSp modSp modTransition modAnim">
        <pc:chgData name="Leonie Smith" userId="fed1330f33f5650e" providerId="LiveId" clId="{2F15A0CA-8A56-4E25-A852-7C37341A39EE}" dt="2022-08-22T05:00:50.830" v="25"/>
        <pc:sldMkLst>
          <pc:docMk/>
          <pc:sldMk cId="843663555" sldId="448"/>
        </pc:sldMkLst>
        <pc:picChg chg="add del mod">
          <ac:chgData name="Leonie Smith" userId="fed1330f33f5650e" providerId="LiveId" clId="{2F15A0CA-8A56-4E25-A852-7C37341A39EE}" dt="2022-08-22T05:00:37.791" v="24"/>
          <ac:picMkLst>
            <pc:docMk/>
            <pc:sldMk cId="843663555" sldId="448"/>
            <ac:picMk id="2" creationId="{D7712218-8F24-46F1-37B0-7643A2BC4DCE}"/>
          </ac:picMkLst>
        </pc:picChg>
        <pc:picChg chg="add mod">
          <ac:chgData name="Leonie Smith" userId="fed1330f33f5650e" providerId="LiveId" clId="{2F15A0CA-8A56-4E25-A852-7C37341A39EE}" dt="2022-08-22T05:00:50.830" v="25"/>
          <ac:picMkLst>
            <pc:docMk/>
            <pc:sldMk cId="843663555" sldId="448"/>
            <ac:picMk id="3" creationId="{4424602A-99E4-BF5B-7721-818D88AD821F}"/>
          </ac:picMkLst>
        </pc:picChg>
      </pc:sldChg>
      <pc:sldChg chg="addSp delSp modSp modTransition modAnim">
        <pc:chgData name="Leonie Smith" userId="fed1330f33f5650e" providerId="LiveId" clId="{2F15A0CA-8A56-4E25-A852-7C37341A39EE}" dt="2022-08-22T05:05:10.582" v="36"/>
        <pc:sldMkLst>
          <pc:docMk/>
          <pc:sldMk cId="538051216" sldId="450"/>
        </pc:sldMkLst>
        <pc:picChg chg="add del mod">
          <ac:chgData name="Leonie Smith" userId="fed1330f33f5650e" providerId="LiveId" clId="{2F15A0CA-8A56-4E25-A852-7C37341A39EE}" dt="2022-08-22T05:02:40.901" v="27"/>
          <ac:picMkLst>
            <pc:docMk/>
            <pc:sldMk cId="538051216" sldId="450"/>
            <ac:picMk id="2" creationId="{1FFF8F46-B8DE-A631-EE14-05C5B65E08FA}"/>
          </ac:picMkLst>
        </pc:picChg>
        <pc:picChg chg="add del mod">
          <ac:chgData name="Leonie Smith" userId="fed1330f33f5650e" providerId="LiveId" clId="{2F15A0CA-8A56-4E25-A852-7C37341A39EE}" dt="2022-08-22T05:03:33.663" v="29"/>
          <ac:picMkLst>
            <pc:docMk/>
            <pc:sldMk cId="538051216" sldId="450"/>
            <ac:picMk id="3" creationId="{5D4C1A7E-CA40-3AA6-6382-C518F4B2C637}"/>
          </ac:picMkLst>
        </pc:picChg>
        <pc:picChg chg="add del mod">
          <ac:chgData name="Leonie Smith" userId="fed1330f33f5650e" providerId="LiveId" clId="{2F15A0CA-8A56-4E25-A852-7C37341A39EE}" dt="2022-08-22T05:03:54.818" v="31"/>
          <ac:picMkLst>
            <pc:docMk/>
            <pc:sldMk cId="538051216" sldId="450"/>
            <ac:picMk id="5" creationId="{8F79D613-EF66-B74A-7D9D-641EFD2AF771}"/>
          </ac:picMkLst>
        </pc:picChg>
        <pc:picChg chg="add del mod">
          <ac:chgData name="Leonie Smith" userId="fed1330f33f5650e" providerId="LiveId" clId="{2F15A0CA-8A56-4E25-A852-7C37341A39EE}" dt="2022-08-22T05:04:33.305" v="33"/>
          <ac:picMkLst>
            <pc:docMk/>
            <pc:sldMk cId="538051216" sldId="450"/>
            <ac:picMk id="7" creationId="{759E16CB-C6BF-6DF4-2F83-ED1D7291B2D3}"/>
          </ac:picMkLst>
        </pc:picChg>
        <pc:picChg chg="add del mod">
          <ac:chgData name="Leonie Smith" userId="fed1330f33f5650e" providerId="LiveId" clId="{2F15A0CA-8A56-4E25-A852-7C37341A39EE}" dt="2022-08-22T05:04:56.551" v="35"/>
          <ac:picMkLst>
            <pc:docMk/>
            <pc:sldMk cId="538051216" sldId="450"/>
            <ac:picMk id="8" creationId="{06F05F95-A000-E822-36F9-4C1F45C2A7BA}"/>
          </ac:picMkLst>
        </pc:picChg>
        <pc:picChg chg="add mod">
          <ac:chgData name="Leonie Smith" userId="fed1330f33f5650e" providerId="LiveId" clId="{2F15A0CA-8A56-4E25-A852-7C37341A39EE}" dt="2022-08-22T05:05:10.582" v="36"/>
          <ac:picMkLst>
            <pc:docMk/>
            <pc:sldMk cId="538051216" sldId="450"/>
            <ac:picMk id="9" creationId="{3325C88B-E985-0015-795F-99DD9E160008}"/>
          </ac:picMkLst>
        </pc:picChg>
      </pc:sldChg>
      <pc:sldChg chg="addSp delSp modSp modTransition modAnim">
        <pc:chgData name="Leonie Smith" userId="fed1330f33f5650e" providerId="LiveId" clId="{2F15A0CA-8A56-4E25-A852-7C37341A39EE}" dt="2022-08-22T05:08:45.475" v="45"/>
        <pc:sldMkLst>
          <pc:docMk/>
          <pc:sldMk cId="4002949039" sldId="452"/>
        </pc:sldMkLst>
        <pc:picChg chg="add del mod">
          <ac:chgData name="Leonie Smith" userId="fed1330f33f5650e" providerId="LiveId" clId="{2F15A0CA-8A56-4E25-A852-7C37341A39EE}" dt="2022-08-22T05:06:51.641" v="38"/>
          <ac:picMkLst>
            <pc:docMk/>
            <pc:sldMk cId="4002949039" sldId="452"/>
            <ac:picMk id="2" creationId="{5D8C4DE5-BB44-CADD-0EE3-FC8DEB01DE57}"/>
          </ac:picMkLst>
        </pc:picChg>
        <pc:picChg chg="add del mod">
          <ac:chgData name="Leonie Smith" userId="fed1330f33f5650e" providerId="LiveId" clId="{2F15A0CA-8A56-4E25-A852-7C37341A39EE}" dt="2022-08-22T05:07:34.664" v="40"/>
          <ac:picMkLst>
            <pc:docMk/>
            <pc:sldMk cId="4002949039" sldId="452"/>
            <ac:picMk id="3" creationId="{ABCB880B-4E1F-A2CA-1268-12CEC083C86E}"/>
          </ac:picMkLst>
        </pc:picChg>
        <pc:picChg chg="add del mod">
          <ac:chgData name="Leonie Smith" userId="fed1330f33f5650e" providerId="LiveId" clId="{2F15A0CA-8A56-4E25-A852-7C37341A39EE}" dt="2022-08-22T05:08:00.297" v="42"/>
          <ac:picMkLst>
            <pc:docMk/>
            <pc:sldMk cId="4002949039" sldId="452"/>
            <ac:picMk id="5" creationId="{99BA164B-83A5-56AB-03EA-1C22757959B5}"/>
          </ac:picMkLst>
        </pc:picChg>
        <pc:picChg chg="add del mod">
          <ac:chgData name="Leonie Smith" userId="fed1330f33f5650e" providerId="LiveId" clId="{2F15A0CA-8A56-4E25-A852-7C37341A39EE}" dt="2022-08-22T05:08:30.651" v="44"/>
          <ac:picMkLst>
            <pc:docMk/>
            <pc:sldMk cId="4002949039" sldId="452"/>
            <ac:picMk id="7" creationId="{1A35E568-EFE4-0683-CF32-D1787C40C893}"/>
          </ac:picMkLst>
        </pc:picChg>
        <pc:picChg chg="add mod">
          <ac:chgData name="Leonie Smith" userId="fed1330f33f5650e" providerId="LiveId" clId="{2F15A0CA-8A56-4E25-A852-7C37341A39EE}" dt="2022-08-22T05:08:45.475" v="45"/>
          <ac:picMkLst>
            <pc:docMk/>
            <pc:sldMk cId="4002949039" sldId="452"/>
            <ac:picMk id="8" creationId="{E7622023-A85A-E3E6-886A-AB5A3BD1D24C}"/>
          </ac:picMkLst>
        </pc:picChg>
      </pc:sldChg>
      <pc:sldChg chg="addSp delSp modSp modTransition modAnim">
        <pc:chgData name="Leonie Smith" userId="fed1330f33f5650e" providerId="LiveId" clId="{2F15A0CA-8A56-4E25-A852-7C37341A39EE}" dt="2022-08-22T05:13:05.877" v="54"/>
        <pc:sldMkLst>
          <pc:docMk/>
          <pc:sldMk cId="2511564658" sldId="454"/>
        </pc:sldMkLst>
        <pc:picChg chg="add del mod">
          <ac:chgData name="Leonie Smith" userId="fed1330f33f5650e" providerId="LiveId" clId="{2F15A0CA-8A56-4E25-A852-7C37341A39EE}" dt="2022-08-22T05:10:29.899" v="47"/>
          <ac:picMkLst>
            <pc:docMk/>
            <pc:sldMk cId="2511564658" sldId="454"/>
            <ac:picMk id="2" creationId="{0E3A994B-8766-D180-AB5D-F256E6F27419}"/>
          </ac:picMkLst>
        </pc:picChg>
        <pc:picChg chg="add del mod">
          <ac:chgData name="Leonie Smith" userId="fed1330f33f5650e" providerId="LiveId" clId="{2F15A0CA-8A56-4E25-A852-7C37341A39EE}" dt="2022-08-22T05:11:20.816" v="49"/>
          <ac:picMkLst>
            <pc:docMk/>
            <pc:sldMk cId="2511564658" sldId="454"/>
            <ac:picMk id="3" creationId="{3258D51C-E0A1-0846-807B-1E3360C83EB4}"/>
          </ac:picMkLst>
        </pc:picChg>
        <pc:picChg chg="add del mod">
          <ac:chgData name="Leonie Smith" userId="fed1330f33f5650e" providerId="LiveId" clId="{2F15A0CA-8A56-4E25-A852-7C37341A39EE}" dt="2022-08-22T05:12:12.400" v="51"/>
          <ac:picMkLst>
            <pc:docMk/>
            <pc:sldMk cId="2511564658" sldId="454"/>
            <ac:picMk id="5" creationId="{CAE6433C-F51C-5BDF-FB1F-0662D5B8819A}"/>
          </ac:picMkLst>
        </pc:picChg>
        <pc:picChg chg="add del mod">
          <ac:chgData name="Leonie Smith" userId="fed1330f33f5650e" providerId="LiveId" clId="{2F15A0CA-8A56-4E25-A852-7C37341A39EE}" dt="2022-08-22T05:12:47.046" v="53"/>
          <ac:picMkLst>
            <pc:docMk/>
            <pc:sldMk cId="2511564658" sldId="454"/>
            <ac:picMk id="7" creationId="{D6108E3A-23BB-27B8-D9E3-F83C130C7F3F}"/>
          </ac:picMkLst>
        </pc:picChg>
        <pc:picChg chg="add mod">
          <ac:chgData name="Leonie Smith" userId="fed1330f33f5650e" providerId="LiveId" clId="{2F15A0CA-8A56-4E25-A852-7C37341A39EE}" dt="2022-08-22T05:13:05.877" v="54"/>
          <ac:picMkLst>
            <pc:docMk/>
            <pc:sldMk cId="2511564658" sldId="454"/>
            <ac:picMk id="8" creationId="{400F9DD7-80D7-93A5-75CE-CE7ABD5DACFC}"/>
          </ac:picMkLst>
        </pc:picChg>
      </pc:sldChg>
      <pc:sldChg chg="addSp delSp modSp modTransition modAnim">
        <pc:chgData name="Leonie Smith" userId="fed1330f33f5650e" providerId="LiveId" clId="{2F15A0CA-8A56-4E25-A852-7C37341A39EE}" dt="2022-08-22T05:14:38.355" v="57"/>
        <pc:sldMkLst>
          <pc:docMk/>
          <pc:sldMk cId="4049696417" sldId="456"/>
        </pc:sldMkLst>
        <pc:picChg chg="add del mod">
          <ac:chgData name="Leonie Smith" userId="fed1330f33f5650e" providerId="LiveId" clId="{2F15A0CA-8A56-4E25-A852-7C37341A39EE}" dt="2022-08-22T05:14:25.462" v="56"/>
          <ac:picMkLst>
            <pc:docMk/>
            <pc:sldMk cId="4049696417" sldId="456"/>
            <ac:picMk id="2" creationId="{565916C1-0E75-66B9-5083-8A6529FAC2DF}"/>
          </ac:picMkLst>
        </pc:picChg>
        <pc:picChg chg="add mod">
          <ac:chgData name="Leonie Smith" userId="fed1330f33f5650e" providerId="LiveId" clId="{2F15A0CA-8A56-4E25-A852-7C37341A39EE}" dt="2022-08-22T05:14:38.355" v="57"/>
          <ac:picMkLst>
            <pc:docMk/>
            <pc:sldMk cId="4049696417" sldId="456"/>
            <ac:picMk id="3" creationId="{59CE67BD-615A-89A8-6E41-1810C6485F98}"/>
          </ac:picMkLst>
        </pc:picChg>
      </pc:sldChg>
      <pc:sldChg chg="addSp delSp modSp modTransition modAnim">
        <pc:chgData name="Leonie Smith" userId="fed1330f33f5650e" providerId="LiveId" clId="{2F15A0CA-8A56-4E25-A852-7C37341A39EE}" dt="2022-08-22T05:17:12.783" v="64"/>
        <pc:sldMkLst>
          <pc:docMk/>
          <pc:sldMk cId="2789980734" sldId="458"/>
        </pc:sldMkLst>
        <pc:picChg chg="add del mod">
          <ac:chgData name="Leonie Smith" userId="fed1330f33f5650e" providerId="LiveId" clId="{2F15A0CA-8A56-4E25-A852-7C37341A39EE}" dt="2022-08-22T05:15:45.042" v="59"/>
          <ac:picMkLst>
            <pc:docMk/>
            <pc:sldMk cId="2789980734" sldId="458"/>
            <ac:picMk id="2" creationId="{C558739B-D299-9520-6805-02FF5518D794}"/>
          </ac:picMkLst>
        </pc:picChg>
        <pc:picChg chg="add del mod">
          <ac:chgData name="Leonie Smith" userId="fed1330f33f5650e" providerId="LiveId" clId="{2F15A0CA-8A56-4E25-A852-7C37341A39EE}" dt="2022-08-22T05:16:30.364" v="61"/>
          <ac:picMkLst>
            <pc:docMk/>
            <pc:sldMk cId="2789980734" sldId="458"/>
            <ac:picMk id="3" creationId="{6BBF586A-86D6-D426-1ED2-CC38C0F12D57}"/>
          </ac:picMkLst>
        </pc:picChg>
        <pc:picChg chg="add del mod">
          <ac:chgData name="Leonie Smith" userId="fed1330f33f5650e" providerId="LiveId" clId="{2F15A0CA-8A56-4E25-A852-7C37341A39EE}" dt="2022-08-22T05:16:54.410" v="63"/>
          <ac:picMkLst>
            <pc:docMk/>
            <pc:sldMk cId="2789980734" sldId="458"/>
            <ac:picMk id="5" creationId="{AF3441F1-BC15-7596-E190-3696584AAB40}"/>
          </ac:picMkLst>
        </pc:picChg>
        <pc:picChg chg="add mod">
          <ac:chgData name="Leonie Smith" userId="fed1330f33f5650e" providerId="LiveId" clId="{2F15A0CA-8A56-4E25-A852-7C37341A39EE}" dt="2022-08-22T05:17:12.783" v="64"/>
          <ac:picMkLst>
            <pc:docMk/>
            <pc:sldMk cId="2789980734" sldId="458"/>
            <ac:picMk id="7" creationId="{AF3AD271-85E0-4061-4317-F219FFDA3B67}"/>
          </ac:picMkLst>
        </pc:picChg>
      </pc:sldChg>
      <pc:sldChg chg="addSp modSp">
        <pc:chgData name="Leonie Smith" userId="fed1330f33f5650e" providerId="LiveId" clId="{2F15A0CA-8A56-4E25-A852-7C37341A39EE}" dt="2022-08-22T05:17:59.464" v="65"/>
        <pc:sldMkLst>
          <pc:docMk/>
          <pc:sldMk cId="2691432836" sldId="460"/>
        </pc:sldMkLst>
        <pc:picChg chg="add mod">
          <ac:chgData name="Leonie Smith" userId="fed1330f33f5650e" providerId="LiveId" clId="{2F15A0CA-8A56-4E25-A852-7C37341A39EE}" dt="2022-08-22T05:17:59.464" v="65"/>
          <ac:picMkLst>
            <pc:docMk/>
            <pc:sldMk cId="2691432836" sldId="460"/>
            <ac:picMk id="2" creationId="{653577C0-D662-ED42-C15F-CB0B475603D4}"/>
          </ac:picMkLst>
        </pc:picChg>
      </pc:sldChg>
      <pc:sldChg chg="addSp delSp modSp modTransition modAnim">
        <pc:chgData name="Leonie Smith" userId="fed1330f33f5650e" providerId="LiveId" clId="{2F15A0CA-8A56-4E25-A852-7C37341A39EE}" dt="2022-08-22T05:19:40.584" v="70"/>
        <pc:sldMkLst>
          <pc:docMk/>
          <pc:sldMk cId="3941201962" sldId="462"/>
        </pc:sldMkLst>
        <pc:picChg chg="add del mod">
          <ac:chgData name="Leonie Smith" userId="fed1330f33f5650e" providerId="LiveId" clId="{2F15A0CA-8A56-4E25-A852-7C37341A39EE}" dt="2022-08-22T05:19:06.009" v="67"/>
          <ac:picMkLst>
            <pc:docMk/>
            <pc:sldMk cId="3941201962" sldId="462"/>
            <ac:picMk id="2" creationId="{F8684F9D-D027-F16D-BDD0-82D2372B07CF}"/>
          </ac:picMkLst>
        </pc:picChg>
        <pc:picChg chg="add del mod">
          <ac:chgData name="Leonie Smith" userId="fed1330f33f5650e" providerId="LiveId" clId="{2F15A0CA-8A56-4E25-A852-7C37341A39EE}" dt="2022-08-22T05:19:30.584" v="69"/>
          <ac:picMkLst>
            <pc:docMk/>
            <pc:sldMk cId="3941201962" sldId="462"/>
            <ac:picMk id="3" creationId="{F3B93BB7-F724-4BB6-9C04-EDE1431EFA0E}"/>
          </ac:picMkLst>
        </pc:picChg>
        <pc:picChg chg="add mod">
          <ac:chgData name="Leonie Smith" userId="fed1330f33f5650e" providerId="LiveId" clId="{2F15A0CA-8A56-4E25-A852-7C37341A39EE}" dt="2022-08-22T05:19:40.584" v="70"/>
          <ac:picMkLst>
            <pc:docMk/>
            <pc:sldMk cId="3941201962" sldId="462"/>
            <ac:picMk id="5" creationId="{0681A927-B310-785B-CD91-3688D1F77F7A}"/>
          </ac:picMkLst>
        </pc:picChg>
      </pc:sldChg>
      <pc:sldChg chg="addSp modSp">
        <pc:chgData name="Leonie Smith" userId="fed1330f33f5650e" providerId="LiveId" clId="{2F15A0CA-8A56-4E25-A852-7C37341A39EE}" dt="2022-08-22T05:20:30.908" v="71"/>
        <pc:sldMkLst>
          <pc:docMk/>
          <pc:sldMk cId="3471468068" sldId="464"/>
        </pc:sldMkLst>
        <pc:picChg chg="add mod">
          <ac:chgData name="Leonie Smith" userId="fed1330f33f5650e" providerId="LiveId" clId="{2F15A0CA-8A56-4E25-A852-7C37341A39EE}" dt="2022-08-22T05:20:30.908" v="71"/>
          <ac:picMkLst>
            <pc:docMk/>
            <pc:sldMk cId="3471468068" sldId="464"/>
            <ac:picMk id="2" creationId="{FCEF553A-21E4-CFDB-31EF-FE94FAAC1834}"/>
          </ac:picMkLst>
        </pc:picChg>
      </pc:sldChg>
      <pc:sldChg chg="addSp modSp">
        <pc:chgData name="Leonie Smith" userId="fed1330f33f5650e" providerId="LiveId" clId="{2F15A0CA-8A56-4E25-A852-7C37341A39EE}" dt="2022-08-22T05:21:21.452" v="72"/>
        <pc:sldMkLst>
          <pc:docMk/>
          <pc:sldMk cId="581074576" sldId="466"/>
        </pc:sldMkLst>
        <pc:picChg chg="add mod">
          <ac:chgData name="Leonie Smith" userId="fed1330f33f5650e" providerId="LiveId" clId="{2F15A0CA-8A56-4E25-A852-7C37341A39EE}" dt="2022-08-22T05:21:21.452" v="72"/>
          <ac:picMkLst>
            <pc:docMk/>
            <pc:sldMk cId="581074576" sldId="466"/>
            <ac:picMk id="2" creationId="{A6C13BC0-F5E3-F624-4483-BD0AA84B0FA7}"/>
          </ac:picMkLst>
        </pc:picChg>
      </pc:sldChg>
      <pc:sldChg chg="addSp delSp modSp modTransition modAnim modNotesTx">
        <pc:chgData name="Leonie Smith" userId="fed1330f33f5650e" providerId="LiveId" clId="{2F15A0CA-8A56-4E25-A852-7C37341A39EE}" dt="2022-08-24T05:12:41.379" v="113" actId="5793"/>
        <pc:sldMkLst>
          <pc:docMk/>
          <pc:sldMk cId="826482979" sldId="468"/>
        </pc:sldMkLst>
        <pc:picChg chg="add del mod">
          <ac:chgData name="Leonie Smith" userId="fed1330f33f5650e" providerId="LiveId" clId="{2F15A0CA-8A56-4E25-A852-7C37341A39EE}" dt="2022-08-22T04:51:42.504" v="1"/>
          <ac:picMkLst>
            <pc:docMk/>
            <pc:sldMk cId="826482979" sldId="468"/>
            <ac:picMk id="4" creationId="{4D6C7827-9975-DD4E-1B32-C61E6977CAF6}"/>
          </ac:picMkLst>
        </pc:picChg>
        <pc:picChg chg="add mod">
          <ac:chgData name="Leonie Smith" userId="fed1330f33f5650e" providerId="LiveId" clId="{2F15A0CA-8A56-4E25-A852-7C37341A39EE}" dt="2022-08-22T04:51:49.481" v="2"/>
          <ac:picMkLst>
            <pc:docMk/>
            <pc:sldMk cId="826482979" sldId="468"/>
            <ac:picMk id="5" creationId="{816911BF-6D43-F6A7-9CD8-9AD0273C6629}"/>
          </ac:picMkLst>
        </pc:picChg>
      </pc:sldChg>
      <pc:sldChg chg="addSp modSp">
        <pc:chgData name="Leonie Smith" userId="fed1330f33f5650e" providerId="LiveId" clId="{2F15A0CA-8A56-4E25-A852-7C37341A39EE}" dt="2022-08-22T05:22:27.035" v="73"/>
        <pc:sldMkLst>
          <pc:docMk/>
          <pc:sldMk cId="140128688" sldId="469"/>
        </pc:sldMkLst>
        <pc:picChg chg="add mod">
          <ac:chgData name="Leonie Smith" userId="fed1330f33f5650e" providerId="LiveId" clId="{2F15A0CA-8A56-4E25-A852-7C37341A39EE}" dt="2022-08-22T05:22:27.035" v="73"/>
          <ac:picMkLst>
            <pc:docMk/>
            <pc:sldMk cId="140128688" sldId="469"/>
            <ac:picMk id="2" creationId="{1859CF2B-C4E4-FD0E-E319-70842F8B2C43}"/>
          </ac:picMkLst>
        </pc:picChg>
      </pc:sldChg>
      <pc:sldChg chg="addSp delSp modSp modTransition modAnim">
        <pc:chgData name="Leonie Smith" userId="fed1330f33f5650e" providerId="LiveId" clId="{2F15A0CA-8A56-4E25-A852-7C37341A39EE}" dt="2022-08-22T05:24:32.809" v="76"/>
        <pc:sldMkLst>
          <pc:docMk/>
          <pc:sldMk cId="659064439" sldId="471"/>
        </pc:sldMkLst>
        <pc:picChg chg="add del mod">
          <ac:chgData name="Leonie Smith" userId="fed1330f33f5650e" providerId="LiveId" clId="{2F15A0CA-8A56-4E25-A852-7C37341A39EE}" dt="2022-08-22T05:24:12.505" v="75"/>
          <ac:picMkLst>
            <pc:docMk/>
            <pc:sldMk cId="659064439" sldId="471"/>
            <ac:picMk id="2" creationId="{AD3A8FE8-E0A8-337B-90B2-A5527FFA346F}"/>
          </ac:picMkLst>
        </pc:picChg>
        <pc:picChg chg="add mod">
          <ac:chgData name="Leonie Smith" userId="fed1330f33f5650e" providerId="LiveId" clId="{2F15A0CA-8A56-4E25-A852-7C37341A39EE}" dt="2022-08-22T05:24:32.809" v="76"/>
          <ac:picMkLst>
            <pc:docMk/>
            <pc:sldMk cId="659064439" sldId="471"/>
            <ac:picMk id="3" creationId="{2AF76509-BAB3-5BD7-32F8-BF4B0AFAFAED}"/>
          </ac:picMkLst>
        </pc:picChg>
      </pc:sldChg>
      <pc:sldChg chg="addSp delSp modSp modTransition modAnim">
        <pc:chgData name="Leonie Smith" userId="fed1330f33f5650e" providerId="LiveId" clId="{2F15A0CA-8A56-4E25-A852-7C37341A39EE}" dt="2022-08-22T05:28:19.093" v="87"/>
        <pc:sldMkLst>
          <pc:docMk/>
          <pc:sldMk cId="1143535396" sldId="473"/>
        </pc:sldMkLst>
        <pc:picChg chg="add del mod">
          <ac:chgData name="Leonie Smith" userId="fed1330f33f5650e" providerId="LiveId" clId="{2F15A0CA-8A56-4E25-A852-7C37341A39EE}" dt="2022-08-22T05:25:24.009" v="78"/>
          <ac:picMkLst>
            <pc:docMk/>
            <pc:sldMk cId="1143535396" sldId="473"/>
            <ac:picMk id="2" creationId="{D2702A77-76A9-095A-2EA1-82E5125F0560}"/>
          </ac:picMkLst>
        </pc:picChg>
        <pc:picChg chg="add del mod">
          <ac:chgData name="Leonie Smith" userId="fed1330f33f5650e" providerId="LiveId" clId="{2F15A0CA-8A56-4E25-A852-7C37341A39EE}" dt="2022-08-22T05:25:52.842" v="80"/>
          <ac:picMkLst>
            <pc:docMk/>
            <pc:sldMk cId="1143535396" sldId="473"/>
            <ac:picMk id="3" creationId="{B7902CF0-5633-D256-A4DF-590C46B7D352}"/>
          </ac:picMkLst>
        </pc:picChg>
        <pc:picChg chg="add del mod">
          <ac:chgData name="Leonie Smith" userId="fed1330f33f5650e" providerId="LiveId" clId="{2F15A0CA-8A56-4E25-A852-7C37341A39EE}" dt="2022-08-22T05:26:19.311" v="82"/>
          <ac:picMkLst>
            <pc:docMk/>
            <pc:sldMk cId="1143535396" sldId="473"/>
            <ac:picMk id="5" creationId="{589ADEAD-F267-2BE0-539B-CD0FF539A896}"/>
          </ac:picMkLst>
        </pc:picChg>
        <pc:picChg chg="add del mod">
          <ac:chgData name="Leonie Smith" userId="fed1330f33f5650e" providerId="LiveId" clId="{2F15A0CA-8A56-4E25-A852-7C37341A39EE}" dt="2022-08-22T05:27:30.315" v="84"/>
          <ac:picMkLst>
            <pc:docMk/>
            <pc:sldMk cId="1143535396" sldId="473"/>
            <ac:picMk id="7" creationId="{AB29C538-9E60-E828-3E34-B20AE70C5E35}"/>
          </ac:picMkLst>
        </pc:picChg>
        <pc:picChg chg="add del mod">
          <ac:chgData name="Leonie Smith" userId="fed1330f33f5650e" providerId="LiveId" clId="{2F15A0CA-8A56-4E25-A852-7C37341A39EE}" dt="2022-08-22T05:28:02.098" v="86"/>
          <ac:picMkLst>
            <pc:docMk/>
            <pc:sldMk cId="1143535396" sldId="473"/>
            <ac:picMk id="8" creationId="{31722355-B70A-06BF-A83B-9F3C50B49E94}"/>
          </ac:picMkLst>
        </pc:picChg>
        <pc:picChg chg="add mod">
          <ac:chgData name="Leonie Smith" userId="fed1330f33f5650e" providerId="LiveId" clId="{2F15A0CA-8A56-4E25-A852-7C37341A39EE}" dt="2022-08-22T05:28:19.093" v="87"/>
          <ac:picMkLst>
            <pc:docMk/>
            <pc:sldMk cId="1143535396" sldId="473"/>
            <ac:picMk id="9" creationId="{6492620A-A612-5D30-5F2D-17E893940755}"/>
          </ac:picMkLst>
        </pc:picChg>
      </pc:sldChg>
      <pc:sldChg chg="addSp delSp modSp modTransition modAnim">
        <pc:chgData name="Leonie Smith" userId="fed1330f33f5650e" providerId="LiveId" clId="{2F15A0CA-8A56-4E25-A852-7C37341A39EE}" dt="2022-08-22T05:29:55.965" v="92"/>
        <pc:sldMkLst>
          <pc:docMk/>
          <pc:sldMk cId="342685455" sldId="476"/>
        </pc:sldMkLst>
        <pc:picChg chg="add del mod">
          <ac:chgData name="Leonie Smith" userId="fed1330f33f5650e" providerId="LiveId" clId="{2F15A0CA-8A56-4E25-A852-7C37341A39EE}" dt="2022-08-22T05:29:24.990" v="89"/>
          <ac:picMkLst>
            <pc:docMk/>
            <pc:sldMk cId="342685455" sldId="476"/>
            <ac:picMk id="2" creationId="{8B4516C8-1967-62E8-90F9-424979C5AF82}"/>
          </ac:picMkLst>
        </pc:picChg>
        <pc:picChg chg="add del mod">
          <ac:chgData name="Leonie Smith" userId="fed1330f33f5650e" providerId="LiveId" clId="{2F15A0CA-8A56-4E25-A852-7C37341A39EE}" dt="2022-08-22T05:29:41.084" v="91"/>
          <ac:picMkLst>
            <pc:docMk/>
            <pc:sldMk cId="342685455" sldId="476"/>
            <ac:picMk id="3" creationId="{16D518BE-19EF-26E5-7D69-227B12172D57}"/>
          </ac:picMkLst>
        </pc:picChg>
        <pc:picChg chg="add mod">
          <ac:chgData name="Leonie Smith" userId="fed1330f33f5650e" providerId="LiveId" clId="{2F15A0CA-8A56-4E25-A852-7C37341A39EE}" dt="2022-08-22T05:29:55.965" v="92"/>
          <ac:picMkLst>
            <pc:docMk/>
            <pc:sldMk cId="342685455" sldId="476"/>
            <ac:picMk id="5" creationId="{FF63E6E6-24C5-823B-5C52-E3F66C47E4AF}"/>
          </ac:picMkLst>
        </pc:picChg>
      </pc:sldChg>
      <pc:sldChg chg="addSp delSp modSp modTransition modAnim">
        <pc:chgData name="Leonie Smith" userId="fed1330f33f5650e" providerId="LiveId" clId="{2F15A0CA-8A56-4E25-A852-7C37341A39EE}" dt="2022-08-22T05:34:29.418" v="109"/>
        <pc:sldMkLst>
          <pc:docMk/>
          <pc:sldMk cId="559525649" sldId="477"/>
        </pc:sldMkLst>
        <pc:picChg chg="add del mod">
          <ac:chgData name="Leonie Smith" userId="fed1330f33f5650e" providerId="LiveId" clId="{2F15A0CA-8A56-4E25-A852-7C37341A39EE}" dt="2022-08-22T05:31:36.534" v="94"/>
          <ac:picMkLst>
            <pc:docMk/>
            <pc:sldMk cId="559525649" sldId="477"/>
            <ac:picMk id="2" creationId="{12986D54-D7A0-97F3-3C6B-1DDA25D66965}"/>
          </ac:picMkLst>
        </pc:picChg>
        <pc:picChg chg="add del mod">
          <ac:chgData name="Leonie Smith" userId="fed1330f33f5650e" providerId="LiveId" clId="{2F15A0CA-8A56-4E25-A852-7C37341A39EE}" dt="2022-08-22T05:32:05.389" v="96"/>
          <ac:picMkLst>
            <pc:docMk/>
            <pc:sldMk cId="559525649" sldId="477"/>
            <ac:picMk id="3" creationId="{20AA5265-D4E5-85E7-1492-AAD06B1AF479}"/>
          </ac:picMkLst>
        </pc:picChg>
        <pc:picChg chg="add del mod">
          <ac:chgData name="Leonie Smith" userId="fed1330f33f5650e" providerId="LiveId" clId="{2F15A0CA-8A56-4E25-A852-7C37341A39EE}" dt="2022-08-22T05:32:15.660" v="98"/>
          <ac:picMkLst>
            <pc:docMk/>
            <pc:sldMk cId="559525649" sldId="477"/>
            <ac:picMk id="5" creationId="{F1D845C8-3C65-96CA-9DC3-282978E0B5FA}"/>
          </ac:picMkLst>
        </pc:picChg>
        <pc:picChg chg="add del mod">
          <ac:chgData name="Leonie Smith" userId="fed1330f33f5650e" providerId="LiveId" clId="{2F15A0CA-8A56-4E25-A852-7C37341A39EE}" dt="2022-08-22T05:33:00.798" v="100"/>
          <ac:picMkLst>
            <pc:docMk/>
            <pc:sldMk cId="559525649" sldId="477"/>
            <ac:picMk id="7" creationId="{8DA644C7-55E9-13FB-3FA9-4B52C139CED7}"/>
          </ac:picMkLst>
        </pc:picChg>
        <pc:picChg chg="add del mod">
          <ac:chgData name="Leonie Smith" userId="fed1330f33f5650e" providerId="LiveId" clId="{2F15A0CA-8A56-4E25-A852-7C37341A39EE}" dt="2022-08-22T05:33:11.037" v="102"/>
          <ac:picMkLst>
            <pc:docMk/>
            <pc:sldMk cId="559525649" sldId="477"/>
            <ac:picMk id="8" creationId="{A55F0793-D354-73E0-6C07-CEC8C916B5D6}"/>
          </ac:picMkLst>
        </pc:picChg>
        <pc:picChg chg="add del mod">
          <ac:chgData name="Leonie Smith" userId="fed1330f33f5650e" providerId="LiveId" clId="{2F15A0CA-8A56-4E25-A852-7C37341A39EE}" dt="2022-08-22T05:33:30.398" v="104"/>
          <ac:picMkLst>
            <pc:docMk/>
            <pc:sldMk cId="559525649" sldId="477"/>
            <ac:picMk id="9" creationId="{44DBB299-6EE4-FDDB-6982-BF9973EA794A}"/>
          </ac:picMkLst>
        </pc:picChg>
        <pc:picChg chg="add del mod">
          <ac:chgData name="Leonie Smith" userId="fed1330f33f5650e" providerId="LiveId" clId="{2F15A0CA-8A56-4E25-A852-7C37341A39EE}" dt="2022-08-22T05:33:43.631" v="106"/>
          <ac:picMkLst>
            <pc:docMk/>
            <pc:sldMk cId="559525649" sldId="477"/>
            <ac:picMk id="10" creationId="{15739814-FAA4-0E3C-E7BB-FB87DCA33168}"/>
          </ac:picMkLst>
        </pc:picChg>
        <pc:picChg chg="add del mod">
          <ac:chgData name="Leonie Smith" userId="fed1330f33f5650e" providerId="LiveId" clId="{2F15A0CA-8A56-4E25-A852-7C37341A39EE}" dt="2022-08-22T05:34:08.960" v="108"/>
          <ac:picMkLst>
            <pc:docMk/>
            <pc:sldMk cId="559525649" sldId="477"/>
            <ac:picMk id="11" creationId="{4E078D98-6B9D-494F-06B3-ADFB06EBAFCB}"/>
          </ac:picMkLst>
        </pc:picChg>
        <pc:picChg chg="add mod">
          <ac:chgData name="Leonie Smith" userId="fed1330f33f5650e" providerId="LiveId" clId="{2F15A0CA-8A56-4E25-A852-7C37341A39EE}" dt="2022-08-22T05:34:29.418" v="109"/>
          <ac:picMkLst>
            <pc:docMk/>
            <pc:sldMk cId="559525649" sldId="477"/>
            <ac:picMk id="12" creationId="{E12E2691-A12D-A022-8124-305B70CA7BB7}"/>
          </ac:picMkLst>
        </pc:picChg>
      </pc:sldChg>
    </pc:docChg>
  </pc:docChgLst>
  <pc:docChgLst>
    <pc:chgData name="Alfred Smith" userId="3c60a3631c0db8ad" providerId="LiveId" clId="{3BA8DD5C-C7F7-41A3-871B-96739B88A4CC}"/>
    <pc:docChg chg="modSld">
      <pc:chgData name="Alfred Smith" userId="3c60a3631c0db8ad" providerId="LiveId" clId="{3BA8DD5C-C7F7-41A3-871B-96739B88A4CC}" dt="2024-02-21T09:42:33.457" v="55" actId="20577"/>
      <pc:docMkLst>
        <pc:docMk/>
      </pc:docMkLst>
      <pc:sldChg chg="addSp modSp">
        <pc:chgData name="Alfred Smith" userId="3c60a3631c0db8ad" providerId="LiveId" clId="{3BA8DD5C-C7F7-41A3-871B-96739B88A4CC}" dt="2024-02-21T08:35:22.237" v="0"/>
        <pc:sldMkLst>
          <pc:docMk/>
          <pc:sldMk cId="3759221820" sldId="439"/>
        </pc:sldMkLst>
        <pc:spChg chg="add mod">
          <ac:chgData name="Alfred Smith" userId="3c60a3631c0db8ad" providerId="LiveId" clId="{3BA8DD5C-C7F7-41A3-871B-96739B88A4CC}" dt="2024-02-21T08:35:22.237" v="0"/>
          <ac:spMkLst>
            <pc:docMk/>
            <pc:sldMk cId="3759221820" sldId="439"/>
            <ac:spMk id="2" creationId="{81B45C20-9C41-1021-FF88-5EFB35E494AC}"/>
          </ac:spMkLst>
        </pc:spChg>
      </pc:sldChg>
      <pc:sldChg chg="addSp modSp">
        <pc:chgData name="Alfred Smith" userId="3c60a3631c0db8ad" providerId="LiveId" clId="{3BA8DD5C-C7F7-41A3-871B-96739B88A4CC}" dt="2024-02-21T08:35:25.371" v="1"/>
        <pc:sldMkLst>
          <pc:docMk/>
          <pc:sldMk cId="3676245138" sldId="441"/>
        </pc:sldMkLst>
        <pc:spChg chg="add mod">
          <ac:chgData name="Alfred Smith" userId="3c60a3631c0db8ad" providerId="LiveId" clId="{3BA8DD5C-C7F7-41A3-871B-96739B88A4CC}" dt="2024-02-21T08:35:25.371" v="1"/>
          <ac:spMkLst>
            <pc:docMk/>
            <pc:sldMk cId="3676245138" sldId="441"/>
            <ac:spMk id="2" creationId="{91233BCF-9BAB-B5B9-B006-7967DE840BFB}"/>
          </ac:spMkLst>
        </pc:spChg>
      </pc:sldChg>
      <pc:sldChg chg="addSp modSp">
        <pc:chgData name="Alfred Smith" userId="3c60a3631c0db8ad" providerId="LiveId" clId="{3BA8DD5C-C7F7-41A3-871B-96739B88A4CC}" dt="2024-02-21T08:35:38.373" v="2"/>
        <pc:sldMkLst>
          <pc:docMk/>
          <pc:sldMk cId="3095902142" sldId="443"/>
        </pc:sldMkLst>
        <pc:spChg chg="add mod">
          <ac:chgData name="Alfred Smith" userId="3c60a3631c0db8ad" providerId="LiveId" clId="{3BA8DD5C-C7F7-41A3-871B-96739B88A4CC}" dt="2024-02-21T08:35:38.373" v="2"/>
          <ac:spMkLst>
            <pc:docMk/>
            <pc:sldMk cId="3095902142" sldId="443"/>
            <ac:spMk id="2" creationId="{17EA84BC-3F26-D46D-E240-1C3DAAF3E33D}"/>
          </ac:spMkLst>
        </pc:spChg>
      </pc:sldChg>
      <pc:sldChg chg="addSp modSp mod">
        <pc:chgData name="Alfred Smith" userId="3c60a3631c0db8ad" providerId="LiveId" clId="{3BA8DD5C-C7F7-41A3-871B-96739B88A4CC}" dt="2024-02-21T08:35:47.713" v="5" actId="20577"/>
        <pc:sldMkLst>
          <pc:docMk/>
          <pc:sldMk cId="2166098122" sldId="445"/>
        </pc:sldMkLst>
        <pc:spChg chg="add mod">
          <ac:chgData name="Alfred Smith" userId="3c60a3631c0db8ad" providerId="LiveId" clId="{3BA8DD5C-C7F7-41A3-871B-96739B88A4CC}" dt="2024-02-21T08:35:47.713" v="5" actId="20577"/>
          <ac:spMkLst>
            <pc:docMk/>
            <pc:sldMk cId="2166098122" sldId="445"/>
            <ac:spMk id="2" creationId="{0085760E-67C8-21C5-0E46-2EC720ED9B8D}"/>
          </ac:spMkLst>
        </pc:spChg>
      </pc:sldChg>
      <pc:sldChg chg="addSp modSp mod">
        <pc:chgData name="Alfred Smith" userId="3c60a3631c0db8ad" providerId="LiveId" clId="{3BA8DD5C-C7F7-41A3-871B-96739B88A4CC}" dt="2024-02-21T08:35:53.419" v="8" actId="20577"/>
        <pc:sldMkLst>
          <pc:docMk/>
          <pc:sldMk cId="2422728137" sldId="447"/>
        </pc:sldMkLst>
        <pc:spChg chg="add mod">
          <ac:chgData name="Alfred Smith" userId="3c60a3631c0db8ad" providerId="LiveId" clId="{3BA8DD5C-C7F7-41A3-871B-96739B88A4CC}" dt="2024-02-21T08:35:53.419" v="8" actId="20577"/>
          <ac:spMkLst>
            <pc:docMk/>
            <pc:sldMk cId="2422728137" sldId="447"/>
            <ac:spMk id="2" creationId="{60BFE12A-BDD0-8560-2CDE-2BE0B87A2CBD}"/>
          </ac:spMkLst>
        </pc:spChg>
      </pc:sldChg>
      <pc:sldChg chg="addSp modSp mod">
        <pc:chgData name="Alfred Smith" userId="3c60a3631c0db8ad" providerId="LiveId" clId="{3BA8DD5C-C7F7-41A3-871B-96739B88A4CC}" dt="2024-02-21T08:36:00.156" v="11" actId="20577"/>
        <pc:sldMkLst>
          <pc:docMk/>
          <pc:sldMk cId="4160448636" sldId="449"/>
        </pc:sldMkLst>
        <pc:spChg chg="add mod">
          <ac:chgData name="Alfred Smith" userId="3c60a3631c0db8ad" providerId="LiveId" clId="{3BA8DD5C-C7F7-41A3-871B-96739B88A4CC}" dt="2024-02-21T08:36:00.156" v="11" actId="20577"/>
          <ac:spMkLst>
            <pc:docMk/>
            <pc:sldMk cId="4160448636" sldId="449"/>
            <ac:spMk id="2" creationId="{8216A458-5699-7F07-C7A4-5D5C98334E76}"/>
          </ac:spMkLst>
        </pc:spChg>
      </pc:sldChg>
      <pc:sldChg chg="addSp modSp mod">
        <pc:chgData name="Alfred Smith" userId="3c60a3631c0db8ad" providerId="LiveId" clId="{3BA8DD5C-C7F7-41A3-871B-96739B88A4CC}" dt="2024-02-21T08:36:41.294" v="14" actId="20577"/>
        <pc:sldMkLst>
          <pc:docMk/>
          <pc:sldMk cId="3386340796" sldId="451"/>
        </pc:sldMkLst>
        <pc:spChg chg="add mod">
          <ac:chgData name="Alfred Smith" userId="3c60a3631c0db8ad" providerId="LiveId" clId="{3BA8DD5C-C7F7-41A3-871B-96739B88A4CC}" dt="2024-02-21T08:36:41.294" v="14" actId="20577"/>
          <ac:spMkLst>
            <pc:docMk/>
            <pc:sldMk cId="3386340796" sldId="451"/>
            <ac:spMk id="2" creationId="{733A49B9-4BB0-765A-273B-7EEC52C52464}"/>
          </ac:spMkLst>
        </pc:spChg>
      </pc:sldChg>
      <pc:sldChg chg="addSp modSp mod">
        <pc:chgData name="Alfred Smith" userId="3c60a3631c0db8ad" providerId="LiveId" clId="{3BA8DD5C-C7F7-41A3-871B-96739B88A4CC}" dt="2024-02-21T09:42:33.457" v="55" actId="20577"/>
        <pc:sldMkLst>
          <pc:docMk/>
          <pc:sldMk cId="283334129" sldId="453"/>
        </pc:sldMkLst>
        <pc:spChg chg="add mod">
          <ac:chgData name="Alfred Smith" userId="3c60a3631c0db8ad" providerId="LiveId" clId="{3BA8DD5C-C7F7-41A3-871B-96739B88A4CC}" dt="2024-02-21T09:42:33.457" v="55" actId="20577"/>
          <ac:spMkLst>
            <pc:docMk/>
            <pc:sldMk cId="283334129" sldId="453"/>
            <ac:spMk id="2" creationId="{2FEA3D74-DC12-D245-605F-AFFA059C7F79}"/>
          </ac:spMkLst>
        </pc:spChg>
      </pc:sldChg>
      <pc:sldChg chg="addSp modSp mod">
        <pc:chgData name="Alfred Smith" userId="3c60a3631c0db8ad" providerId="LiveId" clId="{3BA8DD5C-C7F7-41A3-871B-96739B88A4CC}" dt="2024-02-21T08:37:04.774" v="20" actId="20577"/>
        <pc:sldMkLst>
          <pc:docMk/>
          <pc:sldMk cId="1799939013" sldId="455"/>
        </pc:sldMkLst>
        <pc:spChg chg="add mod">
          <ac:chgData name="Alfred Smith" userId="3c60a3631c0db8ad" providerId="LiveId" clId="{3BA8DD5C-C7F7-41A3-871B-96739B88A4CC}" dt="2024-02-21T08:37:04.774" v="20" actId="20577"/>
          <ac:spMkLst>
            <pc:docMk/>
            <pc:sldMk cId="1799939013" sldId="455"/>
            <ac:spMk id="2" creationId="{8FEDE5FF-1B1B-F493-1241-66734E80AB1D}"/>
          </ac:spMkLst>
        </pc:spChg>
      </pc:sldChg>
      <pc:sldChg chg="addSp modSp mod">
        <pc:chgData name="Alfred Smith" userId="3c60a3631c0db8ad" providerId="LiveId" clId="{3BA8DD5C-C7F7-41A3-871B-96739B88A4CC}" dt="2024-02-21T08:37:24.423" v="26" actId="20577"/>
        <pc:sldMkLst>
          <pc:docMk/>
          <pc:sldMk cId="2618424304" sldId="457"/>
        </pc:sldMkLst>
        <pc:spChg chg="add mod">
          <ac:chgData name="Alfred Smith" userId="3c60a3631c0db8ad" providerId="LiveId" clId="{3BA8DD5C-C7F7-41A3-871B-96739B88A4CC}" dt="2024-02-21T08:37:24.423" v="26" actId="20577"/>
          <ac:spMkLst>
            <pc:docMk/>
            <pc:sldMk cId="2618424304" sldId="457"/>
            <ac:spMk id="2" creationId="{E16DEC45-FBCC-2F07-9319-0D53B498247E}"/>
          </ac:spMkLst>
        </pc:spChg>
      </pc:sldChg>
      <pc:sldChg chg="addSp modSp mod">
        <pc:chgData name="Alfred Smith" userId="3c60a3631c0db8ad" providerId="LiveId" clId="{3BA8DD5C-C7F7-41A3-871B-96739B88A4CC}" dt="2024-02-21T08:37:34.478" v="28" actId="20577"/>
        <pc:sldMkLst>
          <pc:docMk/>
          <pc:sldMk cId="783514268" sldId="459"/>
        </pc:sldMkLst>
        <pc:spChg chg="add mod">
          <ac:chgData name="Alfred Smith" userId="3c60a3631c0db8ad" providerId="LiveId" clId="{3BA8DD5C-C7F7-41A3-871B-96739B88A4CC}" dt="2024-02-21T08:37:34.478" v="28" actId="20577"/>
          <ac:spMkLst>
            <pc:docMk/>
            <pc:sldMk cId="783514268" sldId="459"/>
            <ac:spMk id="2" creationId="{3A6BCD15-BBCB-EEAF-0D07-5DE07D7377F5}"/>
          </ac:spMkLst>
        </pc:spChg>
      </pc:sldChg>
      <pc:sldChg chg="addSp modSp mod">
        <pc:chgData name="Alfred Smith" userId="3c60a3631c0db8ad" providerId="LiveId" clId="{3BA8DD5C-C7F7-41A3-871B-96739B88A4CC}" dt="2024-02-21T08:37:43.336" v="30" actId="20577"/>
        <pc:sldMkLst>
          <pc:docMk/>
          <pc:sldMk cId="3868250199" sldId="461"/>
        </pc:sldMkLst>
        <pc:spChg chg="add mod">
          <ac:chgData name="Alfred Smith" userId="3c60a3631c0db8ad" providerId="LiveId" clId="{3BA8DD5C-C7F7-41A3-871B-96739B88A4CC}" dt="2024-02-21T08:37:43.336" v="30" actId="20577"/>
          <ac:spMkLst>
            <pc:docMk/>
            <pc:sldMk cId="3868250199" sldId="461"/>
            <ac:spMk id="2" creationId="{5CAB5DC5-AAA2-8AFB-66C6-F4910988239E}"/>
          </ac:spMkLst>
        </pc:spChg>
      </pc:sldChg>
      <pc:sldChg chg="addSp modSp mod">
        <pc:chgData name="Alfred Smith" userId="3c60a3631c0db8ad" providerId="LiveId" clId="{3BA8DD5C-C7F7-41A3-871B-96739B88A4CC}" dt="2024-02-21T08:37:50.201" v="32" actId="20577"/>
        <pc:sldMkLst>
          <pc:docMk/>
          <pc:sldMk cId="2982327576" sldId="463"/>
        </pc:sldMkLst>
        <pc:spChg chg="add mod">
          <ac:chgData name="Alfred Smith" userId="3c60a3631c0db8ad" providerId="LiveId" clId="{3BA8DD5C-C7F7-41A3-871B-96739B88A4CC}" dt="2024-02-21T08:37:50.201" v="32" actId="20577"/>
          <ac:spMkLst>
            <pc:docMk/>
            <pc:sldMk cId="2982327576" sldId="463"/>
            <ac:spMk id="2" creationId="{276ABDD2-E06A-BA6B-ECFA-93F24CC27344}"/>
          </ac:spMkLst>
        </pc:spChg>
      </pc:sldChg>
      <pc:sldChg chg="addSp modSp mod">
        <pc:chgData name="Alfred Smith" userId="3c60a3631c0db8ad" providerId="LiveId" clId="{3BA8DD5C-C7F7-41A3-871B-96739B88A4CC}" dt="2024-02-21T08:37:59.147" v="39" actId="20577"/>
        <pc:sldMkLst>
          <pc:docMk/>
          <pc:sldMk cId="3894174290" sldId="465"/>
        </pc:sldMkLst>
        <pc:spChg chg="add mod">
          <ac:chgData name="Alfred Smith" userId="3c60a3631c0db8ad" providerId="LiveId" clId="{3BA8DD5C-C7F7-41A3-871B-96739B88A4CC}" dt="2024-02-21T08:37:59.147" v="39" actId="20577"/>
          <ac:spMkLst>
            <pc:docMk/>
            <pc:sldMk cId="3894174290" sldId="465"/>
            <ac:spMk id="2" creationId="{039437E1-32DE-E0FE-BE4B-2BFCBB0366EC}"/>
          </ac:spMkLst>
        </pc:spChg>
      </pc:sldChg>
      <pc:sldChg chg="addSp modSp mod">
        <pc:chgData name="Alfred Smith" userId="3c60a3631c0db8ad" providerId="LiveId" clId="{3BA8DD5C-C7F7-41A3-871B-96739B88A4CC}" dt="2024-02-21T08:38:04.633" v="41" actId="20577"/>
        <pc:sldMkLst>
          <pc:docMk/>
          <pc:sldMk cId="2711152741" sldId="467"/>
        </pc:sldMkLst>
        <pc:spChg chg="add mod">
          <ac:chgData name="Alfred Smith" userId="3c60a3631c0db8ad" providerId="LiveId" clId="{3BA8DD5C-C7F7-41A3-871B-96739B88A4CC}" dt="2024-02-21T08:38:04.633" v="41" actId="20577"/>
          <ac:spMkLst>
            <pc:docMk/>
            <pc:sldMk cId="2711152741" sldId="467"/>
            <ac:spMk id="2" creationId="{DC7A7B26-D403-37E0-0B9E-0615E860579F}"/>
          </ac:spMkLst>
        </pc:spChg>
      </pc:sldChg>
      <pc:sldChg chg="addSp modSp mod">
        <pc:chgData name="Alfred Smith" userId="3c60a3631c0db8ad" providerId="LiveId" clId="{3BA8DD5C-C7F7-41A3-871B-96739B88A4CC}" dt="2024-02-21T08:38:12.248" v="43" actId="20577"/>
        <pc:sldMkLst>
          <pc:docMk/>
          <pc:sldMk cId="4068791124" sldId="470"/>
        </pc:sldMkLst>
        <pc:spChg chg="add mod">
          <ac:chgData name="Alfred Smith" userId="3c60a3631c0db8ad" providerId="LiveId" clId="{3BA8DD5C-C7F7-41A3-871B-96739B88A4CC}" dt="2024-02-21T08:38:12.248" v="43" actId="20577"/>
          <ac:spMkLst>
            <pc:docMk/>
            <pc:sldMk cId="4068791124" sldId="470"/>
            <ac:spMk id="2" creationId="{19E2B0A7-91D0-9DCC-59A4-BDA0A347394C}"/>
          </ac:spMkLst>
        </pc:spChg>
      </pc:sldChg>
      <pc:sldChg chg="addSp modSp mod">
        <pc:chgData name="Alfred Smith" userId="3c60a3631c0db8ad" providerId="LiveId" clId="{3BA8DD5C-C7F7-41A3-871B-96739B88A4CC}" dt="2024-02-21T08:38:20.270" v="45" actId="20577"/>
        <pc:sldMkLst>
          <pc:docMk/>
          <pc:sldMk cId="3595195488" sldId="472"/>
        </pc:sldMkLst>
        <pc:spChg chg="add mod">
          <ac:chgData name="Alfred Smith" userId="3c60a3631c0db8ad" providerId="LiveId" clId="{3BA8DD5C-C7F7-41A3-871B-96739B88A4CC}" dt="2024-02-21T08:38:20.270" v="45" actId="20577"/>
          <ac:spMkLst>
            <pc:docMk/>
            <pc:sldMk cId="3595195488" sldId="472"/>
            <ac:spMk id="2" creationId="{9860A350-F5FB-1D20-80B6-6A1D5B545C89}"/>
          </ac:spMkLst>
        </pc:spChg>
      </pc:sldChg>
      <pc:sldChg chg="addSp modSp mod">
        <pc:chgData name="Alfred Smith" userId="3c60a3631c0db8ad" providerId="LiveId" clId="{3BA8DD5C-C7F7-41A3-871B-96739B88A4CC}" dt="2024-02-21T08:38:26.003" v="47" actId="20577"/>
        <pc:sldMkLst>
          <pc:docMk/>
          <pc:sldMk cId="3878170982" sldId="474"/>
        </pc:sldMkLst>
        <pc:spChg chg="add mod">
          <ac:chgData name="Alfred Smith" userId="3c60a3631c0db8ad" providerId="LiveId" clId="{3BA8DD5C-C7F7-41A3-871B-96739B88A4CC}" dt="2024-02-21T08:38:26.003" v="47" actId="20577"/>
          <ac:spMkLst>
            <pc:docMk/>
            <pc:sldMk cId="3878170982" sldId="474"/>
            <ac:spMk id="2" creationId="{F43B8AE3-E11D-0D5C-31BA-87D1D6CB5795}"/>
          </ac:spMkLst>
        </pc:spChg>
      </pc:sldChg>
      <pc:sldChg chg="addSp modSp mod">
        <pc:chgData name="Alfred Smith" userId="3c60a3631c0db8ad" providerId="LiveId" clId="{3BA8DD5C-C7F7-41A3-871B-96739B88A4CC}" dt="2024-02-21T08:38:35.123" v="51" actId="20577"/>
        <pc:sldMkLst>
          <pc:docMk/>
          <pc:sldMk cId="792266801" sldId="475"/>
        </pc:sldMkLst>
        <pc:spChg chg="add mod">
          <ac:chgData name="Alfred Smith" userId="3c60a3631c0db8ad" providerId="LiveId" clId="{3BA8DD5C-C7F7-41A3-871B-96739B88A4CC}" dt="2024-02-21T08:38:35.123" v="51" actId="20577"/>
          <ac:spMkLst>
            <pc:docMk/>
            <pc:sldMk cId="792266801" sldId="475"/>
            <ac:spMk id="2" creationId="{D2944B4D-E7A7-B98A-AE44-B549969F541A}"/>
          </ac:spMkLst>
        </pc:spChg>
      </pc:sldChg>
      <pc:sldChg chg="addSp modSp mod">
        <pc:chgData name="Alfred Smith" userId="3c60a3631c0db8ad" providerId="LiveId" clId="{3BA8DD5C-C7F7-41A3-871B-96739B88A4CC}" dt="2024-02-21T08:38:46.602" v="53" actId="20577"/>
        <pc:sldMkLst>
          <pc:docMk/>
          <pc:sldMk cId="2208052318" sldId="479"/>
        </pc:sldMkLst>
        <pc:spChg chg="add mod">
          <ac:chgData name="Alfred Smith" userId="3c60a3631c0db8ad" providerId="LiveId" clId="{3BA8DD5C-C7F7-41A3-871B-96739B88A4CC}" dt="2024-02-21T08:38:46.602" v="53" actId="20577"/>
          <ac:spMkLst>
            <pc:docMk/>
            <pc:sldMk cId="2208052318" sldId="479"/>
            <ac:spMk id="2" creationId="{23A3DC59-5D63-28EC-F9C0-C36F91E9ECBE}"/>
          </ac:spMkLst>
        </pc:spChg>
      </pc:sldChg>
    </pc:docChg>
  </pc:docChgLst>
  <pc:docChgLst>
    <pc:chgData name="Leonie Smith" userId="fed1330f33f5650e" providerId="LiveId" clId="{BFA72399-31C8-4C01-A572-11A1B6BE12DD}"/>
    <pc:docChg chg="modSld">
      <pc:chgData name="Leonie Smith" userId="fed1330f33f5650e" providerId="LiveId" clId="{BFA72399-31C8-4C01-A572-11A1B6BE12DD}" dt="2023-12-19T03:59:23.258" v="78" actId="20577"/>
      <pc:docMkLst>
        <pc:docMk/>
      </pc:docMkLst>
      <pc:sldChg chg="addSp delSp modSp mod modTransition modAnim">
        <pc:chgData name="Leonie Smith" userId="fed1330f33f5650e" providerId="LiveId" clId="{BFA72399-31C8-4C01-A572-11A1B6BE12DD}" dt="2023-12-16T04:11:09.976" v="5"/>
        <pc:sldMkLst>
          <pc:docMk/>
          <pc:sldMk cId="923867738" sldId="440"/>
        </pc:sldMkLst>
        <pc:picChg chg="add del mod">
          <ac:chgData name="Leonie Smith" userId="fed1330f33f5650e" providerId="LiveId" clId="{BFA72399-31C8-4C01-A572-11A1B6BE12DD}" dt="2023-12-16T04:11:09.976" v="5"/>
          <ac:picMkLst>
            <pc:docMk/>
            <pc:sldMk cId="923867738" sldId="440"/>
            <ac:picMk id="3" creationId="{0841EB10-0D23-91D5-C915-BFC6204B89D1}"/>
          </ac:picMkLst>
        </pc:picChg>
        <pc:picChg chg="add mod">
          <ac:chgData name="Leonie Smith" userId="fed1330f33f5650e" providerId="LiveId" clId="{BFA72399-31C8-4C01-A572-11A1B6BE12DD}" dt="2023-12-16T04:11:09.976" v="5"/>
          <ac:picMkLst>
            <pc:docMk/>
            <pc:sldMk cId="923867738" sldId="440"/>
            <ac:picMk id="5" creationId="{1B9616EE-F810-A198-FC7A-A7140BDD5926}"/>
          </ac:picMkLst>
        </pc:picChg>
        <pc:picChg chg="del">
          <ac:chgData name="Leonie Smith" userId="fed1330f33f5650e" providerId="LiveId" clId="{BFA72399-31C8-4C01-A572-11A1B6BE12DD}" dt="2023-12-16T04:11:02.221" v="4"/>
          <ac:picMkLst>
            <pc:docMk/>
            <pc:sldMk cId="923867738" sldId="440"/>
            <ac:picMk id="7" creationId="{B32878F1-38B7-C3D8-4FF1-362FFDAFCD7B}"/>
          </ac:picMkLst>
        </pc:picChg>
      </pc:sldChg>
      <pc:sldChg chg="addSp delSp modSp mod modTransition modAnim">
        <pc:chgData name="Leonie Smith" userId="fed1330f33f5650e" providerId="LiveId" clId="{BFA72399-31C8-4C01-A572-11A1B6BE12DD}" dt="2023-12-16T04:11:43.314" v="8"/>
        <pc:sldMkLst>
          <pc:docMk/>
          <pc:sldMk cId="2180228365" sldId="442"/>
        </pc:sldMkLst>
        <pc:picChg chg="del">
          <ac:chgData name="Leonie Smith" userId="fed1330f33f5650e" providerId="LiveId" clId="{BFA72399-31C8-4C01-A572-11A1B6BE12DD}" dt="2023-12-16T04:11:31.927" v="7"/>
          <ac:picMkLst>
            <pc:docMk/>
            <pc:sldMk cId="2180228365" sldId="442"/>
            <ac:picMk id="3" creationId="{3318F4A1-2E71-81BB-F7E8-5A3B5DD2C59A}"/>
          </ac:picMkLst>
        </pc:picChg>
        <pc:picChg chg="add del mod">
          <ac:chgData name="Leonie Smith" userId="fed1330f33f5650e" providerId="LiveId" clId="{BFA72399-31C8-4C01-A572-11A1B6BE12DD}" dt="2023-12-16T04:11:43.314" v="8"/>
          <ac:picMkLst>
            <pc:docMk/>
            <pc:sldMk cId="2180228365" sldId="442"/>
            <ac:picMk id="7" creationId="{1CFC38D6-905C-95B0-530B-0C5B8F5D4011}"/>
          </ac:picMkLst>
        </pc:picChg>
        <pc:picChg chg="add mod">
          <ac:chgData name="Leonie Smith" userId="fed1330f33f5650e" providerId="LiveId" clId="{BFA72399-31C8-4C01-A572-11A1B6BE12DD}" dt="2023-12-16T04:11:43.314" v="8"/>
          <ac:picMkLst>
            <pc:docMk/>
            <pc:sldMk cId="2180228365" sldId="442"/>
            <ac:picMk id="8" creationId="{7874162A-273B-ED5E-B81C-713E5EF81F9F}"/>
          </ac:picMkLst>
        </pc:picChg>
      </pc:sldChg>
      <pc:sldChg chg="addSp delSp modSp mod modTransition modAnim">
        <pc:chgData name="Leonie Smith" userId="fed1330f33f5650e" providerId="LiveId" clId="{BFA72399-31C8-4C01-A572-11A1B6BE12DD}" dt="2023-12-16T04:12:35.007" v="14"/>
        <pc:sldMkLst>
          <pc:docMk/>
          <pc:sldMk cId="1718612039" sldId="444"/>
        </pc:sldMkLst>
        <pc:picChg chg="add del mod">
          <ac:chgData name="Leonie Smith" userId="fed1330f33f5650e" providerId="LiveId" clId="{BFA72399-31C8-4C01-A572-11A1B6BE12DD}" dt="2023-12-16T04:12:07.698" v="11"/>
          <ac:picMkLst>
            <pc:docMk/>
            <pc:sldMk cId="1718612039" sldId="444"/>
            <ac:picMk id="3" creationId="{D17A3383-F9A4-607C-A0BF-9605472EAFA8}"/>
          </ac:picMkLst>
        </pc:picChg>
        <pc:picChg chg="add del mod">
          <ac:chgData name="Leonie Smith" userId="fed1330f33f5650e" providerId="LiveId" clId="{BFA72399-31C8-4C01-A572-11A1B6BE12DD}" dt="2023-12-16T04:12:10.807" v="13"/>
          <ac:picMkLst>
            <pc:docMk/>
            <pc:sldMk cId="1718612039" sldId="444"/>
            <ac:picMk id="5" creationId="{402A3D4F-9D6D-80CA-0A7F-489E5ABA91E2}"/>
          </ac:picMkLst>
        </pc:picChg>
        <pc:picChg chg="del">
          <ac:chgData name="Leonie Smith" userId="fed1330f33f5650e" providerId="LiveId" clId="{BFA72399-31C8-4C01-A572-11A1B6BE12DD}" dt="2023-12-16T04:11:50.405" v="10"/>
          <ac:picMkLst>
            <pc:docMk/>
            <pc:sldMk cId="1718612039" sldId="444"/>
            <ac:picMk id="7" creationId="{A48AB3FF-4036-3F4A-4C30-0013FD855305}"/>
          </ac:picMkLst>
        </pc:picChg>
        <pc:picChg chg="add del mod ord">
          <ac:chgData name="Leonie Smith" userId="fed1330f33f5650e" providerId="LiveId" clId="{BFA72399-31C8-4C01-A572-11A1B6BE12DD}" dt="2023-12-16T04:12:35.007" v="14"/>
          <ac:picMkLst>
            <pc:docMk/>
            <pc:sldMk cId="1718612039" sldId="444"/>
            <ac:picMk id="10" creationId="{1E61238F-6AAC-B167-BFEB-609F72023280}"/>
          </ac:picMkLst>
        </pc:picChg>
        <pc:picChg chg="add mod">
          <ac:chgData name="Leonie Smith" userId="fed1330f33f5650e" providerId="LiveId" clId="{BFA72399-31C8-4C01-A572-11A1B6BE12DD}" dt="2023-12-16T04:12:35.007" v="14"/>
          <ac:picMkLst>
            <pc:docMk/>
            <pc:sldMk cId="1718612039" sldId="444"/>
            <ac:picMk id="11" creationId="{47AB2987-7D7E-6A1D-42E9-B5E6F05CB411}"/>
          </ac:picMkLst>
        </pc:picChg>
      </pc:sldChg>
      <pc:sldChg chg="addSp delSp modSp mod modTransition modAnim">
        <pc:chgData name="Leonie Smith" userId="fed1330f33f5650e" providerId="LiveId" clId="{BFA72399-31C8-4C01-A572-11A1B6BE12DD}" dt="2023-12-16T04:12:59.560" v="17"/>
        <pc:sldMkLst>
          <pc:docMk/>
          <pc:sldMk cId="665805102" sldId="446"/>
        </pc:sldMkLst>
        <pc:picChg chg="del">
          <ac:chgData name="Leonie Smith" userId="fed1330f33f5650e" providerId="LiveId" clId="{BFA72399-31C8-4C01-A572-11A1B6BE12DD}" dt="2023-12-16T04:12:43.379" v="16"/>
          <ac:picMkLst>
            <pc:docMk/>
            <pc:sldMk cId="665805102" sldId="446"/>
            <ac:picMk id="3" creationId="{F2591048-E018-3799-BFB3-6D99714D31ED}"/>
          </ac:picMkLst>
        </pc:picChg>
        <pc:picChg chg="add del mod">
          <ac:chgData name="Leonie Smith" userId="fed1330f33f5650e" providerId="LiveId" clId="{BFA72399-31C8-4C01-A572-11A1B6BE12DD}" dt="2023-12-16T04:12:59.560" v="17"/>
          <ac:picMkLst>
            <pc:docMk/>
            <pc:sldMk cId="665805102" sldId="446"/>
            <ac:picMk id="5" creationId="{D5A2EDE7-4C80-4C0D-2D70-A482749DCB7E}"/>
          </ac:picMkLst>
        </pc:picChg>
        <pc:picChg chg="add mod">
          <ac:chgData name="Leonie Smith" userId="fed1330f33f5650e" providerId="LiveId" clId="{BFA72399-31C8-4C01-A572-11A1B6BE12DD}" dt="2023-12-16T04:12:59.560" v="17"/>
          <ac:picMkLst>
            <pc:docMk/>
            <pc:sldMk cId="665805102" sldId="446"/>
            <ac:picMk id="7" creationId="{E5A5B870-9285-7E05-2940-783E43443309}"/>
          </ac:picMkLst>
        </pc:picChg>
      </pc:sldChg>
      <pc:sldChg chg="addSp delSp modSp mod modTransition modAnim">
        <pc:chgData name="Leonie Smith" userId="fed1330f33f5650e" providerId="LiveId" clId="{BFA72399-31C8-4C01-A572-11A1B6BE12DD}" dt="2023-12-16T04:13:22.126" v="20"/>
        <pc:sldMkLst>
          <pc:docMk/>
          <pc:sldMk cId="843663555" sldId="448"/>
        </pc:sldMkLst>
        <pc:picChg chg="del">
          <ac:chgData name="Leonie Smith" userId="fed1330f33f5650e" providerId="LiveId" clId="{BFA72399-31C8-4C01-A572-11A1B6BE12DD}" dt="2023-12-16T04:13:06.395" v="19"/>
          <ac:picMkLst>
            <pc:docMk/>
            <pc:sldMk cId="843663555" sldId="448"/>
            <ac:picMk id="3" creationId="{4424602A-99E4-BF5B-7721-818D88AD821F}"/>
          </ac:picMkLst>
        </pc:picChg>
        <pc:picChg chg="add del mod">
          <ac:chgData name="Leonie Smith" userId="fed1330f33f5650e" providerId="LiveId" clId="{BFA72399-31C8-4C01-A572-11A1B6BE12DD}" dt="2023-12-16T04:13:22.126" v="20"/>
          <ac:picMkLst>
            <pc:docMk/>
            <pc:sldMk cId="843663555" sldId="448"/>
            <ac:picMk id="5" creationId="{2B0DC9D8-2367-51CD-8503-E23F696B29F5}"/>
          </ac:picMkLst>
        </pc:picChg>
        <pc:picChg chg="add mod">
          <ac:chgData name="Leonie Smith" userId="fed1330f33f5650e" providerId="LiveId" clId="{BFA72399-31C8-4C01-A572-11A1B6BE12DD}" dt="2023-12-16T04:13:22.126" v="20"/>
          <ac:picMkLst>
            <pc:docMk/>
            <pc:sldMk cId="843663555" sldId="448"/>
            <ac:picMk id="7" creationId="{0A11E896-C6B7-4038-1792-53D67BB4F69C}"/>
          </ac:picMkLst>
        </pc:picChg>
      </pc:sldChg>
      <pc:sldChg chg="addSp delSp modSp mod modTransition modAnim">
        <pc:chgData name="Leonie Smith" userId="fed1330f33f5650e" providerId="LiveId" clId="{BFA72399-31C8-4C01-A572-11A1B6BE12DD}" dt="2023-12-16T04:13:47.319" v="23"/>
        <pc:sldMkLst>
          <pc:docMk/>
          <pc:sldMk cId="538051216" sldId="450"/>
        </pc:sldMkLst>
        <pc:picChg chg="add del mod">
          <ac:chgData name="Leonie Smith" userId="fed1330f33f5650e" providerId="LiveId" clId="{BFA72399-31C8-4C01-A572-11A1B6BE12DD}" dt="2023-12-16T04:13:47.319" v="23"/>
          <ac:picMkLst>
            <pc:docMk/>
            <pc:sldMk cId="538051216" sldId="450"/>
            <ac:picMk id="3" creationId="{E6CD999D-08B8-FF13-54D6-42A4B55F3D0B}"/>
          </ac:picMkLst>
        </pc:picChg>
        <pc:picChg chg="add mod">
          <ac:chgData name="Leonie Smith" userId="fed1330f33f5650e" providerId="LiveId" clId="{BFA72399-31C8-4C01-A572-11A1B6BE12DD}" dt="2023-12-16T04:13:47.319" v="23"/>
          <ac:picMkLst>
            <pc:docMk/>
            <pc:sldMk cId="538051216" sldId="450"/>
            <ac:picMk id="5" creationId="{51B4906E-62CB-F2DB-7D2E-6AA5F5D99BC5}"/>
          </ac:picMkLst>
        </pc:picChg>
        <pc:picChg chg="del">
          <ac:chgData name="Leonie Smith" userId="fed1330f33f5650e" providerId="LiveId" clId="{BFA72399-31C8-4C01-A572-11A1B6BE12DD}" dt="2023-12-16T04:13:30.185" v="22"/>
          <ac:picMkLst>
            <pc:docMk/>
            <pc:sldMk cId="538051216" sldId="450"/>
            <ac:picMk id="9" creationId="{3325C88B-E985-0015-795F-99DD9E160008}"/>
          </ac:picMkLst>
        </pc:picChg>
      </pc:sldChg>
      <pc:sldChg chg="addSp delSp modSp mod modTransition modAnim">
        <pc:chgData name="Leonie Smith" userId="fed1330f33f5650e" providerId="LiveId" clId="{BFA72399-31C8-4C01-A572-11A1B6BE12DD}" dt="2023-12-16T04:14:12.516" v="26"/>
        <pc:sldMkLst>
          <pc:docMk/>
          <pc:sldMk cId="4002949039" sldId="452"/>
        </pc:sldMkLst>
        <pc:picChg chg="add del mod">
          <ac:chgData name="Leonie Smith" userId="fed1330f33f5650e" providerId="LiveId" clId="{BFA72399-31C8-4C01-A572-11A1B6BE12DD}" dt="2023-12-16T04:14:12.516" v="26"/>
          <ac:picMkLst>
            <pc:docMk/>
            <pc:sldMk cId="4002949039" sldId="452"/>
            <ac:picMk id="3" creationId="{C5B50876-E19E-D607-6457-0DADBF5516D9}"/>
          </ac:picMkLst>
        </pc:picChg>
        <pc:picChg chg="add mod">
          <ac:chgData name="Leonie Smith" userId="fed1330f33f5650e" providerId="LiveId" clId="{BFA72399-31C8-4C01-A572-11A1B6BE12DD}" dt="2023-12-16T04:14:12.516" v="26"/>
          <ac:picMkLst>
            <pc:docMk/>
            <pc:sldMk cId="4002949039" sldId="452"/>
            <ac:picMk id="5" creationId="{6212276A-7644-316E-D8AA-5C0B382544B9}"/>
          </ac:picMkLst>
        </pc:picChg>
        <pc:picChg chg="del">
          <ac:chgData name="Leonie Smith" userId="fed1330f33f5650e" providerId="LiveId" clId="{BFA72399-31C8-4C01-A572-11A1B6BE12DD}" dt="2023-12-16T04:13:54.482" v="25"/>
          <ac:picMkLst>
            <pc:docMk/>
            <pc:sldMk cId="4002949039" sldId="452"/>
            <ac:picMk id="8" creationId="{E7622023-A85A-E3E6-886A-AB5A3BD1D24C}"/>
          </ac:picMkLst>
        </pc:picChg>
      </pc:sldChg>
      <pc:sldChg chg="addSp delSp modSp mod modTransition modAnim">
        <pc:chgData name="Leonie Smith" userId="fed1330f33f5650e" providerId="LiveId" clId="{BFA72399-31C8-4C01-A572-11A1B6BE12DD}" dt="2023-12-16T04:14:36.741" v="29"/>
        <pc:sldMkLst>
          <pc:docMk/>
          <pc:sldMk cId="2511564658" sldId="454"/>
        </pc:sldMkLst>
        <pc:picChg chg="add del mod">
          <ac:chgData name="Leonie Smith" userId="fed1330f33f5650e" providerId="LiveId" clId="{BFA72399-31C8-4C01-A572-11A1B6BE12DD}" dt="2023-12-16T04:14:36.741" v="29"/>
          <ac:picMkLst>
            <pc:docMk/>
            <pc:sldMk cId="2511564658" sldId="454"/>
            <ac:picMk id="3" creationId="{B3D67BF9-6C8F-65DD-AC97-092D20F45D13}"/>
          </ac:picMkLst>
        </pc:picChg>
        <pc:picChg chg="add mod">
          <ac:chgData name="Leonie Smith" userId="fed1330f33f5650e" providerId="LiveId" clId="{BFA72399-31C8-4C01-A572-11A1B6BE12DD}" dt="2023-12-16T04:14:36.741" v="29"/>
          <ac:picMkLst>
            <pc:docMk/>
            <pc:sldMk cId="2511564658" sldId="454"/>
            <ac:picMk id="5" creationId="{EB8443BC-8BB1-E05A-B148-F676747A5918}"/>
          </ac:picMkLst>
        </pc:picChg>
        <pc:picChg chg="del">
          <ac:chgData name="Leonie Smith" userId="fed1330f33f5650e" providerId="LiveId" clId="{BFA72399-31C8-4C01-A572-11A1B6BE12DD}" dt="2023-12-16T04:14:20.069" v="28"/>
          <ac:picMkLst>
            <pc:docMk/>
            <pc:sldMk cId="2511564658" sldId="454"/>
            <ac:picMk id="8" creationId="{400F9DD7-80D7-93A5-75CE-CE7ABD5DACFC}"/>
          </ac:picMkLst>
        </pc:picChg>
      </pc:sldChg>
      <pc:sldChg chg="addSp delSp modSp mod modTransition modAnim">
        <pc:chgData name="Leonie Smith" userId="fed1330f33f5650e" providerId="LiveId" clId="{BFA72399-31C8-4C01-A572-11A1B6BE12DD}" dt="2023-12-16T04:15:05.717" v="32"/>
        <pc:sldMkLst>
          <pc:docMk/>
          <pc:sldMk cId="4049696417" sldId="456"/>
        </pc:sldMkLst>
        <pc:picChg chg="del">
          <ac:chgData name="Leonie Smith" userId="fed1330f33f5650e" providerId="LiveId" clId="{BFA72399-31C8-4C01-A572-11A1B6BE12DD}" dt="2023-12-16T04:14:45.904" v="31"/>
          <ac:picMkLst>
            <pc:docMk/>
            <pc:sldMk cId="4049696417" sldId="456"/>
            <ac:picMk id="3" creationId="{59CE67BD-615A-89A8-6E41-1810C6485F98}"/>
          </ac:picMkLst>
        </pc:picChg>
        <pc:picChg chg="add del mod">
          <ac:chgData name="Leonie Smith" userId="fed1330f33f5650e" providerId="LiveId" clId="{BFA72399-31C8-4C01-A572-11A1B6BE12DD}" dt="2023-12-16T04:15:05.717" v="32"/>
          <ac:picMkLst>
            <pc:docMk/>
            <pc:sldMk cId="4049696417" sldId="456"/>
            <ac:picMk id="5" creationId="{20F6AB10-02BD-C3C0-D154-BD952B4A2E51}"/>
          </ac:picMkLst>
        </pc:picChg>
        <pc:picChg chg="add mod">
          <ac:chgData name="Leonie Smith" userId="fed1330f33f5650e" providerId="LiveId" clId="{BFA72399-31C8-4C01-A572-11A1B6BE12DD}" dt="2023-12-16T04:15:05.717" v="32"/>
          <ac:picMkLst>
            <pc:docMk/>
            <pc:sldMk cId="4049696417" sldId="456"/>
            <ac:picMk id="7" creationId="{5229AD53-7F16-928F-54D4-5B3D2486EA68}"/>
          </ac:picMkLst>
        </pc:picChg>
      </pc:sldChg>
      <pc:sldChg chg="addSp delSp modSp mod modTransition modAnim">
        <pc:chgData name="Leonie Smith" userId="fed1330f33f5650e" providerId="LiveId" clId="{BFA72399-31C8-4C01-A572-11A1B6BE12DD}" dt="2023-12-16T04:15:49.689" v="38"/>
        <pc:sldMkLst>
          <pc:docMk/>
          <pc:sldMk cId="2789980734" sldId="458"/>
        </pc:sldMkLst>
        <pc:picChg chg="add del mod">
          <ac:chgData name="Leonie Smith" userId="fed1330f33f5650e" providerId="LiveId" clId="{BFA72399-31C8-4C01-A572-11A1B6BE12DD}" dt="2023-12-16T04:15:27.339" v="35"/>
          <ac:picMkLst>
            <pc:docMk/>
            <pc:sldMk cId="2789980734" sldId="458"/>
            <ac:picMk id="3" creationId="{17890D45-7C96-784C-ECBE-EE49EE7B681A}"/>
          </ac:picMkLst>
        </pc:picChg>
        <pc:picChg chg="add del mod">
          <ac:chgData name="Leonie Smith" userId="fed1330f33f5650e" providerId="LiveId" clId="{BFA72399-31C8-4C01-A572-11A1B6BE12DD}" dt="2023-12-16T04:15:31.346" v="37"/>
          <ac:picMkLst>
            <pc:docMk/>
            <pc:sldMk cId="2789980734" sldId="458"/>
            <ac:picMk id="5" creationId="{14A99787-EE84-C03C-C8CF-C6CA3664632D}"/>
          </ac:picMkLst>
        </pc:picChg>
        <pc:picChg chg="del">
          <ac:chgData name="Leonie Smith" userId="fed1330f33f5650e" providerId="LiveId" clId="{BFA72399-31C8-4C01-A572-11A1B6BE12DD}" dt="2023-12-16T04:15:14.377" v="34"/>
          <ac:picMkLst>
            <pc:docMk/>
            <pc:sldMk cId="2789980734" sldId="458"/>
            <ac:picMk id="7" creationId="{AF3AD271-85E0-4061-4317-F219FFDA3B67}"/>
          </ac:picMkLst>
        </pc:picChg>
        <pc:picChg chg="add del mod ord">
          <ac:chgData name="Leonie Smith" userId="fed1330f33f5650e" providerId="LiveId" clId="{BFA72399-31C8-4C01-A572-11A1B6BE12DD}" dt="2023-12-16T04:15:49.689" v="38"/>
          <ac:picMkLst>
            <pc:docMk/>
            <pc:sldMk cId="2789980734" sldId="458"/>
            <ac:picMk id="10" creationId="{CC8011F7-BA31-8754-B986-C88586209157}"/>
          </ac:picMkLst>
        </pc:picChg>
        <pc:picChg chg="add mod">
          <ac:chgData name="Leonie Smith" userId="fed1330f33f5650e" providerId="LiveId" clId="{BFA72399-31C8-4C01-A572-11A1B6BE12DD}" dt="2023-12-16T04:15:49.689" v="38"/>
          <ac:picMkLst>
            <pc:docMk/>
            <pc:sldMk cId="2789980734" sldId="458"/>
            <ac:picMk id="11" creationId="{0CF19112-9C9E-2AD2-9E59-E627B4E02524}"/>
          </ac:picMkLst>
        </pc:picChg>
      </pc:sldChg>
      <pc:sldChg chg="addSp delSp modSp mod modTransition modAnim">
        <pc:chgData name="Leonie Smith" userId="fed1330f33f5650e" providerId="LiveId" clId="{BFA72399-31C8-4C01-A572-11A1B6BE12DD}" dt="2023-12-16T04:16:14.352" v="41"/>
        <pc:sldMkLst>
          <pc:docMk/>
          <pc:sldMk cId="2691432836" sldId="460"/>
        </pc:sldMkLst>
        <pc:picChg chg="del">
          <ac:chgData name="Leonie Smith" userId="fed1330f33f5650e" providerId="LiveId" clId="{BFA72399-31C8-4C01-A572-11A1B6BE12DD}" dt="2023-12-16T04:15:58.948" v="40"/>
          <ac:picMkLst>
            <pc:docMk/>
            <pc:sldMk cId="2691432836" sldId="460"/>
            <ac:picMk id="2" creationId="{653577C0-D662-ED42-C15F-CB0B475603D4}"/>
          </ac:picMkLst>
        </pc:picChg>
        <pc:picChg chg="add del mod">
          <ac:chgData name="Leonie Smith" userId="fed1330f33f5650e" providerId="LiveId" clId="{BFA72399-31C8-4C01-A572-11A1B6BE12DD}" dt="2023-12-16T04:16:14.352" v="41"/>
          <ac:picMkLst>
            <pc:docMk/>
            <pc:sldMk cId="2691432836" sldId="460"/>
            <ac:picMk id="5" creationId="{FC089FA9-3D0A-E494-5742-6CDA6127BB29}"/>
          </ac:picMkLst>
        </pc:picChg>
        <pc:picChg chg="add mod">
          <ac:chgData name="Leonie Smith" userId="fed1330f33f5650e" providerId="LiveId" clId="{BFA72399-31C8-4C01-A572-11A1B6BE12DD}" dt="2023-12-16T04:16:14.352" v="41"/>
          <ac:picMkLst>
            <pc:docMk/>
            <pc:sldMk cId="2691432836" sldId="460"/>
            <ac:picMk id="7" creationId="{72B45150-309D-5E0D-734F-85800B6C924C}"/>
          </ac:picMkLst>
        </pc:picChg>
      </pc:sldChg>
      <pc:sldChg chg="addSp delSp modSp mod modTransition modAnim">
        <pc:chgData name="Leonie Smith" userId="fed1330f33f5650e" providerId="LiveId" clId="{BFA72399-31C8-4C01-A572-11A1B6BE12DD}" dt="2023-12-16T04:16:32.802" v="44"/>
        <pc:sldMkLst>
          <pc:docMk/>
          <pc:sldMk cId="3941201962" sldId="462"/>
        </pc:sldMkLst>
        <pc:picChg chg="add del mod">
          <ac:chgData name="Leonie Smith" userId="fed1330f33f5650e" providerId="LiveId" clId="{BFA72399-31C8-4C01-A572-11A1B6BE12DD}" dt="2023-12-16T04:16:32.802" v="44"/>
          <ac:picMkLst>
            <pc:docMk/>
            <pc:sldMk cId="3941201962" sldId="462"/>
            <ac:picMk id="3" creationId="{805BBAB0-BD9C-64FB-4258-3C9DADB3E78B}"/>
          </ac:picMkLst>
        </pc:picChg>
        <pc:picChg chg="del">
          <ac:chgData name="Leonie Smith" userId="fed1330f33f5650e" providerId="LiveId" clId="{BFA72399-31C8-4C01-A572-11A1B6BE12DD}" dt="2023-12-16T04:16:21.656" v="43"/>
          <ac:picMkLst>
            <pc:docMk/>
            <pc:sldMk cId="3941201962" sldId="462"/>
            <ac:picMk id="5" creationId="{0681A927-B310-785B-CD91-3688D1F77F7A}"/>
          </ac:picMkLst>
        </pc:picChg>
        <pc:picChg chg="add mod">
          <ac:chgData name="Leonie Smith" userId="fed1330f33f5650e" providerId="LiveId" clId="{BFA72399-31C8-4C01-A572-11A1B6BE12DD}" dt="2023-12-16T04:16:32.802" v="44"/>
          <ac:picMkLst>
            <pc:docMk/>
            <pc:sldMk cId="3941201962" sldId="462"/>
            <ac:picMk id="7" creationId="{D584100D-1D9C-1BE7-FF26-7D1CE28CE30A}"/>
          </ac:picMkLst>
        </pc:picChg>
      </pc:sldChg>
      <pc:sldChg chg="addSp delSp modSp mod modTransition modAnim">
        <pc:chgData name="Leonie Smith" userId="fed1330f33f5650e" providerId="LiveId" clId="{BFA72399-31C8-4C01-A572-11A1B6BE12DD}" dt="2023-12-16T04:16:59.930" v="47"/>
        <pc:sldMkLst>
          <pc:docMk/>
          <pc:sldMk cId="3471468068" sldId="464"/>
        </pc:sldMkLst>
        <pc:picChg chg="del">
          <ac:chgData name="Leonie Smith" userId="fed1330f33f5650e" providerId="LiveId" clId="{BFA72399-31C8-4C01-A572-11A1B6BE12DD}" dt="2023-12-16T04:16:41.788" v="46"/>
          <ac:picMkLst>
            <pc:docMk/>
            <pc:sldMk cId="3471468068" sldId="464"/>
            <ac:picMk id="2" creationId="{FCEF553A-21E4-CFDB-31EF-FE94FAAC1834}"/>
          </ac:picMkLst>
        </pc:picChg>
        <pc:picChg chg="add del mod">
          <ac:chgData name="Leonie Smith" userId="fed1330f33f5650e" providerId="LiveId" clId="{BFA72399-31C8-4C01-A572-11A1B6BE12DD}" dt="2023-12-16T04:16:59.930" v="47"/>
          <ac:picMkLst>
            <pc:docMk/>
            <pc:sldMk cId="3471468068" sldId="464"/>
            <ac:picMk id="5" creationId="{1ED98AA4-67E6-D861-3AEE-A583B5B6FB30}"/>
          </ac:picMkLst>
        </pc:picChg>
        <pc:picChg chg="add mod">
          <ac:chgData name="Leonie Smith" userId="fed1330f33f5650e" providerId="LiveId" clId="{BFA72399-31C8-4C01-A572-11A1B6BE12DD}" dt="2023-12-16T04:16:59.930" v="47"/>
          <ac:picMkLst>
            <pc:docMk/>
            <pc:sldMk cId="3471468068" sldId="464"/>
            <ac:picMk id="7" creationId="{56F7A5D4-2516-8CC3-6F2F-32BFF743749D}"/>
          </ac:picMkLst>
        </pc:picChg>
      </pc:sldChg>
      <pc:sldChg chg="addSp delSp modSp mod modTransition modAnim">
        <pc:chgData name="Leonie Smith" userId="fed1330f33f5650e" providerId="LiveId" clId="{BFA72399-31C8-4C01-A572-11A1B6BE12DD}" dt="2023-12-16T04:17:27.496" v="50"/>
        <pc:sldMkLst>
          <pc:docMk/>
          <pc:sldMk cId="581074576" sldId="466"/>
        </pc:sldMkLst>
        <pc:picChg chg="del">
          <ac:chgData name="Leonie Smith" userId="fed1330f33f5650e" providerId="LiveId" clId="{BFA72399-31C8-4C01-A572-11A1B6BE12DD}" dt="2023-12-16T04:17:08.161" v="49"/>
          <ac:picMkLst>
            <pc:docMk/>
            <pc:sldMk cId="581074576" sldId="466"/>
            <ac:picMk id="2" creationId="{A6C13BC0-F5E3-F624-4483-BD0AA84B0FA7}"/>
          </ac:picMkLst>
        </pc:picChg>
        <pc:picChg chg="add del mod">
          <ac:chgData name="Leonie Smith" userId="fed1330f33f5650e" providerId="LiveId" clId="{BFA72399-31C8-4C01-A572-11A1B6BE12DD}" dt="2023-12-16T04:17:27.496" v="50"/>
          <ac:picMkLst>
            <pc:docMk/>
            <pc:sldMk cId="581074576" sldId="466"/>
            <ac:picMk id="5" creationId="{CAD71B25-5BFF-E759-AAF2-0DE9BFEEBEEF}"/>
          </ac:picMkLst>
        </pc:picChg>
        <pc:picChg chg="add mod">
          <ac:chgData name="Leonie Smith" userId="fed1330f33f5650e" providerId="LiveId" clId="{BFA72399-31C8-4C01-A572-11A1B6BE12DD}" dt="2023-12-16T04:17:27.496" v="50"/>
          <ac:picMkLst>
            <pc:docMk/>
            <pc:sldMk cId="581074576" sldId="466"/>
            <ac:picMk id="7" creationId="{A9FE67E9-E76F-6160-DBB4-AEE005525406}"/>
          </ac:picMkLst>
        </pc:picChg>
      </pc:sldChg>
      <pc:sldChg chg="addSp delSp modSp mod modTransition modAnim modNotesTx">
        <pc:chgData name="Leonie Smith" userId="fed1330f33f5650e" providerId="LiveId" clId="{BFA72399-31C8-4C01-A572-11A1B6BE12DD}" dt="2023-12-19T03:59:23.258" v="78" actId="20577"/>
        <pc:sldMkLst>
          <pc:docMk/>
          <pc:sldMk cId="826482979" sldId="468"/>
        </pc:sldMkLst>
        <pc:picChg chg="del">
          <ac:chgData name="Leonie Smith" userId="fed1330f33f5650e" providerId="LiveId" clId="{BFA72399-31C8-4C01-A572-11A1B6BE12DD}" dt="2023-12-16T04:10:41.722" v="1"/>
          <ac:picMkLst>
            <pc:docMk/>
            <pc:sldMk cId="826482979" sldId="468"/>
            <ac:picMk id="5" creationId="{816911BF-6D43-F6A7-9CD8-9AD0273C6629}"/>
          </ac:picMkLst>
        </pc:picChg>
        <pc:picChg chg="add del mod">
          <ac:chgData name="Leonie Smith" userId="fed1330f33f5650e" providerId="LiveId" clId="{BFA72399-31C8-4C01-A572-11A1B6BE12DD}" dt="2023-12-16T04:10:49.054" v="2"/>
          <ac:picMkLst>
            <pc:docMk/>
            <pc:sldMk cId="826482979" sldId="468"/>
            <ac:picMk id="6" creationId="{6E30CB43-B351-43A6-05E4-CBD40123A7E9}"/>
          </ac:picMkLst>
        </pc:picChg>
        <pc:picChg chg="add mod">
          <ac:chgData name="Leonie Smith" userId="fed1330f33f5650e" providerId="LiveId" clId="{BFA72399-31C8-4C01-A572-11A1B6BE12DD}" dt="2023-12-16T04:10:49.054" v="2"/>
          <ac:picMkLst>
            <pc:docMk/>
            <pc:sldMk cId="826482979" sldId="468"/>
            <ac:picMk id="7" creationId="{096A3C69-4EF8-7409-F093-CDD58DE82682}"/>
          </ac:picMkLst>
        </pc:picChg>
      </pc:sldChg>
      <pc:sldChg chg="addSp delSp modSp mod modTransition modAnim">
        <pc:chgData name="Leonie Smith" userId="fed1330f33f5650e" providerId="LiveId" clId="{BFA72399-31C8-4C01-A572-11A1B6BE12DD}" dt="2023-12-16T04:18:11.920" v="56"/>
        <pc:sldMkLst>
          <pc:docMk/>
          <pc:sldMk cId="140128688" sldId="469"/>
        </pc:sldMkLst>
        <pc:picChg chg="del">
          <ac:chgData name="Leonie Smith" userId="fed1330f33f5650e" providerId="LiveId" clId="{BFA72399-31C8-4C01-A572-11A1B6BE12DD}" dt="2023-12-16T04:17:35.700" v="52"/>
          <ac:picMkLst>
            <pc:docMk/>
            <pc:sldMk cId="140128688" sldId="469"/>
            <ac:picMk id="2" creationId="{1859CF2B-C4E4-FD0E-E319-70842F8B2C43}"/>
          </ac:picMkLst>
        </pc:picChg>
        <pc:picChg chg="add del mod">
          <ac:chgData name="Leonie Smith" userId="fed1330f33f5650e" providerId="LiveId" clId="{BFA72399-31C8-4C01-A572-11A1B6BE12DD}" dt="2023-12-16T04:17:48.996" v="53"/>
          <ac:picMkLst>
            <pc:docMk/>
            <pc:sldMk cId="140128688" sldId="469"/>
            <ac:picMk id="5" creationId="{92B6225B-1C33-872A-818C-9A8909692723}"/>
          </ac:picMkLst>
        </pc:picChg>
        <pc:picChg chg="add del mod">
          <ac:chgData name="Leonie Smith" userId="fed1330f33f5650e" providerId="LiveId" clId="{BFA72399-31C8-4C01-A572-11A1B6BE12DD}" dt="2023-12-16T04:17:58.183" v="55"/>
          <ac:picMkLst>
            <pc:docMk/>
            <pc:sldMk cId="140128688" sldId="469"/>
            <ac:picMk id="7" creationId="{50883E97-3757-A675-9ED9-B5F9813B891A}"/>
          </ac:picMkLst>
        </pc:picChg>
        <pc:picChg chg="add del mod ord">
          <ac:chgData name="Leonie Smith" userId="fed1330f33f5650e" providerId="LiveId" clId="{BFA72399-31C8-4C01-A572-11A1B6BE12DD}" dt="2023-12-16T04:18:11.920" v="56"/>
          <ac:picMkLst>
            <pc:docMk/>
            <pc:sldMk cId="140128688" sldId="469"/>
            <ac:picMk id="10" creationId="{77B9C6E4-51AA-6631-7F8A-0443A55CD019}"/>
          </ac:picMkLst>
        </pc:picChg>
        <pc:picChg chg="add mod">
          <ac:chgData name="Leonie Smith" userId="fed1330f33f5650e" providerId="LiveId" clId="{BFA72399-31C8-4C01-A572-11A1B6BE12DD}" dt="2023-12-16T04:18:11.920" v="56"/>
          <ac:picMkLst>
            <pc:docMk/>
            <pc:sldMk cId="140128688" sldId="469"/>
            <ac:picMk id="11" creationId="{C0E1B7EA-9298-1900-51B0-2E54DB012FEA}"/>
          </ac:picMkLst>
        </pc:picChg>
      </pc:sldChg>
      <pc:sldChg chg="addSp delSp modSp mod modTransition modAnim">
        <pc:chgData name="Leonie Smith" userId="fed1330f33f5650e" providerId="LiveId" clId="{BFA72399-31C8-4C01-A572-11A1B6BE12DD}" dt="2023-12-16T04:18:36.678" v="59"/>
        <pc:sldMkLst>
          <pc:docMk/>
          <pc:sldMk cId="659064439" sldId="471"/>
        </pc:sldMkLst>
        <pc:picChg chg="del">
          <ac:chgData name="Leonie Smith" userId="fed1330f33f5650e" providerId="LiveId" clId="{BFA72399-31C8-4C01-A572-11A1B6BE12DD}" dt="2023-12-16T04:18:20.431" v="58"/>
          <ac:picMkLst>
            <pc:docMk/>
            <pc:sldMk cId="659064439" sldId="471"/>
            <ac:picMk id="3" creationId="{2AF76509-BAB3-5BD7-32F8-BF4B0AFAFAED}"/>
          </ac:picMkLst>
        </pc:picChg>
        <pc:picChg chg="add del mod">
          <ac:chgData name="Leonie Smith" userId="fed1330f33f5650e" providerId="LiveId" clId="{BFA72399-31C8-4C01-A572-11A1B6BE12DD}" dt="2023-12-16T04:18:36.678" v="59"/>
          <ac:picMkLst>
            <pc:docMk/>
            <pc:sldMk cId="659064439" sldId="471"/>
            <ac:picMk id="5" creationId="{116B6046-F35B-6937-FF28-3AFBC93022A9}"/>
          </ac:picMkLst>
        </pc:picChg>
        <pc:picChg chg="add mod">
          <ac:chgData name="Leonie Smith" userId="fed1330f33f5650e" providerId="LiveId" clId="{BFA72399-31C8-4C01-A572-11A1B6BE12DD}" dt="2023-12-16T04:18:36.678" v="59"/>
          <ac:picMkLst>
            <pc:docMk/>
            <pc:sldMk cId="659064439" sldId="471"/>
            <ac:picMk id="7" creationId="{8F0C4200-B3BE-7804-EFD0-871A268DAB66}"/>
          </ac:picMkLst>
        </pc:picChg>
      </pc:sldChg>
      <pc:sldChg chg="addSp delSp modSp mod modTransition modAnim">
        <pc:chgData name="Leonie Smith" userId="fed1330f33f5650e" providerId="LiveId" clId="{BFA72399-31C8-4C01-A572-11A1B6BE12DD}" dt="2023-12-16T04:19:02.108" v="62"/>
        <pc:sldMkLst>
          <pc:docMk/>
          <pc:sldMk cId="1143535396" sldId="473"/>
        </pc:sldMkLst>
        <pc:picChg chg="add del mod">
          <ac:chgData name="Leonie Smith" userId="fed1330f33f5650e" providerId="LiveId" clId="{BFA72399-31C8-4C01-A572-11A1B6BE12DD}" dt="2023-12-16T04:19:02.108" v="62"/>
          <ac:picMkLst>
            <pc:docMk/>
            <pc:sldMk cId="1143535396" sldId="473"/>
            <ac:picMk id="3" creationId="{E46865BA-C10E-2E2B-D998-C656A242D337}"/>
          </ac:picMkLst>
        </pc:picChg>
        <pc:picChg chg="add mod">
          <ac:chgData name="Leonie Smith" userId="fed1330f33f5650e" providerId="LiveId" clId="{BFA72399-31C8-4C01-A572-11A1B6BE12DD}" dt="2023-12-16T04:19:02.108" v="62"/>
          <ac:picMkLst>
            <pc:docMk/>
            <pc:sldMk cId="1143535396" sldId="473"/>
            <ac:picMk id="5" creationId="{EEDA4E26-3A05-124C-15CC-70BA74449645}"/>
          </ac:picMkLst>
        </pc:picChg>
        <pc:picChg chg="del">
          <ac:chgData name="Leonie Smith" userId="fed1330f33f5650e" providerId="LiveId" clId="{BFA72399-31C8-4C01-A572-11A1B6BE12DD}" dt="2023-12-16T04:18:46.494" v="61"/>
          <ac:picMkLst>
            <pc:docMk/>
            <pc:sldMk cId="1143535396" sldId="473"/>
            <ac:picMk id="9" creationId="{6492620A-A612-5D30-5F2D-17E893940755}"/>
          </ac:picMkLst>
        </pc:picChg>
      </pc:sldChg>
      <pc:sldChg chg="addSp delSp modSp mod modTransition modAnim">
        <pc:chgData name="Leonie Smith" userId="fed1330f33f5650e" providerId="LiveId" clId="{BFA72399-31C8-4C01-A572-11A1B6BE12DD}" dt="2023-12-16T04:19:23.106" v="65"/>
        <pc:sldMkLst>
          <pc:docMk/>
          <pc:sldMk cId="342685455" sldId="476"/>
        </pc:sldMkLst>
        <pc:picChg chg="add del mod">
          <ac:chgData name="Leonie Smith" userId="fed1330f33f5650e" providerId="LiveId" clId="{BFA72399-31C8-4C01-A572-11A1B6BE12DD}" dt="2023-12-16T04:19:23.106" v="65"/>
          <ac:picMkLst>
            <pc:docMk/>
            <pc:sldMk cId="342685455" sldId="476"/>
            <ac:picMk id="3" creationId="{98CA3E6D-05E2-50AA-3A7C-DEC261A1F8A4}"/>
          </ac:picMkLst>
        </pc:picChg>
        <pc:picChg chg="del">
          <ac:chgData name="Leonie Smith" userId="fed1330f33f5650e" providerId="LiveId" clId="{BFA72399-31C8-4C01-A572-11A1B6BE12DD}" dt="2023-12-16T04:19:10.100" v="64"/>
          <ac:picMkLst>
            <pc:docMk/>
            <pc:sldMk cId="342685455" sldId="476"/>
            <ac:picMk id="5" creationId="{FF63E6E6-24C5-823B-5C52-E3F66C47E4AF}"/>
          </ac:picMkLst>
        </pc:picChg>
        <pc:picChg chg="add mod">
          <ac:chgData name="Leonie Smith" userId="fed1330f33f5650e" providerId="LiveId" clId="{BFA72399-31C8-4C01-A572-11A1B6BE12DD}" dt="2023-12-16T04:19:23.106" v="65"/>
          <ac:picMkLst>
            <pc:docMk/>
            <pc:sldMk cId="342685455" sldId="476"/>
            <ac:picMk id="7" creationId="{148E9E69-3955-B84F-D71B-37996AC36E83}"/>
          </ac:picMkLst>
        </pc:picChg>
      </pc:sldChg>
      <pc:sldChg chg="addSp delSp modSp mod modTransition modAnim">
        <pc:chgData name="Leonie Smith" userId="fed1330f33f5650e" providerId="LiveId" clId="{BFA72399-31C8-4C01-A572-11A1B6BE12DD}" dt="2023-12-16T04:19:46.346" v="68"/>
        <pc:sldMkLst>
          <pc:docMk/>
          <pc:sldMk cId="559525649" sldId="477"/>
        </pc:sldMkLst>
        <pc:picChg chg="add del mod">
          <ac:chgData name="Leonie Smith" userId="fed1330f33f5650e" providerId="LiveId" clId="{BFA72399-31C8-4C01-A572-11A1B6BE12DD}" dt="2023-12-16T04:19:46.346" v="68"/>
          <ac:picMkLst>
            <pc:docMk/>
            <pc:sldMk cId="559525649" sldId="477"/>
            <ac:picMk id="3" creationId="{73992513-C23C-3858-4181-2CB0056D92E0}"/>
          </ac:picMkLst>
        </pc:picChg>
        <pc:picChg chg="add mod">
          <ac:chgData name="Leonie Smith" userId="fed1330f33f5650e" providerId="LiveId" clId="{BFA72399-31C8-4C01-A572-11A1B6BE12DD}" dt="2023-12-16T04:19:46.346" v="68"/>
          <ac:picMkLst>
            <pc:docMk/>
            <pc:sldMk cId="559525649" sldId="477"/>
            <ac:picMk id="5" creationId="{3C635E4B-3E7E-F969-BDB0-AAAE281A32F8}"/>
          </ac:picMkLst>
        </pc:picChg>
        <pc:picChg chg="del">
          <ac:chgData name="Leonie Smith" userId="fed1330f33f5650e" providerId="LiveId" clId="{BFA72399-31C8-4C01-A572-11A1B6BE12DD}" dt="2023-12-16T04:19:31.791" v="67"/>
          <ac:picMkLst>
            <pc:docMk/>
            <pc:sldMk cId="559525649" sldId="477"/>
            <ac:picMk id="12" creationId="{E12E2691-A12D-A022-8124-305B70CA7B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3000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33-4</a:t>
            </a:r>
          </a:p>
        </p:txBody>
      </p:sp>
      <p:pic>
        <p:nvPicPr>
          <p:cNvPr id="7" name="Audio 6">
            <a:hlinkClick r:id="" action="ppaction://media"/>
            <a:extLst>
              <a:ext uri="{FF2B5EF4-FFF2-40B4-BE49-F238E27FC236}">
                <a16:creationId xmlns:a16="http://schemas.microsoft.com/office/drawing/2014/main" id="{096A3C69-4EF8-7409-F093-CDD58DE826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8AAE3AE6-0FCB-8321-1047-76DE6532D48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970"/>
    </mc:Choice>
    <mc:Fallback xmlns="">
      <p:transition spd="slow" advTm="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737A63-BCC5-9EC3-F61E-476869576B69}"/>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0BFE12A-BDD0-8560-2CDE-2BE0B87A2C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4“How can a man be born when he is old?” Nicodemus asked. “Can he enter his mother’s womb a second time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ཡང་ནེ་ཀོ་དེམ་ན༌རེ། མི་ཞིག་ཆེར་སྐྱེས་ནས་རྒས་ཚེ་ཡང་བསྐྱར་ཇི་ལྟར་སྐྱེ་ནུས༌སམ། སླར་ཡང་མའི་མངལ་དུ་ཞུགས་ཏེ་ལན་གཉིས་པར་སྐྱེ་སྲིད་དམ་ཞེས་ཞུས་པ༌ལ།</a:t>
            </a:r>
            <a:endParaRPr lang="en-ZA" dirty="0"/>
          </a:p>
        </p:txBody>
      </p:sp>
      <p:pic>
        <p:nvPicPr>
          <p:cNvPr id="7" name="Audio 6">
            <a:hlinkClick r:id="" action="ppaction://media"/>
            <a:extLst>
              <a:ext uri="{FF2B5EF4-FFF2-40B4-BE49-F238E27FC236}">
                <a16:creationId xmlns:a16="http://schemas.microsoft.com/office/drawing/2014/main" id="{0A11E896-C6B7-4038-1792-53D67BB4F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402"/>
    </mc:Choice>
    <mc:Fallback xmlns="">
      <p:transition spd="slow" advTm="1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687D80-1F30-ADA0-ED56-41F44F8E45C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216A458-5699-7F07-C7A4-5D5C98334E7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5Jesus answered, “Truly, truly, I tell you, no one can enter the kingdom of God unless he is born of water and the Spirit.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ཡང་སྐྱབས་མགོན་ཡེ་ཤུས་འདི་སྐད༌དུ། བདག་གིས་ཁྱོད་ལ་ཡང་དག་པར་བདེན་པར་སྨྲ༌སྟེ། གལ་ཏེ་མི་ཞིག་ཆུ་དང་དམ་པའི་ཐུགས་ཉིད་ཀྱི་སྒོ་ནས་མ་སྐྱེས་ན་དཀོན་མཆོག་གི་རྒྱལ་སྲིད་དུ་ཞུགས་མི་ཐུབ་བོ།།</a:t>
            </a:r>
            <a:endParaRPr lang="en-ZA" sz="3600" dirty="0"/>
          </a:p>
        </p:txBody>
      </p:sp>
      <p:pic>
        <p:nvPicPr>
          <p:cNvPr id="5" name="Audio 4">
            <a:hlinkClick r:id="" action="ppaction://media"/>
            <a:extLst>
              <a:ext uri="{FF2B5EF4-FFF2-40B4-BE49-F238E27FC236}">
                <a16:creationId xmlns:a16="http://schemas.microsoft.com/office/drawing/2014/main" id="{51B4906E-62CB-F2DB-7D2E-6AA5F5D99B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791"/>
    </mc:Choice>
    <mc:Fallback xmlns="">
      <p:transition spd="slow" advTm="1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3DB4A7-3FAF-0B91-3B9D-55C044D4ECEB}"/>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33A49B9-4BB0-765A-273B-7EEC52C5246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6Flesh is born of flesh, but spirit is born of the Spirit. 7Do not be amazed that I said, ‘You  must be born again.’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ཤ་ཁྲག་གི་ཕུང་བོ་ལས་སྐྱེས་པ་ནི་ཤ་ཁྲག་གི་ཕུང་བོ་ཡིན་ཞིང་དམ་པའི་ཐུགས་ཉིད་ལས་སྐྱེས་པ་ནི་སེམས་ཉིད་ཡིན།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བདག་གིས་ཁྱོད་རང་ཡང་བསྐྱར་སྐྱེ་དགོས་པ་ཡིན་ཞེས་སྨྲས་པ་ལ་ཁྱོད་ཀྱིས་ངོ་མཚར་བར་མ་འདོད༌ཅིག</a:t>
            </a:r>
            <a:endParaRPr lang="en-ZA" dirty="0"/>
          </a:p>
        </p:txBody>
      </p:sp>
      <p:pic>
        <p:nvPicPr>
          <p:cNvPr id="5" name="Audio 4">
            <a:hlinkClick r:id="" action="ppaction://media"/>
            <a:extLst>
              <a:ext uri="{FF2B5EF4-FFF2-40B4-BE49-F238E27FC236}">
                <a16:creationId xmlns:a16="http://schemas.microsoft.com/office/drawing/2014/main" id="{6212276A-7644-316E-D8AA-5C0B382544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665"/>
    </mc:Choice>
    <mc:Fallback xmlns="">
      <p:transition spd="slow" advTm="14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15FB94-AD66-5275-A694-9EA7683D5BC5}"/>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FEA3D74-DC12-D245-605F-AFFA059C7F7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 wind blows where it wishes. You hear its sound, but you do not know where it comes from or where it is going. So it is with everyone born of the Spirit.”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རླུང་ནི་རང་བཞིན་དུ་གཡུག་ཅིང་ཁྱོད་ཀྱིས་རླུང་གི་སྒྲ་ཐོས་ཀྱང་རླུང་དེ་གང་ནས་ཡོང་ཞིང་གང་དུ་རྒྱུ་བ་མི་ཤེས་པ༌ལྟར། དམ་པའི་ཐུགས་ཉིད་ལས་སྐྱེས་པ་ཐམས་ཅད་ཀྱང་དེ་བཞིན་ཡིན་ཞེས་གསུངས་པ༌དང༌།</a:t>
            </a:r>
            <a:endParaRPr lang="en-ZA" dirty="0"/>
          </a:p>
        </p:txBody>
      </p:sp>
      <p:pic>
        <p:nvPicPr>
          <p:cNvPr id="5" name="Audio 4">
            <a:hlinkClick r:id="" action="ppaction://media"/>
            <a:extLst>
              <a:ext uri="{FF2B5EF4-FFF2-40B4-BE49-F238E27FC236}">
                <a16:creationId xmlns:a16="http://schemas.microsoft.com/office/drawing/2014/main" id="{EB8443BC-8BB1-E05A-B148-F676747A59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3325"/>
    </mc:Choice>
    <mc:Fallback xmlns="">
      <p:transition spd="slow" advTm="1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0448D6-2469-12C9-2355-9D7E2060E08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FEDE5FF-1B1B-F493-1241-66734E80AB1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9“How can this be?” Nicodemus asked.</a:t>
            </a:r>
          </a:p>
          <a:p>
            <a:r>
              <a:rPr lang="en-US" sz="4000" dirty="0">
                <a:solidFill>
                  <a:srgbClr val="777A7B"/>
                </a:solidFill>
                <a:latin typeface="Arial" panose="020B0604020202020204" pitchFamily="34" charset="0"/>
              </a:rPr>
              <a:t>10“You are Israel’s teacher,” said Jesus, “and you do not understand these things?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ཡང་ནེ་ཀོ་དེམ་ན༌རེ། དེས་ན་དོན་འདི་རྣམས་ཇི་ལྟར་འབྱུང་སྲིད་དམ་ཞེས་ཞུས་པ༌ལ།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ཡང་སྐྱབས་མགོན་ཡེ་ཤུས་འདི་སྐད༌དུ། ཁྱོད་ནི་ཡེས་ར་ཨེལ་མི་རིགས་ཀྱི་སློབ་དཔོན་ཡིན་ཡང་དོན་དེ་རྣམས་ཀྱང་མི་ཤེས༌སམ།</a:t>
            </a:r>
            <a:endParaRPr lang="en-ZA" dirty="0"/>
          </a:p>
        </p:txBody>
      </p:sp>
      <p:pic>
        <p:nvPicPr>
          <p:cNvPr id="7" name="Audio 6">
            <a:hlinkClick r:id="" action="ppaction://media"/>
            <a:extLst>
              <a:ext uri="{FF2B5EF4-FFF2-40B4-BE49-F238E27FC236}">
                <a16:creationId xmlns:a16="http://schemas.microsoft.com/office/drawing/2014/main" id="{5229AD53-7F16-928F-54D4-5B3D2486EA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1B45C20-9C41-1021-FF88-5EFB35E494AC}"/>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E37C78-E97C-504C-0F75-3DCB43933D3A}"/>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6DEC45-FBCC-2F07-9319-0D53B498247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11Truly, truly, I tell you, we speak of what we know, and we testify to what we have seen, and yet you people do not accept our testimony.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བདག་གིས་ཁྱོད་ལ་ཡང་དག་པར་བདེན་པར་སྨྲ༌སྟེ། ངེད་ཅག་གིས་ཅི་ཤེས་པ་སྨྲས་ཤིང་དངོས་སུ་མཐོང་བ་དེར་བདེན་དཔང་བྱས་པ༌ཡིན། འོན༌ཀྱང༌། ཁྱོད་ཅག་གིས་ངེད་རྣམས་ཀྱི་བདེན་དཔང་ཁས་མི་ལེན༌པ་རེད།</a:t>
            </a:r>
            <a:endParaRPr lang="en-ZA" dirty="0"/>
          </a:p>
        </p:txBody>
      </p:sp>
      <p:pic>
        <p:nvPicPr>
          <p:cNvPr id="11" name="Audio 10">
            <a:hlinkClick r:id="" action="ppaction://media"/>
            <a:extLst>
              <a:ext uri="{FF2B5EF4-FFF2-40B4-BE49-F238E27FC236}">
                <a16:creationId xmlns:a16="http://schemas.microsoft.com/office/drawing/2014/main" id="{0CF19112-9C9E-2AD2-9E59-E627B4E025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032"/>
    </mc:Choice>
    <mc:Fallback xmlns="">
      <p:transition spd="slow" advTm="15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E3BC20-60E6-0FE9-D4F9-31B350AF1737}"/>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A6BCD15-BBCB-EEAF-0D07-5DE07D7377F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12If I have told you about earthly things and you do not believe, how will you believe if I tell you about heavenly things?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བདག་གིས་ཁྱོད་རྣམས་ལ་ས་གཞིའི་སྟེང་གི་དོན་རྣམས་བཤད་པར་ཁྱོད་ཅག་ཡིད་མི་ཆེས༌ན། ནམ་མཁའི་ཞིང་ཁམས་ཀྱི་དོན་རྣམས་སྨྲས་ཀྱང་ཁྱོད་ཅག་ཇི་ལྟར་ཡིད་ཆེས་པར་འགྱུར༌རམ། </a:t>
            </a:r>
            <a:endParaRPr lang="en-ZA" dirty="0"/>
          </a:p>
        </p:txBody>
      </p:sp>
      <p:pic>
        <p:nvPicPr>
          <p:cNvPr id="7" name="Audio 6">
            <a:hlinkClick r:id="" action="ppaction://media"/>
            <a:extLst>
              <a:ext uri="{FF2B5EF4-FFF2-40B4-BE49-F238E27FC236}">
                <a16:creationId xmlns:a16="http://schemas.microsoft.com/office/drawing/2014/main" id="{72B45150-309D-5E0D-734F-85800B6C92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100"/>
    </mc:Choice>
    <mc:Fallback xmlns="">
      <p:transition spd="slow" advTm="1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73D908-5B2B-95D2-71D4-53AD4FF2B47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AB5DC5-AAA2-8AFB-66C6-F4910988239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13No one has ascended into heaven except the One who descended from heaven—the Son of 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དེ་ཡང་ནམ་མཁའི་ཞིང་ཁམས་ནས་ཕེབས་པའི་མིའི་བུ་ལས༌གཞན། སུ་ཞིག་ཀྱང་ནམ་མཁའི་ཞིང་ཁམས་སུ་འཕགས་མ་མྱོང༌། </a:t>
            </a:r>
            <a:endParaRPr lang="en-ZA" dirty="0"/>
          </a:p>
        </p:txBody>
      </p:sp>
      <p:pic>
        <p:nvPicPr>
          <p:cNvPr id="7" name="Audio 6">
            <a:hlinkClick r:id="" action="ppaction://media"/>
            <a:extLst>
              <a:ext uri="{FF2B5EF4-FFF2-40B4-BE49-F238E27FC236}">
                <a16:creationId xmlns:a16="http://schemas.microsoft.com/office/drawing/2014/main" id="{D584100D-1D9C-1BE7-FF26-7D1CE28CE3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853"/>
    </mc:Choice>
    <mc:Fallback xmlns="">
      <p:transition spd="slow" advTm="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4F630B-FE04-A78C-B98F-BE8C3332610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76ABDD2-E06A-BA6B-ECFA-93F24CC2734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14Just as Moses lifted up the snake in the wilderness, so the Son of Man must be lifted up, 15that everyone who believes in Him may have eternal life.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སྔོན་ཆད་མོ་ཤེ་ཡིས་དབེན་སྟོང་ཡུལ་ནས་སྦྲུལ་ཞིག་གྱེན་དུ་བསྒྲེངས་པ༌ལྟར། མིའི་བུ་ཡང་གྱེན་དུ་བསྒྲེང་བར་འགྱུར་དགོས༌ཏེ།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མིའི་བུ་ལ་དད་པ་བྱེད་མཁན་ཐམས་ཅད་ལ་མཐའ་མེད་པའི་ཚེ་སྲོག་འཐོབ་པར་འགྱུར་བའི་ཕྱིར༌ཡིན། </a:t>
            </a:r>
            <a:endParaRPr lang="en-ZA" dirty="0"/>
          </a:p>
        </p:txBody>
      </p:sp>
      <p:pic>
        <p:nvPicPr>
          <p:cNvPr id="7" name="Audio 6">
            <a:hlinkClick r:id="" action="ppaction://media"/>
            <a:extLst>
              <a:ext uri="{FF2B5EF4-FFF2-40B4-BE49-F238E27FC236}">
                <a16:creationId xmlns:a16="http://schemas.microsoft.com/office/drawing/2014/main" id="{56F7A5D4-2516-8CC3-6F2F-32BFF74374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4825"/>
    </mc:Choice>
    <mc:Fallback xmlns="">
      <p:transition spd="slow" advTm="1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BDC2F7-58F4-0DE4-2277-20D5083D4271}"/>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39437E1-32DE-E0FE-BE4B-2BFCBB0366E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God so loved the world that He gave His one and only  Son, that everyone who believes in Him shall not perish but have eternal life.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དཀོན་མཆོག་གིས་འཇིག་རྟེན་གྱི་མི་ཀུན་ལ་གཅེས་ཤིང་བྱམས༌ཏེ། ཁོང་གི་སྲས་ལ་དད་པ་བྱེད་མཁན་ཐམས་ཅད་ལ་ནམ་ཡང་འཇིག་པ་མེད་ཅིང་མཐའ་མེད་པའི་ཚེ་སྲོག་འཐོབ་པའི་ཕྱིར། ཁོང་གིས་རང་ཉིད་ཀྱི་སྲས་གཅིག་པོའང་མི་ཀུན་ལ་གནང༌བའོ།།</a:t>
            </a:r>
            <a:endParaRPr lang="en-ZA" dirty="0"/>
          </a:p>
        </p:txBody>
      </p:sp>
      <p:pic>
        <p:nvPicPr>
          <p:cNvPr id="7" name="Audio 6">
            <a:hlinkClick r:id="" action="ppaction://media"/>
            <a:extLst>
              <a:ext uri="{FF2B5EF4-FFF2-40B4-BE49-F238E27FC236}">
                <a16:creationId xmlns:a16="http://schemas.microsoft.com/office/drawing/2014/main" id="{A9FE67E9-E76F-6160-DBB4-AEE005525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021"/>
    </mc:Choice>
    <mc:Fallback xmlns="">
      <p:transition spd="slow" advTm="1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Nicodemus - John 3:1-21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3</a:t>
            </a:r>
          </a:p>
          <a:p>
            <a:r>
              <a:rPr lang="bo-CN" sz="8000" b="1" dirty="0">
                <a:solidFill>
                  <a:srgbClr val="121212"/>
                </a:solidFill>
                <a:latin typeface="Arial" panose="020B0604020202020204" pitchFamily="34" charset="0"/>
              </a:rPr>
              <a:t>སྐྱབས་མགོན་ཡེ་ཤུས་ནེ་ཀོ་དེམ་ལ་ཆོས་གསུངས༌པ།</a:t>
            </a:r>
          </a:p>
          <a:p>
            <a:endParaRPr lang="en-ZA" dirty="0"/>
          </a:p>
        </p:txBody>
      </p:sp>
      <p:pic>
        <p:nvPicPr>
          <p:cNvPr id="5" name="Audio 4">
            <a:hlinkClick r:id="" action="ppaction://media"/>
            <a:extLst>
              <a:ext uri="{FF2B5EF4-FFF2-40B4-BE49-F238E27FC236}">
                <a16:creationId xmlns:a16="http://schemas.microsoft.com/office/drawing/2014/main" id="{1B9616EE-F810-A198-FC7A-A7140BDD59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4474"/>
    </mc:Choice>
    <mc:Fallback xmlns="">
      <p:transition spd="slow" advTm="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591F9D-3E2F-B5D0-D248-889F798F956F}"/>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C7A7B26-D403-37E0-0B9E-0615E860579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17For God did not send His Son into the world to condemn the world, but to save the world through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ཀོན་མཆོག་གིས་རང་གི་སྲས་འཇིག་རྟེན་དུ་མངགས་པ་ནི་འཇིག་རྟེན་གྱི་མི་ཐམས་ཅད་སྐྱོབ་པར་མཛད་པ་ལས་ཉེས་ཆད་གཅོད་པར་མངགས་པ་མ་ཡིན་ནོ།། </a:t>
            </a:r>
            <a:endParaRPr lang="en-ZA" dirty="0"/>
          </a:p>
        </p:txBody>
      </p:sp>
      <p:pic>
        <p:nvPicPr>
          <p:cNvPr id="11" name="Audio 10">
            <a:hlinkClick r:id="" action="ppaction://media"/>
            <a:extLst>
              <a:ext uri="{FF2B5EF4-FFF2-40B4-BE49-F238E27FC236}">
                <a16:creationId xmlns:a16="http://schemas.microsoft.com/office/drawing/2014/main" id="{C0E1B7EA-9298-1900-51B0-2E54DB012F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128688"/>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5B1109-05DB-FEF4-5330-7534459C3AF6}"/>
              </a:ext>
            </a:extLst>
          </p:cNvPr>
          <p:cNvPicPr>
            <a:picLocks noChangeAspect="1"/>
          </p:cNvPicPr>
          <p:nvPr/>
        </p:nvPicPr>
        <p:blipFill>
          <a:blip r:embed="rId2"/>
          <a:stretch>
            <a:fillRect/>
          </a:stretch>
        </p:blipFill>
        <p:spPr>
          <a:xfrm>
            <a:off x="0" y="-500916"/>
            <a:ext cx="12191999" cy="7358916"/>
          </a:xfrm>
          <a:prstGeom prst="rect">
            <a:avLst/>
          </a:prstGeom>
        </p:spPr>
      </p:pic>
      <p:sp>
        <p:nvSpPr>
          <p:cNvPr id="2" name="TextBox 1">
            <a:extLst>
              <a:ext uri="{FF2B5EF4-FFF2-40B4-BE49-F238E27FC236}">
                <a16:creationId xmlns:a16="http://schemas.microsoft.com/office/drawing/2014/main" id="{19E2B0A7-91D0-9DCC-59A4-BDA0A347394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879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18Whoever believes in Him is not condemned, but whoever does not believe has already been condemned, because he has not believed in the name of God’s one and only 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དཀོན་མཆོག་གི་སྲས་ལ་དད་པ་བྱེད་མཁན་རྣམས་ལ་ཉེས་ཆད་གཅོད་པར་མི་འགྱུར༌ཡང༌། དཀོན་མཆོག་གི་སྲས་གཅིག་པོའི་མིང་ལ་དད་པ་མི་བྱེད་པ་རྣམས་ཀྱིས་དད་པ་མ་བྱས་པས་ཉེས་ཆད་བཅད་ཟིན༌པ་ཡིན།</a:t>
            </a:r>
            <a:endParaRPr lang="en-ZA" dirty="0"/>
          </a:p>
        </p:txBody>
      </p:sp>
      <p:pic>
        <p:nvPicPr>
          <p:cNvPr id="7" name="Audio 6">
            <a:hlinkClick r:id="" action="ppaction://media"/>
            <a:extLst>
              <a:ext uri="{FF2B5EF4-FFF2-40B4-BE49-F238E27FC236}">
                <a16:creationId xmlns:a16="http://schemas.microsoft.com/office/drawing/2014/main" id="{8F0C4200-B3BE-7804-EFD0-871A268DAB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9064439"/>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208847-7DD2-B724-AC53-DB28A67836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60A350-F5FB-1D20-80B6-6A1D5B545C8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519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this is the verdict: The Light has come into the world, but men loved the darkness rather than the Light because their deeds were evil.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ཉེས་ཆད་གཅོད་པ་ནི་འདི་ལྟ༌སྟེ། གཟི་འོད་དེ་ཉིད་འཇིག་རྟེན་དུ་ཕེབས་ནའང་མི་རྣམས་ཀྱི་སྤྱོད་པ་ངན༌པས། དེ་རྣམས་གཟི་འོད་ལ་མི་དགའ་བར་མུན་ནག་ལ་ཞེན་ཅིང་ཆགས་པའི་ཕྱིར༌ཡིན།</a:t>
            </a:r>
            <a:endParaRPr lang="en-ZA" dirty="0"/>
          </a:p>
        </p:txBody>
      </p:sp>
      <p:pic>
        <p:nvPicPr>
          <p:cNvPr id="5" name="Audio 4">
            <a:hlinkClick r:id="" action="ppaction://media"/>
            <a:extLst>
              <a:ext uri="{FF2B5EF4-FFF2-40B4-BE49-F238E27FC236}">
                <a16:creationId xmlns:a16="http://schemas.microsoft.com/office/drawing/2014/main" id="{EEDA4E26-3A05-124C-15CC-70BA744496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3535396"/>
      </p:ext>
    </p:extLst>
  </p:cSld>
  <p:clrMapOvr>
    <a:masterClrMapping/>
  </p:clrMapOvr>
  <mc:AlternateContent xmlns:mc="http://schemas.openxmlformats.org/markup-compatibility/2006" xmlns:p14="http://schemas.microsoft.com/office/powerpoint/2010/main">
    <mc:Choice Requires="p14">
      <p:transition spd="slow" p14:dur="2000" advTm="12275"/>
    </mc:Choice>
    <mc:Fallback xmlns="">
      <p:transition spd="slow" advTm="1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C1972B-0EE1-2753-81AD-7AC61D78E3C2}"/>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43B8AE3-E11D-0D5C-31BA-87D1D6CB579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7817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20Everyone who does evil hates the Light, and does not come into the Light for fear that his deeds will be exposed.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ངན་པ་སྤྱོད་མཁན་ཐམས་ཅད་ཀྱིས་རང་གི་སྤྱོད་པ་ངན་པ་དེ་ཕྱིར་མངོན་པར་དོགས༌ནས། གཟི་འོད་ལ་སྡང་ཞིང་གཟི་འོད་ཀྱི་དྲུང་དུའང་མི་ཡོང༌།</a:t>
            </a:r>
            <a:endParaRPr lang="en-ZA" sz="6600" dirty="0"/>
          </a:p>
        </p:txBody>
      </p:sp>
      <p:pic>
        <p:nvPicPr>
          <p:cNvPr id="7" name="Audio 6">
            <a:hlinkClick r:id="" action="ppaction://media"/>
            <a:extLst>
              <a:ext uri="{FF2B5EF4-FFF2-40B4-BE49-F238E27FC236}">
                <a16:creationId xmlns:a16="http://schemas.microsoft.com/office/drawing/2014/main" id="{148E9E69-3955-B84F-D71B-37996AC36E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685455"/>
      </p:ext>
    </p:extLst>
  </p:cSld>
  <p:clrMapOvr>
    <a:masterClrMapping/>
  </p:clrMapOvr>
  <mc:AlternateContent xmlns:mc="http://schemas.openxmlformats.org/markup-compatibility/2006" xmlns:p14="http://schemas.microsoft.com/office/powerpoint/2010/main">
    <mc:Choice Requires="p14">
      <p:transition spd="slow" p14:dur="2000" advTm="9682"/>
    </mc:Choice>
    <mc:Fallback xmlns="">
      <p:transition spd="slow" advTm="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0B30FA-5760-BCED-4807-438A099C4B8E}"/>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2944B4D-E7A7-B98A-AE44-B549969F541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26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a:solidFill>
                  <a:srgbClr val="777A7B"/>
                </a:solidFill>
                <a:latin typeface="Arial" panose="020B0604020202020204" pitchFamily="34" charset="0"/>
              </a:rPr>
              <a:t>21But whoever practices the truth comes into the Light, so that it may be seen clearly that what he has done has been accomplished in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འོན༌ཀྱང༌། བདེན་དོན་ཉམས་ལེན་བྱེད་མཁན་རྣམས་རང་གིས་བྱེད་པ་ཐམས་ཅད་དཀོན་མཆོག་ལ་བརྟེན་ནས་ཕྱིར་མངོན་པའི་ཆེད༌དུ། གཟི་འོད་ཀྱི་དྲུང་དུ་ཡོང་བ་ཡིན་ཞེས་གསུངས༌སོ།།</a:t>
            </a:r>
            <a:endParaRPr lang="en-ZA" dirty="0"/>
          </a:p>
        </p:txBody>
      </p:sp>
      <p:pic>
        <p:nvPicPr>
          <p:cNvPr id="5" name="Audio 4">
            <a:hlinkClick r:id="" action="ppaction://media"/>
            <a:extLst>
              <a:ext uri="{FF2B5EF4-FFF2-40B4-BE49-F238E27FC236}">
                <a16:creationId xmlns:a16="http://schemas.microsoft.com/office/drawing/2014/main" id="{3C635E4B-3E7E-F969-BDB0-AAAE281A32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9525649"/>
      </p:ext>
    </p:extLst>
  </p:cSld>
  <p:clrMapOvr>
    <a:masterClrMapping/>
  </p:clrMapOvr>
  <mc:AlternateContent xmlns:mc="http://schemas.openxmlformats.org/markup-compatibility/2006" xmlns:p14="http://schemas.microsoft.com/office/powerpoint/2010/main">
    <mc:Choice Requires="p14">
      <p:transition spd="slow" p14:dur="2000" advTm="11240"/>
    </mc:Choice>
    <mc:Fallback xmlns="">
      <p:transition spd="slow" advTm="1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AC17AB-EEA6-5858-67B6-9E0A7AB5A038}"/>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1233BCF-9BAB-B5B9-B006-7967DE840BFB}"/>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
        <p:nvSpPr>
          <p:cNvPr id="5" name="TextBox 2">
            <a:extLst>
              <a:ext uri="{FF2B5EF4-FFF2-40B4-BE49-F238E27FC236}">
                <a16:creationId xmlns:a16="http://schemas.microsoft.com/office/drawing/2014/main" id="{C59D8D9F-2400-5D7C-D48C-929982B53EFB}"/>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A3DC59-5D63-28EC-F9C0-C36F91E9ECB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805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1Now there was a man of the Pharisees named Nicodemus, a leader of the Jews.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དེ་ཡང་ནེ་ཀོ་དེམ་ཞེས་པའི་ཕ་རུ་ཤི་པ་ཞིག་ཡོད་པ་དེ་ནི་ཡ་ཧུ་དཱ་པའི་ཆོས་དཔོན་ཞིག་ཡིན༌ལ།</a:t>
            </a:r>
            <a:endParaRPr lang="en-ZA" dirty="0"/>
          </a:p>
        </p:txBody>
      </p:sp>
      <p:pic>
        <p:nvPicPr>
          <p:cNvPr id="8" name="Audio 7">
            <a:hlinkClick r:id="" action="ppaction://media"/>
            <a:extLst>
              <a:ext uri="{FF2B5EF4-FFF2-40B4-BE49-F238E27FC236}">
                <a16:creationId xmlns:a16="http://schemas.microsoft.com/office/drawing/2014/main" id="{7874162A-273B-ED5E-B81C-713E5EF81F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039"/>
    </mc:Choice>
    <mc:Fallback xmlns="">
      <p:transition spd="slow" advTm="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332D05-D1D3-06D5-F8EA-EC277A83FC3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7EA84BC-3F26-D46D-E240-1C3DAAF3E33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2He came to Jesus at night and said, “Rabbi, we know that You are a teacher who has come from God. For no one could perform the signs You are doing if God were not with him.”</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ནམ་ཞིག་གི་མཚན༌མོར། མི་དེ་སྐྱབས་མགོན་ཡེ་ཤུར་མཇལ་དུ་ཡོང༌སྟེ། རཱབ་པེ་ལགས། དཀོན་མཆོག་ནི་ཁྱེད་དང་ལྷན་དུ་མི་བཞུགས༌ན། ཁྱེད་ཀྱིས་མཛད་པའི་གྲུབ་རྟགས་རྣམས་མི་གཞན་སུས་ཀྱང་སྟོན་པར་མི་ནུས༌པས། ཁྱེད་ནི་དཀོན་མཆོག་གི་དྲུང་ནས་ཕེབས་པའི་སློབ་དཔོན་ཞིག་ཡིན་པ་ངེད་རྣམས་ཀྱིས་ཤེས་ཞེས་ཞུས་པ༌ན།</a:t>
            </a:r>
            <a:endParaRPr lang="en-ZA" dirty="0"/>
          </a:p>
        </p:txBody>
      </p:sp>
      <p:pic>
        <p:nvPicPr>
          <p:cNvPr id="11" name="Audio 10">
            <a:hlinkClick r:id="" action="ppaction://media"/>
            <a:extLst>
              <a:ext uri="{FF2B5EF4-FFF2-40B4-BE49-F238E27FC236}">
                <a16:creationId xmlns:a16="http://schemas.microsoft.com/office/drawing/2014/main" id="{47AB2987-7D7E-6A1D-42E9-B5E6F05CB4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849"/>
    </mc:Choice>
    <mc:Fallback xmlns="">
      <p:transition spd="slow" advTm="20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1A73E-EAF2-B257-5BE0-28CBF585124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085760E-67C8-21C5-0E46-2EC720ED9B8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3Jesus replied, “Truly, truly, I tell you, no one can see the kingdom of God unless he is born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སྐྱབས་མགོན་ཡེ་ཤུས་འདི་སྐད༌དུ། བདག་གིས་ཁྱོད་ལ་ཡང་དག་པར་བདེན་པར་སྨྲ༌སྟེ། གལ་ཏེ་མི་ཞིག་ཡང་བསྐྱར་མ་སྐྱེས་ན་དཀོན་མཆོག་གི་རྒྱལ་སྲིད་མཐོང་མི་ནུས་ཞེས་གསུངས་སོ།།</a:t>
            </a:r>
            <a:endParaRPr lang="en-ZA" dirty="0"/>
          </a:p>
        </p:txBody>
      </p:sp>
      <p:pic>
        <p:nvPicPr>
          <p:cNvPr id="7" name="Audio 6">
            <a:hlinkClick r:id="" action="ppaction://media"/>
            <a:extLst>
              <a:ext uri="{FF2B5EF4-FFF2-40B4-BE49-F238E27FC236}">
                <a16:creationId xmlns:a16="http://schemas.microsoft.com/office/drawing/2014/main" id="{E5A5B870-9285-7E05-2940-783E43443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874"/>
    </mc:Choice>
    <mc:Fallback xmlns="">
      <p:transition spd="slow" advTm="1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3235</TotalTime>
  <Words>1778</Words>
  <Application>Microsoft Office PowerPoint</Application>
  <PresentationFormat>Widescreen</PresentationFormat>
  <Paragraphs>85</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2024-07-22T06:18:48Z</dcterms:modified>
</cp:coreProperties>
</file>