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468" r:id="rId2"/>
    <p:sldId id="439" r:id="rId3"/>
    <p:sldId id="440" r:id="rId4"/>
    <p:sldId id="441" r:id="rId5"/>
    <p:sldId id="442" r:id="rId6"/>
    <p:sldId id="445" r:id="rId7"/>
    <p:sldId id="446" r:id="rId8"/>
    <p:sldId id="447" r:id="rId9"/>
    <p:sldId id="448" r:id="rId10"/>
    <p:sldId id="449" r:id="rId11"/>
    <p:sldId id="450" r:id="rId12"/>
    <p:sldId id="451" r:id="rId13"/>
    <p:sldId id="452" r:id="rId14"/>
    <p:sldId id="453" r:id="rId15"/>
    <p:sldId id="456" r:id="rId16"/>
    <p:sldId id="457" r:id="rId17"/>
    <p:sldId id="458" r:id="rId18"/>
    <p:sldId id="459" r:id="rId19"/>
    <p:sldId id="460" r:id="rId20"/>
    <p:sldId id="461" r:id="rId21"/>
    <p:sldId id="462" r:id="rId22"/>
    <p:sldId id="463" r:id="rId23"/>
    <p:sldId id="464" r:id="rId24"/>
    <p:sldId id="465" r:id="rId25"/>
    <p:sldId id="495" r:id="rId26"/>
    <p:sldId id="496" r:id="rId27"/>
    <p:sldId id="466" r:id="rId28"/>
    <p:sldId id="467" r:id="rId29"/>
    <p:sldId id="469" r:id="rId30"/>
    <p:sldId id="470" r:id="rId31"/>
    <p:sldId id="471" r:id="rId32"/>
    <p:sldId id="472" r:id="rId33"/>
    <p:sldId id="473" r:id="rId34"/>
    <p:sldId id="474" r:id="rId35"/>
    <p:sldId id="475" r:id="rId36"/>
    <p:sldId id="476" r:id="rId37"/>
    <p:sldId id="487" r:id="rId38"/>
    <p:sldId id="488" r:id="rId39"/>
    <p:sldId id="489" r:id="rId40"/>
    <p:sldId id="49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8260F5-86D7-4821-9918-4AD3D2A68835}" v="1" dt="2025-04-25T07:15:20.4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83852" autoAdjust="0"/>
  </p:normalViewPr>
  <p:slideViewPr>
    <p:cSldViewPr snapToGrid="0">
      <p:cViewPr varScale="1">
        <p:scale>
          <a:sx n="46" d="100"/>
          <a:sy n="46" d="100"/>
        </p:scale>
        <p:origin x="562" y="26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592DBAF2-9D9C-4588-A407-D46D6D399391}"/>
    <pc:docChg chg="custSel modSld">
      <pc:chgData name="Leonie Smith" userId="fed1330f33f5650e" providerId="LiveId" clId="{592DBAF2-9D9C-4588-A407-D46D6D399391}" dt="2023-12-07T11:26:17.380" v="38"/>
      <pc:docMkLst>
        <pc:docMk/>
      </pc:docMkLst>
      <pc:sldChg chg="addSp delSp modSp mod">
        <pc:chgData name="Leonie Smith" userId="fed1330f33f5650e" providerId="LiveId" clId="{592DBAF2-9D9C-4588-A407-D46D6D399391}" dt="2023-12-07T11:23:20.907" v="21"/>
        <pc:sldMkLst>
          <pc:docMk/>
          <pc:sldMk cId="2180228365" sldId="442"/>
        </pc:sldMkLst>
      </pc:sldChg>
      <pc:sldChg chg="addSp delSp modSp mod">
        <pc:chgData name="Leonie Smith" userId="fed1330f33f5650e" providerId="LiveId" clId="{592DBAF2-9D9C-4588-A407-D46D6D399391}" dt="2023-12-07T11:23:30.613" v="22"/>
        <pc:sldMkLst>
          <pc:docMk/>
          <pc:sldMk cId="665805102" sldId="446"/>
        </pc:sldMkLst>
      </pc:sldChg>
      <pc:sldChg chg="addSp delSp modSp mod">
        <pc:chgData name="Leonie Smith" userId="fed1330f33f5650e" providerId="LiveId" clId="{592DBAF2-9D9C-4588-A407-D46D6D399391}" dt="2023-12-07T11:23:38.867" v="23"/>
        <pc:sldMkLst>
          <pc:docMk/>
          <pc:sldMk cId="843663555" sldId="448"/>
        </pc:sldMkLst>
      </pc:sldChg>
      <pc:sldChg chg="addSp delSp modSp mod">
        <pc:chgData name="Leonie Smith" userId="fed1330f33f5650e" providerId="LiveId" clId="{592DBAF2-9D9C-4588-A407-D46D6D399391}" dt="2023-12-07T11:23:49.361" v="24"/>
        <pc:sldMkLst>
          <pc:docMk/>
          <pc:sldMk cId="538051216" sldId="450"/>
        </pc:sldMkLst>
      </pc:sldChg>
      <pc:sldChg chg="addSp delSp modSp mod">
        <pc:chgData name="Leonie Smith" userId="fed1330f33f5650e" providerId="LiveId" clId="{592DBAF2-9D9C-4588-A407-D46D6D399391}" dt="2023-12-07T11:23:58.792" v="25"/>
        <pc:sldMkLst>
          <pc:docMk/>
          <pc:sldMk cId="4002949039" sldId="452"/>
        </pc:sldMkLst>
      </pc:sldChg>
      <pc:sldChg chg="addSp delSp modSp mod">
        <pc:chgData name="Leonie Smith" userId="fed1330f33f5650e" providerId="LiveId" clId="{592DBAF2-9D9C-4588-A407-D46D6D399391}" dt="2023-12-07T11:24:11.647" v="26"/>
        <pc:sldMkLst>
          <pc:docMk/>
          <pc:sldMk cId="4049696417" sldId="456"/>
        </pc:sldMkLst>
      </pc:sldChg>
      <pc:sldChg chg="addSp delSp modSp mod">
        <pc:chgData name="Leonie Smith" userId="fed1330f33f5650e" providerId="LiveId" clId="{592DBAF2-9D9C-4588-A407-D46D6D399391}" dt="2023-12-07T11:24:22.636" v="27"/>
        <pc:sldMkLst>
          <pc:docMk/>
          <pc:sldMk cId="2789980734" sldId="458"/>
        </pc:sldMkLst>
      </pc:sldChg>
      <pc:sldChg chg="addSp delSp modSp mod">
        <pc:chgData name="Leonie Smith" userId="fed1330f33f5650e" providerId="LiveId" clId="{592DBAF2-9D9C-4588-A407-D46D6D399391}" dt="2023-12-07T11:24:33.986" v="28"/>
        <pc:sldMkLst>
          <pc:docMk/>
          <pc:sldMk cId="2691432836" sldId="460"/>
        </pc:sldMkLst>
      </pc:sldChg>
      <pc:sldChg chg="addSp delSp modSp mod">
        <pc:chgData name="Leonie Smith" userId="fed1330f33f5650e" providerId="LiveId" clId="{592DBAF2-9D9C-4588-A407-D46D6D399391}" dt="2023-12-07T11:24:43.223" v="29"/>
        <pc:sldMkLst>
          <pc:docMk/>
          <pc:sldMk cId="3941201962" sldId="462"/>
        </pc:sldMkLst>
      </pc:sldChg>
      <pc:sldChg chg="addSp delSp modSp mod">
        <pc:chgData name="Leonie Smith" userId="fed1330f33f5650e" providerId="LiveId" clId="{592DBAF2-9D9C-4588-A407-D46D6D399391}" dt="2023-12-07T11:24:53.481" v="30"/>
        <pc:sldMkLst>
          <pc:docMk/>
          <pc:sldMk cId="3471468068" sldId="464"/>
        </pc:sldMkLst>
      </pc:sldChg>
      <pc:sldChg chg="addSp delSp modSp mod">
        <pc:chgData name="Leonie Smith" userId="fed1330f33f5650e" providerId="LiveId" clId="{592DBAF2-9D9C-4588-A407-D46D6D399391}" dt="2023-12-07T11:25:17.004" v="32"/>
        <pc:sldMkLst>
          <pc:docMk/>
          <pc:sldMk cId="581074576" sldId="466"/>
        </pc:sldMkLst>
      </pc:sldChg>
      <pc:sldChg chg="addSp delSp modSp mod">
        <pc:chgData name="Leonie Smith" userId="fed1330f33f5650e" providerId="LiveId" clId="{592DBAF2-9D9C-4588-A407-D46D6D399391}" dt="2023-12-07T11:25:29.681" v="33"/>
        <pc:sldMkLst>
          <pc:docMk/>
          <pc:sldMk cId="2512041214" sldId="469"/>
        </pc:sldMkLst>
      </pc:sldChg>
      <pc:sldChg chg="addSp delSp modSp mod">
        <pc:chgData name="Leonie Smith" userId="fed1330f33f5650e" providerId="LiveId" clId="{592DBAF2-9D9C-4588-A407-D46D6D399391}" dt="2023-12-07T11:25:38.833" v="34"/>
        <pc:sldMkLst>
          <pc:docMk/>
          <pc:sldMk cId="2443557953" sldId="471"/>
        </pc:sldMkLst>
      </pc:sldChg>
      <pc:sldChg chg="addSp delSp modSp mod">
        <pc:chgData name="Leonie Smith" userId="fed1330f33f5650e" providerId="LiveId" clId="{592DBAF2-9D9C-4588-A407-D46D6D399391}" dt="2023-12-07T11:25:47.870" v="35"/>
        <pc:sldMkLst>
          <pc:docMk/>
          <pc:sldMk cId="617598300" sldId="473"/>
        </pc:sldMkLst>
      </pc:sldChg>
      <pc:sldChg chg="addSp delSp modSp mod">
        <pc:chgData name="Leonie Smith" userId="fed1330f33f5650e" providerId="LiveId" clId="{592DBAF2-9D9C-4588-A407-D46D6D399391}" dt="2023-12-07T11:25:57.215" v="36"/>
        <pc:sldMkLst>
          <pc:docMk/>
          <pc:sldMk cId="109202124" sldId="475"/>
        </pc:sldMkLst>
      </pc:sldChg>
      <pc:sldChg chg="addSp delSp modSp mod">
        <pc:chgData name="Leonie Smith" userId="fed1330f33f5650e" providerId="LiveId" clId="{592DBAF2-9D9C-4588-A407-D46D6D399391}" dt="2023-12-07T11:26:07.390" v="37"/>
        <pc:sldMkLst>
          <pc:docMk/>
          <pc:sldMk cId="1537054607" sldId="487"/>
        </pc:sldMkLst>
      </pc:sldChg>
      <pc:sldChg chg="addSp delSp modSp mod">
        <pc:chgData name="Leonie Smith" userId="fed1330f33f5650e" providerId="LiveId" clId="{592DBAF2-9D9C-4588-A407-D46D6D399391}" dt="2023-12-07T11:26:17.380" v="38"/>
        <pc:sldMkLst>
          <pc:docMk/>
          <pc:sldMk cId="2477786685" sldId="489"/>
        </pc:sldMkLst>
      </pc:sldChg>
      <pc:sldChg chg="addSp delSp modSp mod">
        <pc:chgData name="Leonie Smith" userId="fed1330f33f5650e" providerId="LiveId" clId="{592DBAF2-9D9C-4588-A407-D46D6D399391}" dt="2023-12-07T11:25:05.501" v="31"/>
        <pc:sldMkLst>
          <pc:docMk/>
          <pc:sldMk cId="2105282656" sldId="495"/>
        </pc:sldMkLst>
      </pc:sldChg>
    </pc:docChg>
  </pc:docChgLst>
  <pc:docChgLst>
    <pc:chgData name="Alfred Smith" userId="3c60a3631c0db8ad" providerId="LiveId" clId="{1A8260F5-86D7-4821-9918-4AD3D2A68835}"/>
    <pc:docChg chg="modSld">
      <pc:chgData name="Alfred Smith" userId="3c60a3631c0db8ad" providerId="LiveId" clId="{1A8260F5-86D7-4821-9918-4AD3D2A68835}" dt="2025-04-25T07:15:20.458" v="0"/>
      <pc:docMkLst>
        <pc:docMk/>
      </pc:docMkLst>
      <pc:sldChg chg="modSp">
        <pc:chgData name="Alfred Smith" userId="3c60a3631c0db8ad" providerId="LiveId" clId="{1A8260F5-86D7-4821-9918-4AD3D2A68835}" dt="2025-04-25T07:15:20.458" v="0"/>
        <pc:sldMkLst>
          <pc:docMk/>
          <pc:sldMk cId="3759221820" sldId="439"/>
        </pc:sldMkLst>
        <pc:spChg chg="mod">
          <ac:chgData name="Alfred Smith" userId="3c60a3631c0db8ad" providerId="LiveId" clId="{1A8260F5-86D7-4821-9918-4AD3D2A68835}" dt="2025-04-25T07:15:20.458" v="0"/>
          <ac:spMkLst>
            <pc:docMk/>
            <pc:sldMk cId="3759221820" sldId="439"/>
            <ac:spMk id="2" creationId="{834582EE-6A90-6C5F-18A9-445FB55ECA6E}"/>
          </ac:spMkLst>
        </pc:spChg>
      </pc:sldChg>
      <pc:sldChg chg="modSp">
        <pc:chgData name="Alfred Smith" userId="3c60a3631c0db8ad" providerId="LiveId" clId="{1A8260F5-86D7-4821-9918-4AD3D2A68835}" dt="2025-04-25T07:15:20.458" v="0"/>
        <pc:sldMkLst>
          <pc:docMk/>
          <pc:sldMk cId="923867738" sldId="440"/>
        </pc:sldMkLst>
        <pc:spChg chg="mod">
          <ac:chgData name="Alfred Smith" userId="3c60a3631c0db8ad" providerId="LiveId" clId="{1A8260F5-86D7-4821-9918-4AD3D2A68835}" dt="2025-04-25T07:15:20.458" v="0"/>
          <ac:spMkLst>
            <pc:docMk/>
            <pc:sldMk cId="923867738" sldId="440"/>
            <ac:spMk id="6" creationId="{416C064E-628E-47C0-A712-DB178FE9901E}"/>
          </ac:spMkLst>
        </pc:spChg>
      </pc:sldChg>
      <pc:sldChg chg="modSp">
        <pc:chgData name="Alfred Smith" userId="3c60a3631c0db8ad" providerId="LiveId" clId="{1A8260F5-86D7-4821-9918-4AD3D2A68835}" dt="2025-04-25T07:15:20.458" v="0"/>
        <pc:sldMkLst>
          <pc:docMk/>
          <pc:sldMk cId="3676245138" sldId="441"/>
        </pc:sldMkLst>
        <pc:spChg chg="mod">
          <ac:chgData name="Alfred Smith" userId="3c60a3631c0db8ad" providerId="LiveId" clId="{1A8260F5-86D7-4821-9918-4AD3D2A68835}" dt="2025-04-25T07:15:20.458" v="0"/>
          <ac:spMkLst>
            <pc:docMk/>
            <pc:sldMk cId="3676245138" sldId="441"/>
            <ac:spMk id="2" creationId="{684FB881-1391-577A-3900-E68A5E160E6B}"/>
          </ac:spMkLst>
        </pc:spChg>
      </pc:sldChg>
    </pc:docChg>
  </pc:docChgLst>
  <pc:docChgLst>
    <pc:chgData name="Leonie Smith" userId="fed1330f33f5650e" providerId="LiveId" clId="{4D5FA165-53A8-47DA-848D-259531A33922}"/>
    <pc:docChg chg="delSld modSld">
      <pc:chgData name="Leonie Smith" userId="fed1330f33f5650e" providerId="LiveId" clId="{4D5FA165-53A8-47DA-848D-259531A33922}" dt="2022-08-24T06:17:27.865" v="125" actId="2696"/>
      <pc:docMkLst>
        <pc:docMk/>
      </pc:docMkLst>
      <pc:sldChg chg="addSp modSp">
        <pc:chgData name="Leonie Smith" userId="fed1330f33f5650e" providerId="LiveId" clId="{4D5FA165-53A8-47DA-848D-259531A33922}" dt="2022-08-24T05:23:40.062" v="13"/>
        <pc:sldMkLst>
          <pc:docMk/>
          <pc:sldMk cId="923867738" sldId="440"/>
        </pc:sldMkLst>
      </pc:sldChg>
      <pc:sldChg chg="addSp delSp modSp mod modTransition modAnim">
        <pc:chgData name="Leonie Smith" userId="fed1330f33f5650e" providerId="LiveId" clId="{4D5FA165-53A8-47DA-848D-259531A33922}" dt="2022-08-24T05:26:56.377" v="24"/>
        <pc:sldMkLst>
          <pc:docMk/>
          <pc:sldMk cId="2180228365" sldId="442"/>
        </pc:sldMkLst>
      </pc:sldChg>
      <pc:sldChg chg="del">
        <pc:chgData name="Leonie Smith" userId="fed1330f33f5650e" providerId="LiveId" clId="{4D5FA165-53A8-47DA-848D-259531A33922}" dt="2022-08-24T05:25:59.532" v="20" actId="2696"/>
        <pc:sldMkLst>
          <pc:docMk/>
          <pc:sldMk cId="3095902142" sldId="443"/>
        </pc:sldMkLst>
      </pc:sldChg>
      <pc:sldChg chg="modSp del mod">
        <pc:chgData name="Leonie Smith" userId="fed1330f33f5650e" providerId="LiveId" clId="{4D5FA165-53A8-47DA-848D-259531A33922}" dt="2022-08-24T05:26:00.294" v="21" actId="2696"/>
        <pc:sldMkLst>
          <pc:docMk/>
          <pc:sldMk cId="1718612039" sldId="444"/>
        </pc:sldMkLst>
      </pc:sldChg>
      <pc:sldChg chg="addSp delSp modSp modTransition modAnim">
        <pc:chgData name="Leonie Smith" userId="fed1330f33f5650e" providerId="LiveId" clId="{4D5FA165-53A8-47DA-848D-259531A33922}" dt="2022-08-24T05:29:43.744" v="33"/>
        <pc:sldMkLst>
          <pc:docMk/>
          <pc:sldMk cId="665805102" sldId="446"/>
        </pc:sldMkLst>
      </pc:sldChg>
      <pc:sldChg chg="addSp modSp">
        <pc:chgData name="Leonie Smith" userId="fed1330f33f5650e" providerId="LiveId" clId="{4D5FA165-53A8-47DA-848D-259531A33922}" dt="2022-08-24T05:30:34.369" v="34"/>
        <pc:sldMkLst>
          <pc:docMk/>
          <pc:sldMk cId="843663555" sldId="448"/>
        </pc:sldMkLst>
      </pc:sldChg>
      <pc:sldChg chg="addSp delSp modSp modTransition modAnim">
        <pc:chgData name="Leonie Smith" userId="fed1330f33f5650e" providerId="LiveId" clId="{4D5FA165-53A8-47DA-848D-259531A33922}" dt="2022-08-24T05:33:04.403" v="41"/>
        <pc:sldMkLst>
          <pc:docMk/>
          <pc:sldMk cId="538051216" sldId="450"/>
        </pc:sldMkLst>
      </pc:sldChg>
      <pc:sldChg chg="addSp delSp modSp modTransition modAnim">
        <pc:chgData name="Leonie Smith" userId="fed1330f33f5650e" providerId="LiveId" clId="{4D5FA165-53A8-47DA-848D-259531A33922}" dt="2022-08-24T05:35:24.681" v="50"/>
        <pc:sldMkLst>
          <pc:docMk/>
          <pc:sldMk cId="4002949039" sldId="452"/>
        </pc:sldMkLst>
      </pc:sldChg>
      <pc:sldChg chg="del">
        <pc:chgData name="Leonie Smith" userId="fed1330f33f5650e" providerId="LiveId" clId="{4D5FA165-53A8-47DA-848D-259531A33922}" dt="2022-08-24T05:37:00.070" v="51" actId="2696"/>
        <pc:sldMkLst>
          <pc:docMk/>
          <pc:sldMk cId="2511564658" sldId="454"/>
        </pc:sldMkLst>
      </pc:sldChg>
      <pc:sldChg chg="addSp delSp modSp modTransition modAnim">
        <pc:chgData name="Leonie Smith" userId="fed1330f33f5650e" providerId="LiveId" clId="{4D5FA165-53A8-47DA-848D-259531A33922}" dt="2022-08-24T05:41:00.964" v="56"/>
        <pc:sldMkLst>
          <pc:docMk/>
          <pc:sldMk cId="4049696417" sldId="456"/>
        </pc:sldMkLst>
      </pc:sldChg>
      <pc:sldChg chg="addSp delSp modSp modTransition modAnim">
        <pc:chgData name="Leonie Smith" userId="fed1330f33f5650e" providerId="LiveId" clId="{4D5FA165-53A8-47DA-848D-259531A33922}" dt="2022-08-24T05:43:02.021" v="59"/>
        <pc:sldMkLst>
          <pc:docMk/>
          <pc:sldMk cId="2789980734" sldId="458"/>
        </pc:sldMkLst>
      </pc:sldChg>
      <pc:sldChg chg="addSp delSp modSp mod modTransition modAnim">
        <pc:chgData name="Leonie Smith" userId="fed1330f33f5650e" providerId="LiveId" clId="{4D5FA165-53A8-47DA-848D-259531A33922}" dt="2022-08-24T05:46:50.236" v="73"/>
        <pc:sldMkLst>
          <pc:docMk/>
          <pc:sldMk cId="2691432836" sldId="460"/>
        </pc:sldMkLst>
      </pc:sldChg>
      <pc:sldChg chg="addSp delSp modSp modTransition modAnim">
        <pc:chgData name="Leonie Smith" userId="fed1330f33f5650e" providerId="LiveId" clId="{4D5FA165-53A8-47DA-848D-259531A33922}" dt="2022-08-24T05:51:53.014" v="80"/>
        <pc:sldMkLst>
          <pc:docMk/>
          <pc:sldMk cId="3941201962" sldId="462"/>
        </pc:sldMkLst>
      </pc:sldChg>
      <pc:sldChg chg="addSp delSp modSp modTransition modAnim">
        <pc:chgData name="Leonie Smith" userId="fed1330f33f5650e" providerId="LiveId" clId="{4D5FA165-53A8-47DA-848D-259531A33922}" dt="2022-08-24T05:53:52.077" v="83"/>
        <pc:sldMkLst>
          <pc:docMk/>
          <pc:sldMk cId="3471468068" sldId="464"/>
        </pc:sldMkLst>
      </pc:sldChg>
      <pc:sldChg chg="addSp delSp modSp modTransition modAnim">
        <pc:chgData name="Leonie Smith" userId="fed1330f33f5650e" providerId="LiveId" clId="{4D5FA165-53A8-47DA-848D-259531A33922}" dt="2022-08-24T05:59:51.770" v="95"/>
        <pc:sldMkLst>
          <pc:docMk/>
          <pc:sldMk cId="581074576" sldId="466"/>
        </pc:sldMkLst>
      </pc:sldChg>
      <pc:sldChg chg="addSp delSp modSp modTransition modAnim">
        <pc:chgData name="Leonie Smith" userId="fed1330f33f5650e" providerId="LiveId" clId="{4D5FA165-53A8-47DA-848D-259531A33922}" dt="2022-08-24T05:23:14.147" v="12"/>
        <pc:sldMkLst>
          <pc:docMk/>
          <pc:sldMk cId="826482979" sldId="468"/>
        </pc:sldMkLst>
      </pc:sldChg>
      <pc:sldChg chg="addSp delSp modSp modTransition modAnim">
        <pc:chgData name="Leonie Smith" userId="fed1330f33f5650e" providerId="LiveId" clId="{4D5FA165-53A8-47DA-848D-259531A33922}" dt="2022-08-24T06:01:00.424" v="100"/>
        <pc:sldMkLst>
          <pc:docMk/>
          <pc:sldMk cId="2512041214" sldId="469"/>
        </pc:sldMkLst>
      </pc:sldChg>
      <pc:sldChg chg="addSp delSp modSp modTransition modAnim">
        <pc:chgData name="Leonie Smith" userId="fed1330f33f5650e" providerId="LiveId" clId="{4D5FA165-53A8-47DA-848D-259531A33922}" dt="2022-08-24T06:03:24.540" v="107"/>
        <pc:sldMkLst>
          <pc:docMk/>
          <pc:sldMk cId="2443557953" sldId="471"/>
        </pc:sldMkLst>
      </pc:sldChg>
      <pc:sldChg chg="addSp delSp modSp modTransition modAnim">
        <pc:chgData name="Leonie Smith" userId="fed1330f33f5650e" providerId="LiveId" clId="{4D5FA165-53A8-47DA-848D-259531A33922}" dt="2022-08-24T06:05:31.614" v="110"/>
        <pc:sldMkLst>
          <pc:docMk/>
          <pc:sldMk cId="617598300" sldId="473"/>
        </pc:sldMkLst>
      </pc:sldChg>
      <pc:sldChg chg="addSp delSp modSp modTransition modAnim">
        <pc:chgData name="Leonie Smith" userId="fed1330f33f5650e" providerId="LiveId" clId="{4D5FA165-53A8-47DA-848D-259531A33922}" dt="2022-08-24T06:09:26.331" v="117"/>
        <pc:sldMkLst>
          <pc:docMk/>
          <pc:sldMk cId="109202124" sldId="475"/>
        </pc:sldMkLst>
      </pc:sldChg>
      <pc:sldChg chg="del">
        <pc:chgData name="Leonie Smith" userId="fed1330f33f5650e" providerId="LiveId" clId="{4D5FA165-53A8-47DA-848D-259531A33922}" dt="2022-08-24T05:20:34.065" v="0" actId="2696"/>
        <pc:sldMkLst>
          <pc:docMk/>
          <pc:sldMk cId="2915760675" sldId="477"/>
        </pc:sldMkLst>
      </pc:sldChg>
      <pc:sldChg chg="del">
        <pc:chgData name="Leonie Smith" userId="fed1330f33f5650e" providerId="LiveId" clId="{4D5FA165-53A8-47DA-848D-259531A33922}" dt="2022-08-24T05:20:35.320" v="1" actId="2696"/>
        <pc:sldMkLst>
          <pc:docMk/>
          <pc:sldMk cId="481503968" sldId="478"/>
        </pc:sldMkLst>
      </pc:sldChg>
      <pc:sldChg chg="del">
        <pc:chgData name="Leonie Smith" userId="fed1330f33f5650e" providerId="LiveId" clId="{4D5FA165-53A8-47DA-848D-259531A33922}" dt="2022-08-24T05:20:36.920" v="2" actId="2696"/>
        <pc:sldMkLst>
          <pc:docMk/>
          <pc:sldMk cId="3645305549" sldId="479"/>
        </pc:sldMkLst>
      </pc:sldChg>
      <pc:sldChg chg="del">
        <pc:chgData name="Leonie Smith" userId="fed1330f33f5650e" providerId="LiveId" clId="{4D5FA165-53A8-47DA-848D-259531A33922}" dt="2022-08-24T05:20:38.313" v="3" actId="2696"/>
        <pc:sldMkLst>
          <pc:docMk/>
          <pc:sldMk cId="3629794500" sldId="480"/>
        </pc:sldMkLst>
      </pc:sldChg>
      <pc:sldChg chg="del">
        <pc:chgData name="Leonie Smith" userId="fed1330f33f5650e" providerId="LiveId" clId="{4D5FA165-53A8-47DA-848D-259531A33922}" dt="2022-08-24T05:20:39.500" v="4" actId="2696"/>
        <pc:sldMkLst>
          <pc:docMk/>
          <pc:sldMk cId="1582007050" sldId="481"/>
        </pc:sldMkLst>
      </pc:sldChg>
      <pc:sldChg chg="del">
        <pc:chgData name="Leonie Smith" userId="fed1330f33f5650e" providerId="LiveId" clId="{4D5FA165-53A8-47DA-848D-259531A33922}" dt="2022-08-24T05:20:40.621" v="5" actId="2696"/>
        <pc:sldMkLst>
          <pc:docMk/>
          <pc:sldMk cId="688298044" sldId="482"/>
        </pc:sldMkLst>
      </pc:sldChg>
      <pc:sldChg chg="del">
        <pc:chgData name="Leonie Smith" userId="fed1330f33f5650e" providerId="LiveId" clId="{4D5FA165-53A8-47DA-848D-259531A33922}" dt="2022-08-24T05:20:42.593" v="6" actId="2696"/>
        <pc:sldMkLst>
          <pc:docMk/>
          <pc:sldMk cId="1484953176" sldId="483"/>
        </pc:sldMkLst>
      </pc:sldChg>
      <pc:sldChg chg="del">
        <pc:chgData name="Leonie Smith" userId="fed1330f33f5650e" providerId="LiveId" clId="{4D5FA165-53A8-47DA-848D-259531A33922}" dt="2022-08-24T05:20:43.591" v="7" actId="2696"/>
        <pc:sldMkLst>
          <pc:docMk/>
          <pc:sldMk cId="2436134747" sldId="484"/>
        </pc:sldMkLst>
      </pc:sldChg>
      <pc:sldChg chg="del">
        <pc:chgData name="Leonie Smith" userId="fed1330f33f5650e" providerId="LiveId" clId="{4D5FA165-53A8-47DA-848D-259531A33922}" dt="2022-08-24T05:20:45.090" v="8" actId="2696"/>
        <pc:sldMkLst>
          <pc:docMk/>
          <pc:sldMk cId="1108765989" sldId="485"/>
        </pc:sldMkLst>
      </pc:sldChg>
      <pc:sldChg chg="del">
        <pc:chgData name="Leonie Smith" userId="fed1330f33f5650e" providerId="LiveId" clId="{4D5FA165-53A8-47DA-848D-259531A33922}" dt="2022-08-24T05:20:46.237" v="9" actId="2696"/>
        <pc:sldMkLst>
          <pc:docMk/>
          <pc:sldMk cId="168801972" sldId="486"/>
        </pc:sldMkLst>
      </pc:sldChg>
      <pc:sldChg chg="addSp delSp modSp modTransition modAnim">
        <pc:chgData name="Leonie Smith" userId="fed1330f33f5650e" providerId="LiveId" clId="{4D5FA165-53A8-47DA-848D-259531A33922}" dt="2022-08-24T06:10:41.606" v="120"/>
        <pc:sldMkLst>
          <pc:docMk/>
          <pc:sldMk cId="1537054607" sldId="487"/>
        </pc:sldMkLst>
      </pc:sldChg>
      <pc:sldChg chg="addSp delSp modSp modTransition modAnim">
        <pc:chgData name="Leonie Smith" userId="fed1330f33f5650e" providerId="LiveId" clId="{4D5FA165-53A8-47DA-848D-259531A33922}" dt="2022-08-24T06:15:57.441" v="123"/>
        <pc:sldMkLst>
          <pc:docMk/>
          <pc:sldMk cId="2477786685" sldId="489"/>
        </pc:sldMkLst>
      </pc:sldChg>
      <pc:sldChg chg="del">
        <pc:chgData name="Leonie Smith" userId="fed1330f33f5650e" providerId="LiveId" clId="{4D5FA165-53A8-47DA-848D-259531A33922}" dt="2022-08-24T06:17:26.569" v="124" actId="2696"/>
        <pc:sldMkLst>
          <pc:docMk/>
          <pc:sldMk cId="1935009312" sldId="490"/>
        </pc:sldMkLst>
      </pc:sldChg>
      <pc:sldChg chg="del">
        <pc:chgData name="Leonie Smith" userId="fed1330f33f5650e" providerId="LiveId" clId="{4D5FA165-53A8-47DA-848D-259531A33922}" dt="2022-08-24T06:17:27.865" v="125" actId="2696"/>
        <pc:sldMkLst>
          <pc:docMk/>
          <pc:sldMk cId="2545919657" sldId="491"/>
        </pc:sldMkLst>
      </pc:sldChg>
      <pc:sldChg chg="modSp mod">
        <pc:chgData name="Leonie Smith" userId="fed1330f33f5650e" providerId="LiveId" clId="{4D5FA165-53A8-47DA-848D-259531A33922}" dt="2022-08-24T05:44:12.184" v="65" actId="21"/>
        <pc:sldMkLst>
          <pc:docMk/>
          <pc:sldMk cId="3522835908" sldId="493"/>
        </pc:sldMkLst>
      </pc:sldChg>
      <pc:sldChg chg="addSp modSp">
        <pc:chgData name="Leonie Smith" userId="fed1330f33f5650e" providerId="LiveId" clId="{4D5FA165-53A8-47DA-848D-259531A33922}" dt="2022-08-24T05:56:25.289" v="84"/>
        <pc:sldMkLst>
          <pc:docMk/>
          <pc:sldMk cId="2105282656" sldId="495"/>
        </pc:sldMkLst>
      </pc:sldChg>
    </pc:docChg>
  </pc:docChgLst>
  <pc:docChgLst>
    <pc:chgData name="Leonie Smith" userId="fed1330f33f5650e" providerId="LiveId" clId="{AC385BBE-1674-4BA9-8B6C-50E5847C5CE8}"/>
    <pc:docChg chg="undo custSel modSld">
      <pc:chgData name="Leonie Smith" userId="fed1330f33f5650e" providerId="LiveId" clId="{AC385BBE-1674-4BA9-8B6C-50E5847C5CE8}" dt="2023-12-19T04:05:45.423" v="118" actId="20577"/>
      <pc:docMkLst>
        <pc:docMk/>
      </pc:docMkLst>
      <pc:sldChg chg="addSp delSp modSp mod modTransition modAnim">
        <pc:chgData name="Leonie Smith" userId="fed1330f33f5650e" providerId="LiveId" clId="{AC385BBE-1674-4BA9-8B6C-50E5847C5CE8}" dt="2023-12-16T04:20:56.939" v="5"/>
        <pc:sldMkLst>
          <pc:docMk/>
          <pc:sldMk cId="923867738" sldId="440"/>
        </pc:sldMkLst>
      </pc:sldChg>
      <pc:sldChg chg="addSp delSp modSp mod modTransition modAnim">
        <pc:chgData name="Leonie Smith" userId="fed1330f33f5650e" providerId="LiveId" clId="{AC385BBE-1674-4BA9-8B6C-50E5847C5CE8}" dt="2023-12-16T04:21:36.771" v="8"/>
        <pc:sldMkLst>
          <pc:docMk/>
          <pc:sldMk cId="2180228365" sldId="442"/>
        </pc:sldMkLst>
      </pc:sldChg>
      <pc:sldChg chg="addSp delSp modSp mod modTransition modAnim">
        <pc:chgData name="Leonie Smith" userId="fed1330f33f5650e" providerId="LiveId" clId="{AC385BBE-1674-4BA9-8B6C-50E5847C5CE8}" dt="2023-12-16T04:22:08.509" v="11"/>
        <pc:sldMkLst>
          <pc:docMk/>
          <pc:sldMk cId="665805102" sldId="446"/>
        </pc:sldMkLst>
      </pc:sldChg>
      <pc:sldChg chg="addSp delSp modSp mod modTransition modAnim">
        <pc:chgData name="Leonie Smith" userId="fed1330f33f5650e" providerId="LiveId" clId="{AC385BBE-1674-4BA9-8B6C-50E5847C5CE8}" dt="2023-12-16T04:22:41.568" v="14"/>
        <pc:sldMkLst>
          <pc:docMk/>
          <pc:sldMk cId="843663555" sldId="448"/>
        </pc:sldMkLst>
      </pc:sldChg>
      <pc:sldChg chg="addSp delSp modSp mod modTransition modAnim">
        <pc:chgData name="Leonie Smith" userId="fed1330f33f5650e" providerId="LiveId" clId="{AC385BBE-1674-4BA9-8B6C-50E5847C5CE8}" dt="2023-12-16T04:23:11.821" v="17"/>
        <pc:sldMkLst>
          <pc:docMk/>
          <pc:sldMk cId="538051216" sldId="450"/>
        </pc:sldMkLst>
      </pc:sldChg>
      <pc:sldChg chg="addSp delSp modSp mod modTransition modAnim">
        <pc:chgData name="Leonie Smith" userId="fed1330f33f5650e" providerId="LiveId" clId="{AC385BBE-1674-4BA9-8B6C-50E5847C5CE8}" dt="2023-12-16T04:23:34.921" v="20"/>
        <pc:sldMkLst>
          <pc:docMk/>
          <pc:sldMk cId="4002949039" sldId="452"/>
        </pc:sldMkLst>
      </pc:sldChg>
      <pc:sldChg chg="addSp delSp modSp mod modTransition modAnim">
        <pc:chgData name="Leonie Smith" userId="fed1330f33f5650e" providerId="LiveId" clId="{AC385BBE-1674-4BA9-8B6C-50E5847C5CE8}" dt="2023-12-16T04:24:07.811" v="23"/>
        <pc:sldMkLst>
          <pc:docMk/>
          <pc:sldMk cId="4049696417" sldId="456"/>
        </pc:sldMkLst>
      </pc:sldChg>
      <pc:sldChg chg="addSp delSp modSp mod modTransition modAnim">
        <pc:chgData name="Leonie Smith" userId="fed1330f33f5650e" providerId="LiveId" clId="{AC385BBE-1674-4BA9-8B6C-50E5847C5CE8}" dt="2023-12-16T04:24:39.087" v="26"/>
        <pc:sldMkLst>
          <pc:docMk/>
          <pc:sldMk cId="2789980734" sldId="458"/>
        </pc:sldMkLst>
      </pc:sldChg>
      <pc:sldChg chg="addSp delSp modSp mod modTransition modAnim">
        <pc:chgData name="Leonie Smith" userId="fed1330f33f5650e" providerId="LiveId" clId="{AC385BBE-1674-4BA9-8B6C-50E5847C5CE8}" dt="2023-12-16T04:27:28.632" v="57"/>
        <pc:sldMkLst>
          <pc:docMk/>
          <pc:sldMk cId="2691432836" sldId="460"/>
        </pc:sldMkLst>
      </pc:sldChg>
      <pc:sldChg chg="addSp delSp modSp mod modTransition modAnim">
        <pc:chgData name="Leonie Smith" userId="fed1330f33f5650e" providerId="LiveId" clId="{AC385BBE-1674-4BA9-8B6C-50E5847C5CE8}" dt="2023-12-16T04:27:59.113" v="60"/>
        <pc:sldMkLst>
          <pc:docMk/>
          <pc:sldMk cId="3941201962" sldId="462"/>
        </pc:sldMkLst>
      </pc:sldChg>
      <pc:sldChg chg="addSp delSp modSp mod modTransition modAnim">
        <pc:chgData name="Leonie Smith" userId="fed1330f33f5650e" providerId="LiveId" clId="{AC385BBE-1674-4BA9-8B6C-50E5847C5CE8}" dt="2023-12-16T04:28:20.490" v="63"/>
        <pc:sldMkLst>
          <pc:docMk/>
          <pc:sldMk cId="3471468068" sldId="464"/>
        </pc:sldMkLst>
      </pc:sldChg>
      <pc:sldChg chg="addSp delSp modSp mod modTransition modAnim">
        <pc:chgData name="Leonie Smith" userId="fed1330f33f5650e" providerId="LiveId" clId="{AC385BBE-1674-4BA9-8B6C-50E5847C5CE8}" dt="2023-12-16T04:29:54.580" v="75"/>
        <pc:sldMkLst>
          <pc:docMk/>
          <pc:sldMk cId="581074576" sldId="466"/>
        </pc:sldMkLst>
      </pc:sldChg>
      <pc:sldChg chg="addSp delSp modSp mod modTransition modAnim modNotesTx">
        <pc:chgData name="Leonie Smith" userId="fed1330f33f5650e" providerId="LiveId" clId="{AC385BBE-1674-4BA9-8B6C-50E5847C5CE8}" dt="2023-12-19T04:05:45.423" v="118" actId="20577"/>
        <pc:sldMkLst>
          <pc:docMk/>
          <pc:sldMk cId="826482979" sldId="468"/>
        </pc:sldMkLst>
      </pc:sldChg>
      <pc:sldChg chg="addSp delSp modSp mod modTransition modAnim">
        <pc:chgData name="Leonie Smith" userId="fed1330f33f5650e" providerId="LiveId" clId="{AC385BBE-1674-4BA9-8B6C-50E5847C5CE8}" dt="2023-12-16T04:30:15.563" v="78"/>
        <pc:sldMkLst>
          <pc:docMk/>
          <pc:sldMk cId="2512041214" sldId="469"/>
        </pc:sldMkLst>
      </pc:sldChg>
      <pc:sldChg chg="addSp delSp modSp mod modTransition modAnim">
        <pc:chgData name="Leonie Smith" userId="fed1330f33f5650e" providerId="LiveId" clId="{AC385BBE-1674-4BA9-8B6C-50E5847C5CE8}" dt="2023-12-16T04:31:47.855" v="84"/>
        <pc:sldMkLst>
          <pc:docMk/>
          <pc:sldMk cId="2443557953" sldId="471"/>
        </pc:sldMkLst>
      </pc:sldChg>
      <pc:sldChg chg="addSp delSp modSp mod modTransition modAnim">
        <pc:chgData name="Leonie Smith" userId="fed1330f33f5650e" providerId="LiveId" clId="{AC385BBE-1674-4BA9-8B6C-50E5847C5CE8}" dt="2023-12-16T04:32:18.617" v="87"/>
        <pc:sldMkLst>
          <pc:docMk/>
          <pc:sldMk cId="617598300" sldId="473"/>
        </pc:sldMkLst>
      </pc:sldChg>
      <pc:sldChg chg="addSp delSp modSp mod modTransition modAnim">
        <pc:chgData name="Leonie Smith" userId="fed1330f33f5650e" providerId="LiveId" clId="{AC385BBE-1674-4BA9-8B6C-50E5847C5CE8}" dt="2023-12-16T04:33:18.660" v="93"/>
        <pc:sldMkLst>
          <pc:docMk/>
          <pc:sldMk cId="109202124" sldId="475"/>
        </pc:sldMkLst>
      </pc:sldChg>
      <pc:sldChg chg="addSp delSp modSp mod modTransition modAnim">
        <pc:chgData name="Leonie Smith" userId="fed1330f33f5650e" providerId="LiveId" clId="{AC385BBE-1674-4BA9-8B6C-50E5847C5CE8}" dt="2023-12-16T04:34:07.175" v="99"/>
        <pc:sldMkLst>
          <pc:docMk/>
          <pc:sldMk cId="1537054607" sldId="487"/>
        </pc:sldMkLst>
      </pc:sldChg>
      <pc:sldChg chg="addSp delSp modSp mod modTransition modAnim">
        <pc:chgData name="Leonie Smith" userId="fed1330f33f5650e" providerId="LiveId" clId="{AC385BBE-1674-4BA9-8B6C-50E5847C5CE8}" dt="2023-12-16T04:34:50.658" v="105"/>
        <pc:sldMkLst>
          <pc:docMk/>
          <pc:sldMk cId="2477786685" sldId="489"/>
        </pc:sldMkLst>
      </pc:sldChg>
      <pc:sldChg chg="addSp delSp modSp mod modTransition modAnim">
        <pc:chgData name="Leonie Smith" userId="fed1330f33f5650e" providerId="LiveId" clId="{AC385BBE-1674-4BA9-8B6C-50E5847C5CE8}" dt="2023-12-16T04:28:42.952" v="66"/>
        <pc:sldMkLst>
          <pc:docMk/>
          <pc:sldMk cId="2105282656" sldId="495"/>
        </pc:sldMkLst>
      </pc:sldChg>
    </pc:docChg>
  </pc:docChgLst>
  <pc:docChgLst>
    <pc:chgData name="Alfred Smith" userId="3c60a3631c0db8ad" providerId="LiveId" clId="{2AC64BE2-E4DE-412A-BA2B-25DDE99E6BA8}"/>
    <pc:docChg chg="undo custSel modSld sldOrd">
      <pc:chgData name="Alfred Smith" userId="3c60a3631c0db8ad" providerId="LiveId" clId="{2AC64BE2-E4DE-412A-BA2B-25DDE99E6BA8}" dt="2024-07-22T06:24:48.901" v="36"/>
      <pc:docMkLst>
        <pc:docMk/>
      </pc:docMkLst>
      <pc:sldChg chg="addSp modSp mod">
        <pc:chgData name="Alfred Smith" userId="3c60a3631c0db8ad" providerId="LiveId" clId="{2AC64BE2-E4DE-412A-BA2B-25DDE99E6BA8}" dt="2024-07-22T05:58:48.828" v="6" actId="1076"/>
        <pc:sldMkLst>
          <pc:docMk/>
          <pc:sldMk cId="3676245138" sldId="441"/>
        </pc:sldMkLst>
      </pc:sldChg>
      <pc:sldChg chg="modSp mod">
        <pc:chgData name="Alfred Smith" userId="3c60a3631c0db8ad" providerId="LiveId" clId="{2AC64BE2-E4DE-412A-BA2B-25DDE99E6BA8}" dt="2024-07-22T06:20:06.169" v="14" actId="20577"/>
        <pc:sldMkLst>
          <pc:docMk/>
          <pc:sldMk cId="2180228365" sldId="442"/>
        </pc:sldMkLst>
      </pc:sldChg>
      <pc:sldChg chg="modSp mod">
        <pc:chgData name="Alfred Smith" userId="3c60a3631c0db8ad" providerId="LiveId" clId="{2AC64BE2-E4DE-412A-BA2B-25DDE99E6BA8}" dt="2024-07-22T06:20:20.759" v="15"/>
        <pc:sldMkLst>
          <pc:docMk/>
          <pc:sldMk cId="665805102" sldId="446"/>
        </pc:sldMkLst>
      </pc:sldChg>
      <pc:sldChg chg="modSp mod">
        <pc:chgData name="Alfred Smith" userId="3c60a3631c0db8ad" providerId="LiveId" clId="{2AC64BE2-E4DE-412A-BA2B-25DDE99E6BA8}" dt="2024-07-22T06:20:35.664" v="16"/>
        <pc:sldMkLst>
          <pc:docMk/>
          <pc:sldMk cId="843663555" sldId="448"/>
        </pc:sldMkLst>
      </pc:sldChg>
      <pc:sldChg chg="modSp mod ord">
        <pc:chgData name="Alfred Smith" userId="3c60a3631c0db8ad" providerId="LiveId" clId="{2AC64BE2-E4DE-412A-BA2B-25DDE99E6BA8}" dt="2024-07-22T06:20:51.007" v="20" actId="20578"/>
        <pc:sldMkLst>
          <pc:docMk/>
          <pc:sldMk cId="538051216" sldId="450"/>
        </pc:sldMkLst>
      </pc:sldChg>
      <pc:sldChg chg="modSp mod">
        <pc:chgData name="Alfred Smith" userId="3c60a3631c0db8ad" providerId="LiveId" clId="{2AC64BE2-E4DE-412A-BA2B-25DDE99E6BA8}" dt="2024-07-22T06:21:00.559" v="21"/>
        <pc:sldMkLst>
          <pc:docMk/>
          <pc:sldMk cId="4002949039" sldId="452"/>
        </pc:sldMkLst>
      </pc:sldChg>
      <pc:sldChg chg="modSp mod">
        <pc:chgData name="Alfred Smith" userId="3c60a3631c0db8ad" providerId="LiveId" clId="{2AC64BE2-E4DE-412A-BA2B-25DDE99E6BA8}" dt="2024-07-22T06:21:16.816" v="22"/>
        <pc:sldMkLst>
          <pc:docMk/>
          <pc:sldMk cId="4049696417" sldId="456"/>
        </pc:sldMkLst>
      </pc:sldChg>
      <pc:sldChg chg="modSp mod">
        <pc:chgData name="Alfred Smith" userId="3c60a3631c0db8ad" providerId="LiveId" clId="{2AC64BE2-E4DE-412A-BA2B-25DDE99E6BA8}" dt="2024-07-22T06:21:32.842" v="23"/>
        <pc:sldMkLst>
          <pc:docMk/>
          <pc:sldMk cId="2789980734" sldId="458"/>
        </pc:sldMkLst>
      </pc:sldChg>
      <pc:sldChg chg="modSp mod">
        <pc:chgData name="Alfred Smith" userId="3c60a3631c0db8ad" providerId="LiveId" clId="{2AC64BE2-E4DE-412A-BA2B-25DDE99E6BA8}" dt="2024-07-22T06:21:49.666" v="24"/>
        <pc:sldMkLst>
          <pc:docMk/>
          <pc:sldMk cId="2691432836" sldId="460"/>
        </pc:sldMkLst>
      </pc:sldChg>
      <pc:sldChg chg="modSp mod">
        <pc:chgData name="Alfred Smith" userId="3c60a3631c0db8ad" providerId="LiveId" clId="{2AC64BE2-E4DE-412A-BA2B-25DDE99E6BA8}" dt="2024-07-22T06:22:08.192" v="26" actId="6549"/>
        <pc:sldMkLst>
          <pc:docMk/>
          <pc:sldMk cId="3941201962" sldId="462"/>
        </pc:sldMkLst>
      </pc:sldChg>
      <pc:sldChg chg="modSp mod">
        <pc:chgData name="Alfred Smith" userId="3c60a3631c0db8ad" providerId="LiveId" clId="{2AC64BE2-E4DE-412A-BA2B-25DDE99E6BA8}" dt="2024-07-22T06:22:21.681" v="28" actId="20577"/>
        <pc:sldMkLst>
          <pc:docMk/>
          <pc:sldMk cId="3471468068" sldId="464"/>
        </pc:sldMkLst>
      </pc:sldChg>
      <pc:sldChg chg="modSp mod">
        <pc:chgData name="Alfred Smith" userId="3c60a3631c0db8ad" providerId="LiveId" clId="{2AC64BE2-E4DE-412A-BA2B-25DDE99E6BA8}" dt="2024-07-22T06:22:46.612" v="30"/>
        <pc:sldMkLst>
          <pc:docMk/>
          <pc:sldMk cId="581074576" sldId="466"/>
        </pc:sldMkLst>
      </pc:sldChg>
      <pc:sldChg chg="addSp delSp modSp mod">
        <pc:chgData name="Alfred Smith" userId="3c60a3631c0db8ad" providerId="LiveId" clId="{2AC64BE2-E4DE-412A-BA2B-25DDE99E6BA8}" dt="2024-07-22T05:57:19.167" v="4"/>
        <pc:sldMkLst>
          <pc:docMk/>
          <pc:sldMk cId="826482979" sldId="468"/>
        </pc:sldMkLst>
      </pc:sldChg>
      <pc:sldChg chg="modSp mod">
        <pc:chgData name="Alfred Smith" userId="3c60a3631c0db8ad" providerId="LiveId" clId="{2AC64BE2-E4DE-412A-BA2B-25DDE99E6BA8}" dt="2024-07-22T06:23:12.879" v="31"/>
        <pc:sldMkLst>
          <pc:docMk/>
          <pc:sldMk cId="2512041214" sldId="469"/>
        </pc:sldMkLst>
      </pc:sldChg>
      <pc:sldChg chg="modSp mod">
        <pc:chgData name="Alfred Smith" userId="3c60a3631c0db8ad" providerId="LiveId" clId="{2AC64BE2-E4DE-412A-BA2B-25DDE99E6BA8}" dt="2024-07-22T06:23:42.921" v="32"/>
        <pc:sldMkLst>
          <pc:docMk/>
          <pc:sldMk cId="2443557953" sldId="471"/>
        </pc:sldMkLst>
      </pc:sldChg>
      <pc:sldChg chg="modSp mod">
        <pc:chgData name="Alfred Smith" userId="3c60a3631c0db8ad" providerId="LiveId" clId="{2AC64BE2-E4DE-412A-BA2B-25DDE99E6BA8}" dt="2024-07-22T06:23:53.924" v="33"/>
        <pc:sldMkLst>
          <pc:docMk/>
          <pc:sldMk cId="617598300" sldId="473"/>
        </pc:sldMkLst>
      </pc:sldChg>
      <pc:sldChg chg="modSp mod">
        <pc:chgData name="Alfred Smith" userId="3c60a3631c0db8ad" providerId="LiveId" clId="{2AC64BE2-E4DE-412A-BA2B-25DDE99E6BA8}" dt="2024-07-22T06:24:04.601" v="34"/>
        <pc:sldMkLst>
          <pc:docMk/>
          <pc:sldMk cId="109202124" sldId="475"/>
        </pc:sldMkLst>
      </pc:sldChg>
      <pc:sldChg chg="modSp mod">
        <pc:chgData name="Alfred Smith" userId="3c60a3631c0db8ad" providerId="LiveId" clId="{2AC64BE2-E4DE-412A-BA2B-25DDE99E6BA8}" dt="2024-07-22T06:24:31.857" v="35"/>
        <pc:sldMkLst>
          <pc:docMk/>
          <pc:sldMk cId="1537054607" sldId="487"/>
        </pc:sldMkLst>
      </pc:sldChg>
      <pc:sldChg chg="modSp mod">
        <pc:chgData name="Alfred Smith" userId="3c60a3631c0db8ad" providerId="LiveId" clId="{2AC64BE2-E4DE-412A-BA2B-25DDE99E6BA8}" dt="2024-07-22T06:24:48.901" v="36"/>
        <pc:sldMkLst>
          <pc:docMk/>
          <pc:sldMk cId="2477786685" sldId="489"/>
        </pc:sldMkLst>
      </pc:sldChg>
      <pc:sldChg chg="modSp mod">
        <pc:chgData name="Alfred Smith" userId="3c60a3631c0db8ad" providerId="LiveId" clId="{2AC64BE2-E4DE-412A-BA2B-25DDE99E6BA8}" dt="2024-07-22T06:22:32.730" v="29"/>
        <pc:sldMkLst>
          <pc:docMk/>
          <pc:sldMk cId="2105282656" sldId="495"/>
        </pc:sldMkLst>
      </pc:sldChg>
    </pc:docChg>
  </pc:docChgLst>
  <pc:docChgLst>
    <pc:chgData name="Leonie Smith" userId="fed1330f33f5650e" providerId="LiveId" clId="{40FF2539-BE8E-48F9-845C-93BB605A15E1}"/>
    <pc:docChg chg="delSld modSld">
      <pc:chgData name="Leonie Smith" userId="fed1330f33f5650e" providerId="LiveId" clId="{40FF2539-BE8E-48F9-845C-93BB605A15E1}" dt="2023-01-13T08:27:43.078" v="43"/>
      <pc:docMkLst>
        <pc:docMk/>
      </pc:docMkLst>
      <pc:sldChg chg="addSp modSp">
        <pc:chgData name="Leonie Smith" userId="fed1330f33f5650e" providerId="LiveId" clId="{40FF2539-BE8E-48F9-845C-93BB605A15E1}" dt="2023-01-09T12:57:29.364" v="2"/>
        <pc:sldMkLst>
          <pc:docMk/>
          <pc:sldMk cId="3759221820" sldId="439"/>
        </pc:sldMkLst>
      </pc:sldChg>
      <pc:sldChg chg="addSp modSp">
        <pc:chgData name="Leonie Smith" userId="fed1330f33f5650e" providerId="LiveId" clId="{40FF2539-BE8E-48F9-845C-93BB605A15E1}" dt="2023-01-09T12:57:32.037" v="3"/>
        <pc:sldMkLst>
          <pc:docMk/>
          <pc:sldMk cId="3676245138" sldId="441"/>
        </pc:sldMkLst>
      </pc:sldChg>
      <pc:sldChg chg="modSp mod">
        <pc:chgData name="Leonie Smith" userId="fed1330f33f5650e" providerId="LiveId" clId="{40FF2539-BE8E-48F9-845C-93BB605A15E1}" dt="2023-01-09T13:05:19.006" v="25"/>
        <pc:sldMkLst>
          <pc:docMk/>
          <pc:sldMk cId="2180228365" sldId="442"/>
        </pc:sldMkLst>
      </pc:sldChg>
      <pc:sldChg chg="addSp modSp">
        <pc:chgData name="Leonie Smith" userId="fed1330f33f5650e" providerId="LiveId" clId="{40FF2539-BE8E-48F9-845C-93BB605A15E1}" dt="2023-01-09T12:57:42.498" v="4"/>
        <pc:sldMkLst>
          <pc:docMk/>
          <pc:sldMk cId="2166098122" sldId="445"/>
        </pc:sldMkLst>
      </pc:sldChg>
      <pc:sldChg chg="modSp mod">
        <pc:chgData name="Leonie Smith" userId="fed1330f33f5650e" providerId="LiveId" clId="{40FF2539-BE8E-48F9-845C-93BB605A15E1}" dt="2023-01-09T13:05:39.009" v="26"/>
        <pc:sldMkLst>
          <pc:docMk/>
          <pc:sldMk cId="665805102" sldId="446"/>
        </pc:sldMkLst>
      </pc:sldChg>
      <pc:sldChg chg="addSp modSp">
        <pc:chgData name="Leonie Smith" userId="fed1330f33f5650e" providerId="LiveId" clId="{40FF2539-BE8E-48F9-845C-93BB605A15E1}" dt="2023-01-09T12:57:52.872" v="5"/>
        <pc:sldMkLst>
          <pc:docMk/>
          <pc:sldMk cId="2422728137" sldId="447"/>
        </pc:sldMkLst>
      </pc:sldChg>
      <pc:sldChg chg="modSp mod">
        <pc:chgData name="Leonie Smith" userId="fed1330f33f5650e" providerId="LiveId" clId="{40FF2539-BE8E-48F9-845C-93BB605A15E1}" dt="2023-01-09T13:05:52.671" v="27"/>
        <pc:sldMkLst>
          <pc:docMk/>
          <pc:sldMk cId="843663555" sldId="448"/>
        </pc:sldMkLst>
      </pc:sldChg>
      <pc:sldChg chg="addSp modSp">
        <pc:chgData name="Leonie Smith" userId="fed1330f33f5650e" providerId="LiveId" clId="{40FF2539-BE8E-48F9-845C-93BB605A15E1}" dt="2023-01-09T12:58:05.948" v="6"/>
        <pc:sldMkLst>
          <pc:docMk/>
          <pc:sldMk cId="4160448636" sldId="449"/>
        </pc:sldMkLst>
      </pc:sldChg>
      <pc:sldChg chg="modSp mod">
        <pc:chgData name="Leonie Smith" userId="fed1330f33f5650e" providerId="LiveId" clId="{40FF2539-BE8E-48F9-845C-93BB605A15E1}" dt="2023-01-09T13:06:05.032" v="28"/>
        <pc:sldMkLst>
          <pc:docMk/>
          <pc:sldMk cId="538051216" sldId="450"/>
        </pc:sldMkLst>
      </pc:sldChg>
      <pc:sldChg chg="addSp modSp">
        <pc:chgData name="Leonie Smith" userId="fed1330f33f5650e" providerId="LiveId" clId="{40FF2539-BE8E-48F9-845C-93BB605A15E1}" dt="2023-01-09T12:58:15.929" v="7"/>
        <pc:sldMkLst>
          <pc:docMk/>
          <pc:sldMk cId="3386340796" sldId="451"/>
        </pc:sldMkLst>
      </pc:sldChg>
      <pc:sldChg chg="modSp mod">
        <pc:chgData name="Leonie Smith" userId="fed1330f33f5650e" providerId="LiveId" clId="{40FF2539-BE8E-48F9-845C-93BB605A15E1}" dt="2023-01-09T13:06:19.422" v="29"/>
        <pc:sldMkLst>
          <pc:docMk/>
          <pc:sldMk cId="4002949039" sldId="452"/>
        </pc:sldMkLst>
      </pc:sldChg>
      <pc:sldChg chg="addSp modSp">
        <pc:chgData name="Leonie Smith" userId="fed1330f33f5650e" providerId="LiveId" clId="{40FF2539-BE8E-48F9-845C-93BB605A15E1}" dt="2023-01-09T12:58:25.918" v="8"/>
        <pc:sldMkLst>
          <pc:docMk/>
          <pc:sldMk cId="283334129" sldId="453"/>
        </pc:sldMkLst>
      </pc:sldChg>
      <pc:sldChg chg="del">
        <pc:chgData name="Leonie Smith" userId="fed1330f33f5650e" providerId="LiveId" clId="{40FF2539-BE8E-48F9-845C-93BB605A15E1}" dt="2023-01-09T12:58:40.492" v="9" actId="2696"/>
        <pc:sldMkLst>
          <pc:docMk/>
          <pc:sldMk cId="1799939013" sldId="455"/>
        </pc:sldMkLst>
      </pc:sldChg>
      <pc:sldChg chg="modSp mod">
        <pc:chgData name="Leonie Smith" userId="fed1330f33f5650e" providerId="LiveId" clId="{40FF2539-BE8E-48F9-845C-93BB605A15E1}" dt="2023-01-09T13:06:50.155" v="30"/>
        <pc:sldMkLst>
          <pc:docMk/>
          <pc:sldMk cId="4049696417" sldId="456"/>
        </pc:sldMkLst>
      </pc:sldChg>
      <pc:sldChg chg="addSp modSp">
        <pc:chgData name="Leonie Smith" userId="fed1330f33f5650e" providerId="LiveId" clId="{40FF2539-BE8E-48F9-845C-93BB605A15E1}" dt="2023-01-09T13:00:53.336" v="10"/>
        <pc:sldMkLst>
          <pc:docMk/>
          <pc:sldMk cId="2618424304" sldId="457"/>
        </pc:sldMkLst>
      </pc:sldChg>
      <pc:sldChg chg="modSp mod">
        <pc:chgData name="Leonie Smith" userId="fed1330f33f5650e" providerId="LiveId" clId="{40FF2539-BE8E-48F9-845C-93BB605A15E1}" dt="2023-01-09T13:07:04.932" v="31"/>
        <pc:sldMkLst>
          <pc:docMk/>
          <pc:sldMk cId="2789980734" sldId="458"/>
        </pc:sldMkLst>
      </pc:sldChg>
      <pc:sldChg chg="addSp modSp">
        <pc:chgData name="Leonie Smith" userId="fed1330f33f5650e" providerId="LiveId" clId="{40FF2539-BE8E-48F9-845C-93BB605A15E1}" dt="2023-01-09T13:01:10.100" v="11"/>
        <pc:sldMkLst>
          <pc:docMk/>
          <pc:sldMk cId="783514268" sldId="459"/>
        </pc:sldMkLst>
      </pc:sldChg>
      <pc:sldChg chg="modSp mod">
        <pc:chgData name="Leonie Smith" userId="fed1330f33f5650e" providerId="LiveId" clId="{40FF2539-BE8E-48F9-845C-93BB605A15E1}" dt="2023-01-09T13:07:18.431" v="32"/>
        <pc:sldMkLst>
          <pc:docMk/>
          <pc:sldMk cId="2691432836" sldId="460"/>
        </pc:sldMkLst>
      </pc:sldChg>
      <pc:sldChg chg="addSp modSp">
        <pc:chgData name="Leonie Smith" userId="fed1330f33f5650e" providerId="LiveId" clId="{40FF2539-BE8E-48F9-845C-93BB605A15E1}" dt="2023-01-09T13:01:24.339" v="12"/>
        <pc:sldMkLst>
          <pc:docMk/>
          <pc:sldMk cId="3868250199" sldId="461"/>
        </pc:sldMkLst>
      </pc:sldChg>
      <pc:sldChg chg="modSp mod">
        <pc:chgData name="Leonie Smith" userId="fed1330f33f5650e" providerId="LiveId" clId="{40FF2539-BE8E-48F9-845C-93BB605A15E1}" dt="2023-01-09T13:07:31.431" v="33"/>
        <pc:sldMkLst>
          <pc:docMk/>
          <pc:sldMk cId="3941201962" sldId="462"/>
        </pc:sldMkLst>
      </pc:sldChg>
      <pc:sldChg chg="addSp modSp">
        <pc:chgData name="Leonie Smith" userId="fed1330f33f5650e" providerId="LiveId" clId="{40FF2539-BE8E-48F9-845C-93BB605A15E1}" dt="2023-01-09T13:02:02.772" v="15"/>
        <pc:sldMkLst>
          <pc:docMk/>
          <pc:sldMk cId="2982327576" sldId="463"/>
        </pc:sldMkLst>
      </pc:sldChg>
      <pc:sldChg chg="modSp mod">
        <pc:chgData name="Leonie Smith" userId="fed1330f33f5650e" providerId="LiveId" clId="{40FF2539-BE8E-48F9-845C-93BB605A15E1}" dt="2023-01-09T13:07:45.143" v="34"/>
        <pc:sldMkLst>
          <pc:docMk/>
          <pc:sldMk cId="3471468068" sldId="464"/>
        </pc:sldMkLst>
      </pc:sldChg>
      <pc:sldChg chg="addSp modSp">
        <pc:chgData name="Leonie Smith" userId="fed1330f33f5650e" providerId="LiveId" clId="{40FF2539-BE8E-48F9-845C-93BB605A15E1}" dt="2023-01-09T13:02:16.396" v="16"/>
        <pc:sldMkLst>
          <pc:docMk/>
          <pc:sldMk cId="3894174290" sldId="465"/>
        </pc:sldMkLst>
      </pc:sldChg>
      <pc:sldChg chg="modSp mod">
        <pc:chgData name="Leonie Smith" userId="fed1330f33f5650e" providerId="LiveId" clId="{40FF2539-BE8E-48F9-845C-93BB605A15E1}" dt="2023-01-09T13:08:12.406" v="36"/>
        <pc:sldMkLst>
          <pc:docMk/>
          <pc:sldMk cId="581074576" sldId="466"/>
        </pc:sldMkLst>
      </pc:sldChg>
      <pc:sldChg chg="addSp modSp">
        <pc:chgData name="Leonie Smith" userId="fed1330f33f5650e" providerId="LiveId" clId="{40FF2539-BE8E-48F9-845C-93BB605A15E1}" dt="2023-01-09T13:02:37.614" v="18"/>
        <pc:sldMkLst>
          <pc:docMk/>
          <pc:sldMk cId="2711152741" sldId="467"/>
        </pc:sldMkLst>
      </pc:sldChg>
      <pc:sldChg chg="addSp delSp modSp mod">
        <pc:chgData name="Leonie Smith" userId="fed1330f33f5650e" providerId="LiveId" clId="{40FF2539-BE8E-48F9-845C-93BB605A15E1}" dt="2023-01-13T08:27:43.078" v="43"/>
        <pc:sldMkLst>
          <pc:docMk/>
          <pc:sldMk cId="826482979" sldId="468"/>
        </pc:sldMkLst>
      </pc:sldChg>
      <pc:sldChg chg="modSp mod">
        <pc:chgData name="Leonie Smith" userId="fed1330f33f5650e" providerId="LiveId" clId="{40FF2539-BE8E-48F9-845C-93BB605A15E1}" dt="2023-01-09T13:08:25.554" v="37"/>
        <pc:sldMkLst>
          <pc:docMk/>
          <pc:sldMk cId="2512041214" sldId="469"/>
        </pc:sldMkLst>
      </pc:sldChg>
      <pc:sldChg chg="addSp modSp">
        <pc:chgData name="Leonie Smith" userId="fed1330f33f5650e" providerId="LiveId" clId="{40FF2539-BE8E-48F9-845C-93BB605A15E1}" dt="2023-01-09T13:02:49.157" v="19"/>
        <pc:sldMkLst>
          <pc:docMk/>
          <pc:sldMk cId="4114077348" sldId="470"/>
        </pc:sldMkLst>
      </pc:sldChg>
      <pc:sldChg chg="modSp mod">
        <pc:chgData name="Leonie Smith" userId="fed1330f33f5650e" providerId="LiveId" clId="{40FF2539-BE8E-48F9-845C-93BB605A15E1}" dt="2023-01-09T13:08:39.250" v="38"/>
        <pc:sldMkLst>
          <pc:docMk/>
          <pc:sldMk cId="2443557953" sldId="471"/>
        </pc:sldMkLst>
      </pc:sldChg>
      <pc:sldChg chg="addSp modSp">
        <pc:chgData name="Leonie Smith" userId="fed1330f33f5650e" providerId="LiveId" clId="{40FF2539-BE8E-48F9-845C-93BB605A15E1}" dt="2023-01-09T13:03:02.031" v="20"/>
        <pc:sldMkLst>
          <pc:docMk/>
          <pc:sldMk cId="263294955" sldId="472"/>
        </pc:sldMkLst>
      </pc:sldChg>
      <pc:sldChg chg="modSp mod">
        <pc:chgData name="Leonie Smith" userId="fed1330f33f5650e" providerId="LiveId" clId="{40FF2539-BE8E-48F9-845C-93BB605A15E1}" dt="2023-01-09T13:08:52.272" v="39"/>
        <pc:sldMkLst>
          <pc:docMk/>
          <pc:sldMk cId="617598300" sldId="473"/>
        </pc:sldMkLst>
      </pc:sldChg>
      <pc:sldChg chg="addSp modSp">
        <pc:chgData name="Leonie Smith" userId="fed1330f33f5650e" providerId="LiveId" clId="{40FF2539-BE8E-48F9-845C-93BB605A15E1}" dt="2023-01-09T13:03:14.086" v="21"/>
        <pc:sldMkLst>
          <pc:docMk/>
          <pc:sldMk cId="3360925715" sldId="474"/>
        </pc:sldMkLst>
      </pc:sldChg>
      <pc:sldChg chg="modSp mod">
        <pc:chgData name="Leonie Smith" userId="fed1330f33f5650e" providerId="LiveId" clId="{40FF2539-BE8E-48F9-845C-93BB605A15E1}" dt="2023-01-09T13:09:07.271" v="40"/>
        <pc:sldMkLst>
          <pc:docMk/>
          <pc:sldMk cId="109202124" sldId="475"/>
        </pc:sldMkLst>
      </pc:sldChg>
      <pc:sldChg chg="addSp modSp">
        <pc:chgData name="Leonie Smith" userId="fed1330f33f5650e" providerId="LiveId" clId="{40FF2539-BE8E-48F9-845C-93BB605A15E1}" dt="2023-01-09T13:03:23.790" v="22"/>
        <pc:sldMkLst>
          <pc:docMk/>
          <pc:sldMk cId="3230121460" sldId="476"/>
        </pc:sldMkLst>
      </pc:sldChg>
      <pc:sldChg chg="modSp mod">
        <pc:chgData name="Leonie Smith" userId="fed1330f33f5650e" providerId="LiveId" clId="{40FF2539-BE8E-48F9-845C-93BB605A15E1}" dt="2023-01-09T13:09:27.821" v="41"/>
        <pc:sldMkLst>
          <pc:docMk/>
          <pc:sldMk cId="1537054607" sldId="487"/>
        </pc:sldMkLst>
      </pc:sldChg>
      <pc:sldChg chg="addSp modSp">
        <pc:chgData name="Leonie Smith" userId="fed1330f33f5650e" providerId="LiveId" clId="{40FF2539-BE8E-48F9-845C-93BB605A15E1}" dt="2023-01-09T13:03:36.559" v="23"/>
        <pc:sldMkLst>
          <pc:docMk/>
          <pc:sldMk cId="1125828436" sldId="488"/>
        </pc:sldMkLst>
      </pc:sldChg>
      <pc:sldChg chg="modSp mod">
        <pc:chgData name="Leonie Smith" userId="fed1330f33f5650e" providerId="LiveId" clId="{40FF2539-BE8E-48F9-845C-93BB605A15E1}" dt="2023-01-09T13:09:48.206" v="42"/>
        <pc:sldMkLst>
          <pc:docMk/>
          <pc:sldMk cId="2477786685" sldId="489"/>
        </pc:sldMkLst>
      </pc:sldChg>
      <pc:sldChg chg="addSp modSp">
        <pc:chgData name="Leonie Smith" userId="fed1330f33f5650e" providerId="LiveId" clId="{40FF2539-BE8E-48F9-845C-93BB605A15E1}" dt="2023-01-09T13:03:47.170" v="24"/>
        <pc:sldMkLst>
          <pc:docMk/>
          <pc:sldMk cId="2204158598" sldId="492"/>
        </pc:sldMkLst>
      </pc:sldChg>
      <pc:sldChg chg="del">
        <pc:chgData name="Leonie Smith" userId="fed1330f33f5650e" providerId="LiveId" clId="{40FF2539-BE8E-48F9-845C-93BB605A15E1}" dt="2023-01-09T13:01:44.579" v="13" actId="2696"/>
        <pc:sldMkLst>
          <pc:docMk/>
          <pc:sldMk cId="3522835908" sldId="493"/>
        </pc:sldMkLst>
      </pc:sldChg>
      <pc:sldChg chg="del">
        <pc:chgData name="Leonie Smith" userId="fed1330f33f5650e" providerId="LiveId" clId="{40FF2539-BE8E-48F9-845C-93BB605A15E1}" dt="2023-01-09T13:01:47.436" v="14" actId="2696"/>
        <pc:sldMkLst>
          <pc:docMk/>
          <pc:sldMk cId="1894507855" sldId="494"/>
        </pc:sldMkLst>
      </pc:sldChg>
      <pc:sldChg chg="modSp mod">
        <pc:chgData name="Leonie Smith" userId="fed1330f33f5650e" providerId="LiveId" clId="{40FF2539-BE8E-48F9-845C-93BB605A15E1}" dt="2023-01-09T13:07:58.530" v="35"/>
        <pc:sldMkLst>
          <pc:docMk/>
          <pc:sldMk cId="2105282656" sldId="495"/>
        </pc:sldMkLst>
      </pc:sldChg>
      <pc:sldChg chg="addSp modSp">
        <pc:chgData name="Leonie Smith" userId="fed1330f33f5650e" providerId="LiveId" clId="{40FF2539-BE8E-48F9-845C-93BB605A15E1}" dt="2023-01-09T13:02:26.769" v="17"/>
        <pc:sldMkLst>
          <pc:docMk/>
          <pc:sldMk cId="3541067822" sldId="49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2025/04/25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br>
              <a:rPr lang="en-IN" sz="1200" b="1" i="0" u="none" strike="noStrike" baseline="0">
                <a:latin typeface="TimesNewRomanPS-BoldMT"/>
              </a:rPr>
            </a:br>
            <a:r>
              <a:rPr lang="en-IN" sz="1200" b="1" i="0" u="none" strike="noStrike" baseline="0">
                <a:latin typeface="TimesNewRomanPS-BoldMT"/>
              </a:rPr>
              <a:t>33 </a:t>
            </a:r>
            <a:r>
              <a:rPr lang="en-IN" sz="1200" b="1" i="0" u="none" strike="noStrike" baseline="0" dirty="0">
                <a:latin typeface="TimesNewRomanPS-BoldMT"/>
              </a:rPr>
              <a:t>Jesus’ early ministry</a:t>
            </a:r>
          </a:p>
          <a:p>
            <a:pPr algn="l"/>
            <a:r>
              <a:rPr lang="en-US" sz="1200" b="0" i="0" u="none" strike="noStrike" baseline="0" dirty="0">
                <a:latin typeface="TimesNewRomanPSMT"/>
              </a:rPr>
              <a:t>1. John the Baptist tells about Jesus - John 1:19-42; John’s last witness - John 3:22-36;</a:t>
            </a:r>
          </a:p>
          <a:p>
            <a:pPr algn="l"/>
            <a:r>
              <a:rPr lang="en-US" sz="1200" b="0" i="0" u="none" strike="noStrike" baseline="0" dirty="0">
                <a:latin typeface="TimesNewRomanPSMT"/>
              </a:rPr>
              <a:t>and John in Prison - Luke 3:19-20 (Left Top)</a:t>
            </a:r>
          </a:p>
          <a:p>
            <a:pPr algn="l"/>
            <a:r>
              <a:rPr lang="en-US" sz="1200" b="0" i="0" u="none" strike="noStrike" baseline="0" dirty="0">
                <a:latin typeface="TimesNewRomanPSMT"/>
              </a:rPr>
              <a:t>2. Philip and Nathanael - John 1:43-51 (Center Top)</a:t>
            </a:r>
          </a:p>
          <a:p>
            <a:pPr algn="l"/>
            <a:r>
              <a:rPr lang="en-US" sz="1200" b="0" i="0" u="none" strike="noStrike" baseline="0" dirty="0">
                <a:latin typeface="TimesNewRomanPSMT"/>
              </a:rPr>
              <a:t>3. Wedding at Cana - John 2:1-12 (Right Top)</a:t>
            </a:r>
          </a:p>
          <a:p>
            <a:pPr algn="l"/>
            <a:r>
              <a:rPr lang="en-US" sz="1200" b="0" i="0" u="none" strike="noStrike" baseline="0" dirty="0">
                <a:latin typeface="TimesNewRomanPSMT"/>
              </a:rPr>
              <a:t>4. Nicodemus - John 3:1-21 (Right Bottom)</a:t>
            </a:r>
          </a:p>
          <a:p>
            <a:pPr algn="l"/>
            <a:r>
              <a:rPr lang="en-US" sz="1200" b="0" i="0" u="none" strike="noStrike" baseline="0" dirty="0">
                <a:latin typeface="TimesNewRomanPSMT"/>
              </a:rPr>
              <a:t>5. Woman at the Well - John 4:1-42 (Center Bottom)</a:t>
            </a:r>
          </a:p>
          <a:p>
            <a:pPr algn="l"/>
            <a:r>
              <a:rPr lang="en-US" sz="1200" b="0" i="0" u="none" strike="noStrike" baseline="0" dirty="0">
                <a:latin typeface="TimesNewRomanPSMT"/>
              </a:rPr>
              <a:t>6. Nobleman’s Son - John 4:46-54 (Left Bottom)</a:t>
            </a:r>
          </a:p>
          <a:p>
            <a:pPr algn="l"/>
            <a:r>
              <a:rPr lang="en-US" sz="1200" b="0" i="0" u="none" strike="noStrike" baseline="0" dirty="0">
                <a:latin typeface="TimesNewRomanPSMT"/>
              </a:rPr>
              <a:t>7. Sick man at Pool - John 5:1-47 (Left Center)</a:t>
            </a:r>
          </a:p>
          <a:p>
            <a:pPr algn="l"/>
            <a:r>
              <a:rPr lang="en-US" sz="1200" b="0" i="0" u="none" strike="noStrike" baseline="0" dirty="0">
                <a:latin typeface="TimesNewRomanPSMT"/>
              </a:rPr>
              <a:t>8. Jesus in Nazareth - Luke 4:16-30 (Right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448880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2025/04/25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2025/04/25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11B3B-90F9-5D8E-B7E5-D8ED5C413C1B}"/>
              </a:ext>
            </a:extLst>
          </p:cNvPr>
          <p:cNvSpPr>
            <a:spLocks noGrp="1"/>
          </p:cNvSpPr>
          <p:nvPr>
            <p:ph type="title"/>
          </p:nvPr>
        </p:nvSpPr>
        <p:spPr/>
        <p:txBody>
          <a:bodyPr/>
          <a:lstStyle/>
          <a:p>
            <a:r>
              <a:rPr lang="en-IN" dirty="0"/>
              <a:t>33-5</a:t>
            </a:r>
          </a:p>
        </p:txBody>
      </p:sp>
      <p:pic>
        <p:nvPicPr>
          <p:cNvPr id="7" name="Audio 6">
            <a:hlinkClick r:id="" action="ppaction://media"/>
            <a:extLst>
              <a:ext uri="{FF2B5EF4-FFF2-40B4-BE49-F238E27FC236}">
                <a16:creationId xmlns:a16="http://schemas.microsoft.com/office/drawing/2014/main" id="{5D843011-C7E4-AB1D-73B5-5937D6946A8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8" name="Content Placeholder 2">
            <a:extLst>
              <a:ext uri="{FF2B5EF4-FFF2-40B4-BE49-F238E27FC236}">
                <a16:creationId xmlns:a16="http://schemas.microsoft.com/office/drawing/2014/main" id="{6DC1C351-F77F-8EEF-80DF-7CFAA1FBAB4A}"/>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826482979"/>
      </p:ext>
    </p:extLst>
  </p:cSld>
  <p:clrMapOvr>
    <a:masterClrMapping/>
  </p:clrMapOvr>
  <mc:AlternateContent xmlns:mc="http://schemas.openxmlformats.org/markup-compatibility/2006" xmlns:p14="http://schemas.microsoft.com/office/powerpoint/2010/main">
    <mc:Choice Requires="p14">
      <p:transition spd="slow" p14:dur="2000" advTm="3841"/>
    </mc:Choice>
    <mc:Fallback xmlns="">
      <p:transition spd="slow" advTm="3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7BCDCF4-4308-7268-5B0A-5B7EB1A85046}"/>
              </a:ext>
            </a:extLst>
          </p:cNvPr>
          <p:cNvPicPr>
            <a:picLocks noChangeAspect="1"/>
          </p:cNvPicPr>
          <p:nvPr/>
        </p:nvPicPr>
        <p:blipFill rotWithShape="1">
          <a:blip r:embed="rId2"/>
          <a:srcRect t="6267"/>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0F88C7D-06B5-B799-B842-567E328CFF3F}"/>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10</a:t>
            </a:r>
            <a:r>
              <a:rPr lang="bo-CN" sz="5400" dirty="0">
                <a:solidFill>
                  <a:srgbClr val="121212"/>
                </a:solidFill>
                <a:latin typeface="Arial" panose="020B0604020202020204" pitchFamily="34" charset="0"/>
              </a:rPr>
              <a:t>ཡང་སྐྱབས་མགོན་ཡེ་ཤུས་འདི་སྐད༌དུ། ཁྱོད་ཀྱིས་དཀོན་མཆོག་གི་གནང་སྦྱིན་དང་ཁྱོད་ལ་ཆུ་གནང་བར་མཛོད་ཅེས་ཟེར་མཁན་དེ་སུ་ཡིན་པ་ཤེས༌ན། ཁྱོད་ཀྱིས་སྔ་མོ་ནས་མི་དེ་བསྟེན་ཅིང་ཁོས་ཀྱང་སྔ་མོ་ནས་ཁྱོད་ལ་ཚེ་སྲོག་དང་ལྡན་པའི་ཆུ་གནང་ངེས་ཡིན་ཞེས་གསུངས་སོ།། </a:t>
            </a:r>
            <a:endParaRPr lang="en-ZA" sz="2000" dirty="0"/>
          </a:p>
        </p:txBody>
      </p:sp>
      <p:sp>
        <p:nvSpPr>
          <p:cNvPr id="2" name="TextBox 1">
            <a:extLst>
              <a:ext uri="{FF2B5EF4-FFF2-40B4-BE49-F238E27FC236}">
                <a16:creationId xmlns:a16="http://schemas.microsoft.com/office/drawing/2014/main" id="{E4BA6BCE-0E9C-BEC7-4F55-DB37DA459D96}"/>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10Jesus answered, “If you knew the gift of God and who is asking you for a drink, you would have asked Him, and He would have given you living water.”</a:t>
            </a:r>
            <a:endParaRPr lang="en-ZA" dirty="0"/>
          </a:p>
        </p:txBody>
      </p:sp>
      <p:pic>
        <p:nvPicPr>
          <p:cNvPr id="5" name="Audio 4">
            <a:hlinkClick r:id="" action="ppaction://media"/>
            <a:extLst>
              <a:ext uri="{FF2B5EF4-FFF2-40B4-BE49-F238E27FC236}">
                <a16:creationId xmlns:a16="http://schemas.microsoft.com/office/drawing/2014/main" id="{E6654EE6-EAE7-0873-14DF-AD5C870BD6B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8031"/>
    </mc:Choice>
    <mc:Fallback xmlns="">
      <p:transition spd="slow" advTm="18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CBA302E-C169-0833-EAD9-264308AEFA5F}"/>
              </a:ext>
            </a:extLst>
          </p:cNvPr>
          <p:cNvPicPr>
            <a:picLocks noChangeAspect="1"/>
          </p:cNvPicPr>
          <p:nvPr/>
        </p:nvPicPr>
        <p:blipFill rotWithShape="1">
          <a:blip r:embed="rId2"/>
          <a:srcRect t="665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F9191E9-6AD8-7952-12B6-A7C0C7048FDE}"/>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11</a:t>
            </a:r>
            <a:r>
              <a:rPr lang="bo-CN" sz="6600" dirty="0">
                <a:solidFill>
                  <a:srgbClr val="121212"/>
                </a:solidFill>
                <a:latin typeface="Arial" panose="020B0604020202020204" pitchFamily="34" charset="0"/>
              </a:rPr>
              <a:t>ཡང་བུད་མེད་ན༌རེ། ཇོ་བོ་ལགས། ཁྲོན་པ་འདི་གཏིང་ཟབ་ཅིང་ཁྱེད་ལ་ཆུ་བཅུ་བྱེད་ཀྱི་ཡོ་བྱད་ཀྱང་མེད་པས་ཚེ་སྲོག་དང་ལྡན་པའི་ཆུ་དེ་གང་ནས་ལེན༌ནམ།</a:t>
            </a:r>
            <a:endParaRPr lang="en-ZA" dirty="0"/>
          </a:p>
        </p:txBody>
      </p:sp>
      <p:sp>
        <p:nvSpPr>
          <p:cNvPr id="2" name="TextBox 1">
            <a:extLst>
              <a:ext uri="{FF2B5EF4-FFF2-40B4-BE49-F238E27FC236}">
                <a16:creationId xmlns:a16="http://schemas.microsoft.com/office/drawing/2014/main" id="{65E20C2F-AEDD-F971-93C3-4FBE20569357}"/>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11“Sir,” the woman replied, “You have nothing to draw with and the well is deep. Where then will You get this living water?</a:t>
            </a:r>
            <a:endParaRPr lang="en-ZA" dirty="0"/>
          </a:p>
        </p:txBody>
      </p:sp>
      <p:pic>
        <p:nvPicPr>
          <p:cNvPr id="5" name="Audio 4">
            <a:hlinkClick r:id="" action="ppaction://media"/>
            <a:extLst>
              <a:ext uri="{FF2B5EF4-FFF2-40B4-BE49-F238E27FC236}">
                <a16:creationId xmlns:a16="http://schemas.microsoft.com/office/drawing/2014/main" id="{7DA88939-010A-CC78-FB56-88727B89053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1114"/>
    </mc:Choice>
    <mc:Fallback xmlns="">
      <p:transition spd="slow" advTm="11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AD90A472-BB05-A722-3E91-348E8377D2CD}"/>
              </a:ext>
            </a:extLst>
          </p:cNvPr>
          <p:cNvPicPr>
            <a:picLocks noChangeAspect="1"/>
          </p:cNvPicPr>
          <p:nvPr/>
        </p:nvPicPr>
        <p:blipFill rotWithShape="1">
          <a:blip r:embed="rId2"/>
          <a:srcRect t="1073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03DD0C5A-9C8E-EA81-BF20-32BF7AE0801C}"/>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777A7B"/>
                </a:solidFill>
                <a:latin typeface="Arial" panose="020B0604020202020204" pitchFamily="34" charset="0"/>
              </a:rPr>
              <a:t>13</a:t>
            </a:r>
            <a:r>
              <a:rPr lang="bo-CN" sz="4800" dirty="0">
                <a:solidFill>
                  <a:srgbClr val="121212"/>
                </a:solidFill>
                <a:latin typeface="Arial" panose="020B0604020202020204" pitchFamily="34" charset="0"/>
              </a:rPr>
              <a:t>ཡང་སྐྱབས་མགོན་ཡེ་ཤུས་འདི་སྐད༌དུ། ཆུ་འདི་འཐུང་བ་རྣམས་སླར་ཡང་སྐོམ་པར་འགྱུར༌མོད། </a:t>
            </a:r>
            <a:r>
              <a:rPr lang="bo-CN" sz="4800" dirty="0">
                <a:solidFill>
                  <a:srgbClr val="777A7B"/>
                </a:solidFill>
                <a:latin typeface="Arial" panose="020B0604020202020204" pitchFamily="34" charset="0"/>
              </a:rPr>
              <a:t>14</a:t>
            </a:r>
            <a:r>
              <a:rPr lang="bo-CN" sz="4800" dirty="0">
                <a:solidFill>
                  <a:srgbClr val="121212"/>
                </a:solidFill>
                <a:latin typeface="Arial" panose="020B0604020202020204" pitchFamily="34" charset="0"/>
              </a:rPr>
              <a:t>འོན་ཀྱང་སུ་ཞིག་གིས་ངས་གནང་བའི་ཆུ་འཐུང་ན་ནམ་ཡང་སྐོམ་པར་མི་འགྱུར། ངས་གནང་བའི་ཆུ་འདི་མི་སུ་ཞིག་གི་སེམས་སུ་ཆུ་མིག་འཕྱུར་བ་ལྟ་བུ་ཞིག་ཏུ་གྱུར་ཏེ་མཐའ་མེད་པའི་ཚེ་སྲོག་འཐོབ་པར་བྱེད་ཅེས་གསུངས་སོ།།</a:t>
            </a:r>
            <a:endParaRPr lang="en-ZA" dirty="0"/>
          </a:p>
        </p:txBody>
      </p:sp>
      <p:sp>
        <p:nvSpPr>
          <p:cNvPr id="2" name="TextBox 1">
            <a:extLst>
              <a:ext uri="{FF2B5EF4-FFF2-40B4-BE49-F238E27FC236}">
                <a16:creationId xmlns:a16="http://schemas.microsoft.com/office/drawing/2014/main" id="{1704CED8-8389-9E0D-F317-D8CC6032AEEE}"/>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13Jesus said to her, “Everyone who drinks this water will be thirsty again. 14But whoever drinks the water I give him will never thirst. Indeed, the water I give him will become in him a fount of water springing up to eternal life.”</a:t>
            </a:r>
            <a:endParaRPr lang="en-ZA" dirty="0"/>
          </a:p>
        </p:txBody>
      </p:sp>
      <p:pic>
        <p:nvPicPr>
          <p:cNvPr id="7" name="Audio 6">
            <a:hlinkClick r:id="" action="ppaction://media"/>
            <a:extLst>
              <a:ext uri="{FF2B5EF4-FFF2-40B4-BE49-F238E27FC236}">
                <a16:creationId xmlns:a16="http://schemas.microsoft.com/office/drawing/2014/main" id="{E08BEB91-CDE4-18B9-6D62-FD450ED95FE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21444"/>
    </mc:Choice>
    <mc:Fallback xmlns="">
      <p:transition spd="slow" advTm="21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614D5AF-E7EF-E66D-447D-5F5D52877884}"/>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3DF0DD1-891B-AA34-3871-3C7597F21A29}"/>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4:13,14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777A7B"/>
                </a:solidFill>
                <a:latin typeface="Arial" panose="020B0604020202020204" pitchFamily="34" charset="0"/>
              </a:rPr>
              <a:t>15</a:t>
            </a:r>
            <a:r>
              <a:rPr lang="bo-CN" sz="4800" dirty="0">
                <a:solidFill>
                  <a:srgbClr val="121212"/>
                </a:solidFill>
                <a:latin typeface="Arial" panose="020B0604020202020204" pitchFamily="34" charset="0"/>
              </a:rPr>
              <a:t>ཡང་བུད་མེད་ན༌རེ། ཇོ་བོ་ལགས། དེས་ན་ཆུ་དེ་བདག་ལ་གནང་བར༌མཛོད། ངས་ཆུ་དེ་འཐུངས་ན་ང་རང་སྐོམ་མི་སྲིད་ལ་ལམ་རིང་པོ་འདི་ལྟ་བུར་ཆུ་ལེན་དུའང་ཡོང་མི་དགོས་ཞེས་སྨྲས་སོ།།</a:t>
            </a:r>
          </a:p>
          <a:p>
            <a:r>
              <a:rPr lang="bo-CN" sz="4800" dirty="0">
                <a:solidFill>
                  <a:srgbClr val="777A7B"/>
                </a:solidFill>
                <a:latin typeface="Arial" panose="020B0604020202020204" pitchFamily="34" charset="0"/>
              </a:rPr>
              <a:t>16</a:t>
            </a:r>
            <a:r>
              <a:rPr lang="bo-CN" sz="4800" dirty="0">
                <a:solidFill>
                  <a:srgbClr val="121212"/>
                </a:solidFill>
                <a:latin typeface="Arial" panose="020B0604020202020204" pitchFamily="34" charset="0"/>
              </a:rPr>
              <a:t>ཡང་སྐྱབས་མགོན་ཡེ་ཤུས་འདི་སྐད༌དུ། ཁྱོད་རང་སོང་ནས་རང་གི་སྐྱེས་པའང་འདིར་བོས་ཤིག་ཅེས་གསུངས་པ༌ན།</a:t>
            </a:r>
          </a:p>
          <a:p>
            <a:endParaRPr lang="en-ZA" dirty="0"/>
          </a:p>
        </p:txBody>
      </p:sp>
      <p:sp>
        <p:nvSpPr>
          <p:cNvPr id="2" name="TextBox 1">
            <a:extLst>
              <a:ext uri="{FF2B5EF4-FFF2-40B4-BE49-F238E27FC236}">
                <a16:creationId xmlns:a16="http://schemas.microsoft.com/office/drawing/2014/main" id="{643DC444-2C1D-D4CF-0731-1A5F78B07ED7}"/>
              </a:ext>
            </a:extLst>
          </p:cNvPr>
          <p:cNvSpPr txBox="1"/>
          <p:nvPr/>
        </p:nvSpPr>
        <p:spPr>
          <a:xfrm>
            <a:off x="120869" y="0"/>
            <a:ext cx="5975131" cy="6858000"/>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15The woman said to Him, “Sir, give me this water so that I will not get thirsty and have to keep coming here to draw water.”</a:t>
            </a:r>
          </a:p>
          <a:p>
            <a:pPr algn="l"/>
            <a:r>
              <a:rPr lang="en-US" sz="4400" b="0" i="0" dirty="0">
                <a:solidFill>
                  <a:srgbClr val="777A7B"/>
                </a:solidFill>
                <a:effectLst/>
                <a:latin typeface="Arial" panose="020B0604020202020204" pitchFamily="34" charset="0"/>
              </a:rPr>
              <a:t>16Jesus told her, “Go, call your husband and come back.”</a:t>
            </a:r>
            <a:endParaRPr lang="en-US" sz="4400" b="0" i="0" dirty="0">
              <a:solidFill>
                <a:srgbClr val="121212"/>
              </a:solidFill>
              <a:effectLst/>
              <a:latin typeface="Arial" panose="020B0604020202020204" pitchFamily="34" charset="0"/>
            </a:endParaRPr>
          </a:p>
        </p:txBody>
      </p:sp>
      <p:pic>
        <p:nvPicPr>
          <p:cNvPr id="7" name="Audio 6">
            <a:hlinkClick r:id="" action="ppaction://media"/>
            <a:extLst>
              <a:ext uri="{FF2B5EF4-FFF2-40B4-BE49-F238E27FC236}">
                <a16:creationId xmlns:a16="http://schemas.microsoft.com/office/drawing/2014/main" id="{A1B4E125-1BB7-7D5F-FD79-A582EEE935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20414"/>
    </mc:Choice>
    <mc:Fallback xmlns="">
      <p:transition spd="slow" advTm="20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1C4BF6E-FF4B-A632-6E7E-A8BCC031F86B}"/>
              </a:ext>
            </a:extLst>
          </p:cNvPr>
          <p:cNvPicPr>
            <a:picLocks noChangeAspect="1"/>
          </p:cNvPicPr>
          <p:nvPr/>
        </p:nvPicPr>
        <p:blipFill>
          <a:blip r:embed="rId2"/>
          <a:stretch>
            <a:fillRect/>
          </a:stretch>
        </p:blipFill>
        <p:spPr>
          <a:xfrm>
            <a:off x="0" y="-1275496"/>
            <a:ext cx="12557760" cy="8133496"/>
          </a:xfrm>
          <a:prstGeom prst="rect">
            <a:avLst/>
          </a:prstGeom>
        </p:spPr>
      </p:pic>
      <p:sp>
        <p:nvSpPr>
          <p:cNvPr id="2" name="TextBox 1">
            <a:extLst>
              <a:ext uri="{FF2B5EF4-FFF2-40B4-BE49-F238E27FC236}">
                <a16:creationId xmlns:a16="http://schemas.microsoft.com/office/drawing/2014/main" id="{1F00C6F1-A0D2-D95F-BFA0-C2760629179F}"/>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4:15,16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17</a:t>
            </a:r>
            <a:r>
              <a:rPr lang="bo-CN" sz="6000" dirty="0">
                <a:solidFill>
                  <a:srgbClr val="121212"/>
                </a:solidFill>
                <a:latin typeface="Arial" panose="020B0604020202020204" pitchFamily="34" charset="0"/>
              </a:rPr>
              <a:t>བུད་མེད་ན༌རེ། ང་ལ་སྐྱེས་པ་མེད་ཅེས་སྨྲས་སོ།། ཡང་སྐྱབས་མགོན་ཡེ་ཤུས་འདི་སྐད༌དུ། ཁྱོད་ཀྱིས་སྐྱེས་པ་མེད་ཅེས་ཟེར་བ་བདེན་འདུག</a:t>
            </a:r>
            <a:r>
              <a:rPr lang="bo-CN" dirty="0">
                <a:solidFill>
                  <a:srgbClr val="777A7B"/>
                </a:solidFill>
                <a:latin typeface="Arial" panose="020B0604020202020204" pitchFamily="34" charset="0"/>
              </a:rPr>
              <a:t>18</a:t>
            </a:r>
            <a:r>
              <a:rPr lang="bo-CN" sz="5400" dirty="0">
                <a:solidFill>
                  <a:srgbClr val="121212"/>
                </a:solidFill>
                <a:latin typeface="Arial" panose="020B0604020202020204" pitchFamily="34" charset="0"/>
              </a:rPr>
              <a:t>སྔོན་ཆད་ཁྱོད་ལ་སྐྱེས་པ་ལྔ་ཡོད་མྱོང༌། ད་ལྟ་ཡོད་པ་དེའང་ཁྱོད་ཀྱི་སྐྱེས་པ་མ་ཡིན་པས་ཁྱོད་ཀྱིས་གཏམ་བདེན་པར་སྨྲས་ཞེས་གསུངས་པ་ན།</a:t>
            </a:r>
            <a:endParaRPr lang="en-ZA" sz="5400" dirty="0"/>
          </a:p>
          <a:p>
            <a:endParaRPr lang="en-ZA" dirty="0"/>
          </a:p>
        </p:txBody>
      </p:sp>
      <p:sp>
        <p:nvSpPr>
          <p:cNvPr id="2" name="TextBox 1">
            <a:extLst>
              <a:ext uri="{FF2B5EF4-FFF2-40B4-BE49-F238E27FC236}">
                <a16:creationId xmlns:a16="http://schemas.microsoft.com/office/drawing/2014/main" id="{645E5C2C-AB8D-CFB5-A3C8-599EAED945C1}"/>
              </a:ext>
            </a:extLst>
          </p:cNvPr>
          <p:cNvSpPr txBox="1"/>
          <p:nvPr/>
        </p:nvSpPr>
        <p:spPr>
          <a:xfrm>
            <a:off x="0" y="0"/>
            <a:ext cx="5975131" cy="6858000"/>
          </a:xfrm>
          <a:prstGeom prst="rect">
            <a:avLst/>
          </a:prstGeom>
          <a:noFill/>
        </p:spPr>
        <p:txBody>
          <a:bodyPr wrap="square" rtlCol="0">
            <a:noAutofit/>
          </a:bodyPr>
          <a:lstStyle/>
          <a:p>
            <a:r>
              <a:rPr lang="en-US" sz="3600" dirty="0">
                <a:solidFill>
                  <a:srgbClr val="777A7B"/>
                </a:solidFill>
                <a:latin typeface="Arial" panose="020B0604020202020204" pitchFamily="34" charset="0"/>
              </a:rPr>
              <a:t>17“I have no husband,” the woman replied.</a:t>
            </a:r>
          </a:p>
          <a:p>
            <a:r>
              <a:rPr lang="en-US" sz="3600" dirty="0">
                <a:solidFill>
                  <a:srgbClr val="777A7B"/>
                </a:solidFill>
                <a:latin typeface="Arial" panose="020B0604020202020204" pitchFamily="34" charset="0"/>
              </a:rPr>
              <a:t>Jesus said to her, “You are correct to say that you have no husband. 18In fact, you have had five husbands, and the man you now have is not your husband. You have spoken truthfully.”</a:t>
            </a:r>
            <a:endParaRPr lang="en-ZA" dirty="0"/>
          </a:p>
        </p:txBody>
      </p:sp>
      <p:pic>
        <p:nvPicPr>
          <p:cNvPr id="16" name="Audio 15">
            <a:hlinkClick r:id="" action="ppaction://media"/>
            <a:extLst>
              <a:ext uri="{FF2B5EF4-FFF2-40B4-BE49-F238E27FC236}">
                <a16:creationId xmlns:a16="http://schemas.microsoft.com/office/drawing/2014/main" id="{B7257785-C076-B0C4-D78D-43A4CCF89D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19679"/>
    </mc:Choice>
    <mc:Fallback xmlns="">
      <p:transition spd="slow" advTm="19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8F821BD-E1F7-C9EF-B2B1-53C33787DCAF}"/>
              </a:ext>
            </a:extLst>
          </p:cNvPr>
          <p:cNvPicPr>
            <a:picLocks noChangeAspect="1"/>
          </p:cNvPicPr>
          <p:nvPr/>
        </p:nvPicPr>
        <p:blipFill rotWithShape="1">
          <a:blip r:embed="rId2"/>
          <a:srcRect t="1108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34582EE-6A90-6C5F-18A9-445FB55ECA6E}"/>
              </a:ext>
            </a:extLst>
          </p:cNvPr>
          <p:cNvSpPr txBox="1"/>
          <p:nvPr/>
        </p:nvSpPr>
        <p:spPr>
          <a:xfrm>
            <a:off x="2406870" y="4318000"/>
            <a:ext cx="5975129" cy="2692400"/>
          </a:xfrm>
          <a:prstGeom prst="rect">
            <a:avLst/>
          </a:prstGeom>
          <a:noFill/>
        </p:spPr>
        <p:txBody>
          <a:bodyPr wrap="square" rtlCol="0">
            <a:noAutofit/>
          </a:bodyPr>
          <a:lstStyle/>
          <a:p>
            <a:pPr algn="ctr"/>
            <a:r>
              <a:rPr lang="bo-CN" sz="8000" b="1" cap="all" dirty="0">
                <a:solidFill>
                  <a:schemeClr val="bg1"/>
                </a:solidFill>
                <a:latin typeface="ArialMT"/>
              </a:rPr>
              <a:t>ཡོ་ཧ་ནན 4</a:t>
            </a:r>
          </a:p>
          <a:p>
            <a:r>
              <a:rPr lang="bo-CN" sz="8000" b="1" dirty="0">
                <a:solidFill>
                  <a:schemeClr val="bg1"/>
                </a:solidFill>
                <a:latin typeface="Arial" panose="020B0604020202020204" pitchFamily="34" charset="0"/>
              </a:rPr>
              <a:t>སཱ་མར་ཡ་ཡུལ་གྱི་བུད་མོ།</a:t>
            </a:r>
          </a:p>
          <a:p>
            <a:endParaRPr lang="en-ZA" dirty="0"/>
          </a:p>
        </p:txBody>
      </p:sp>
    </p:spTree>
    <p:extLst>
      <p:ext uri="{BB962C8B-B14F-4D97-AF65-F5344CB8AC3E}">
        <p14:creationId xmlns:p14="http://schemas.microsoft.com/office/powerpoint/2010/main" val="3759221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C2534E0-A908-6410-0CF4-ADEA6C72428B}"/>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4C2CA53-DF44-FA62-816F-D36A7A07E594}"/>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4:17,18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8250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777A7B"/>
                </a:solidFill>
                <a:latin typeface="Arial" panose="020B0604020202020204" pitchFamily="34" charset="0"/>
              </a:rPr>
              <a:t>19</a:t>
            </a:r>
            <a:r>
              <a:rPr lang="bo-CN" sz="4800" dirty="0">
                <a:solidFill>
                  <a:srgbClr val="121212"/>
                </a:solidFill>
                <a:latin typeface="Arial" panose="020B0604020202020204" pitchFamily="34" charset="0"/>
              </a:rPr>
              <a:t>བུད་མེད་ན༌རེ། ཇོ་བོ་ལགས། བདག་གིས་ཁྱེད་རང་ནི་ལུང་སྟོན་པ་ཞིག་ཡིན་པ་ཤེས། </a:t>
            </a:r>
            <a:r>
              <a:rPr lang="bo-CN" sz="4800" dirty="0">
                <a:solidFill>
                  <a:srgbClr val="777A7B"/>
                </a:solidFill>
                <a:latin typeface="Arial" panose="020B0604020202020204" pitchFamily="34" charset="0"/>
              </a:rPr>
              <a:t>20</a:t>
            </a:r>
            <a:r>
              <a:rPr lang="bo-CN" sz="4800" dirty="0">
                <a:solidFill>
                  <a:srgbClr val="121212"/>
                </a:solidFill>
                <a:latin typeface="Arial" panose="020B0604020202020204" pitchFamily="34" charset="0"/>
              </a:rPr>
              <a:t>ངེད་ཅག་གི་ཕ་མེས་ཀྱིས་རི་བོ་འདིའི་སྟེང་ནས་དཀོན་མཆོག་ལ་བསྙེན་བཀུར་བྱས་པ༌ཡིན། འོན་ཀྱང་། ཡ་ཧུ་དཱ་པ་ཁྱོད་རྣམས་ཀྱིས་དཀོན་མཆོག་ལ་བསྙེན་བཀུར་བྱེད་དགོས་ཟེར་བའི་གནས་ནི་ཡེ་རུ་སཱ་ལེམ་ཡིན་ཞེས་སྨྲས་སོ།།</a:t>
            </a:r>
            <a:endParaRPr lang="en-ZA" dirty="0"/>
          </a:p>
        </p:txBody>
      </p:sp>
      <p:sp>
        <p:nvSpPr>
          <p:cNvPr id="2" name="TextBox 1">
            <a:extLst>
              <a:ext uri="{FF2B5EF4-FFF2-40B4-BE49-F238E27FC236}">
                <a16:creationId xmlns:a16="http://schemas.microsoft.com/office/drawing/2014/main" id="{3515396F-A198-B7A1-798F-5C3C384C5EC6}"/>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19“Sir,” the woman said, “I see that You are a prophet. 20Our fathers worshiped on this mountain, but you Jews say that the place where one must worship is in Jerusalem.”</a:t>
            </a:r>
            <a:endParaRPr lang="en-ZA" dirty="0"/>
          </a:p>
        </p:txBody>
      </p:sp>
      <p:pic>
        <p:nvPicPr>
          <p:cNvPr id="5" name="Audio 4">
            <a:hlinkClick r:id="" action="ppaction://media"/>
            <a:extLst>
              <a:ext uri="{FF2B5EF4-FFF2-40B4-BE49-F238E27FC236}">
                <a16:creationId xmlns:a16="http://schemas.microsoft.com/office/drawing/2014/main" id="{F4CFBFF4-4BB2-4DEB-939E-19F8E98B3BD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41201962"/>
      </p:ext>
    </p:extLst>
  </p:cSld>
  <p:clrMapOvr>
    <a:masterClrMapping/>
  </p:clrMapOvr>
  <mc:AlternateContent xmlns:mc="http://schemas.openxmlformats.org/markup-compatibility/2006" xmlns:p14="http://schemas.microsoft.com/office/powerpoint/2010/main">
    <mc:Choice Requires="p14">
      <p:transition spd="slow" p14:dur="2000" advTm="19035"/>
    </mc:Choice>
    <mc:Fallback xmlns="">
      <p:transition spd="slow" advTm="19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760C5AC-D6D6-AB4A-2AE3-4487A8A4A507}"/>
              </a:ext>
            </a:extLst>
          </p:cNvPr>
          <p:cNvPicPr>
            <a:picLocks noChangeAspect="1"/>
          </p:cNvPicPr>
          <p:nvPr/>
        </p:nvPicPr>
        <p:blipFill>
          <a:blip r:embed="rId2"/>
          <a:stretch>
            <a:fillRect/>
          </a:stretch>
        </p:blipFill>
        <p:spPr>
          <a:xfrm>
            <a:off x="0" y="-66761"/>
            <a:ext cx="12191999" cy="6924761"/>
          </a:xfrm>
          <a:prstGeom prst="rect">
            <a:avLst/>
          </a:prstGeom>
        </p:spPr>
      </p:pic>
      <p:sp>
        <p:nvSpPr>
          <p:cNvPr id="2" name="TextBox 1">
            <a:extLst>
              <a:ext uri="{FF2B5EF4-FFF2-40B4-BE49-F238E27FC236}">
                <a16:creationId xmlns:a16="http://schemas.microsoft.com/office/drawing/2014/main" id="{9FD8732C-8A07-94C8-985F-509B1F9AEBCA}"/>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4:19,20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21</a:t>
            </a:r>
            <a:r>
              <a:rPr lang="bo-CN" sz="6000" dirty="0">
                <a:solidFill>
                  <a:srgbClr val="121212"/>
                </a:solidFill>
                <a:latin typeface="Arial" panose="020B0604020202020204" pitchFamily="34" charset="0"/>
              </a:rPr>
              <a:t>ཡང་སྐྱབས་མགོན་ཡེ་ཤུས་འདི་སྐད༌དུ། བུད་མེད་ཁྱོད་ཀྱིས་བདག་ལ་ཡིད་ཆེས་པར༌གྱིས། རི་བོ་འདི་དང་ཡེ་རུ་སཱ་ལེམ་གང་ཡང་མ་ཡིན༌པར། ཡབ་ལ་བསྙེན་བཀུར་བྱེད་པའི་དུས་ཤིག་སླེབ་པར་འགྱུར།</a:t>
            </a:r>
            <a:endParaRPr lang="en-ZA" dirty="0"/>
          </a:p>
        </p:txBody>
      </p:sp>
      <p:sp>
        <p:nvSpPr>
          <p:cNvPr id="2" name="TextBox 1">
            <a:extLst>
              <a:ext uri="{FF2B5EF4-FFF2-40B4-BE49-F238E27FC236}">
                <a16:creationId xmlns:a16="http://schemas.microsoft.com/office/drawing/2014/main" id="{05CFA9AA-70A6-F4D1-B17F-9024C26A8409}"/>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21“Believe Me, woman,” Jesus replied, “a time is coming when you will worship the Father neither on this mountain nor in Jerusalem. </a:t>
            </a:r>
            <a:endParaRPr lang="en-ZA" sz="2000" dirty="0"/>
          </a:p>
        </p:txBody>
      </p:sp>
      <p:pic>
        <p:nvPicPr>
          <p:cNvPr id="7" name="Audio 6">
            <a:hlinkClick r:id="" action="ppaction://media"/>
            <a:extLst>
              <a:ext uri="{FF2B5EF4-FFF2-40B4-BE49-F238E27FC236}">
                <a16:creationId xmlns:a16="http://schemas.microsoft.com/office/drawing/2014/main" id="{820CA761-8650-CD7D-305C-FE34112BD7D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71468068"/>
      </p:ext>
    </p:extLst>
  </p:cSld>
  <p:clrMapOvr>
    <a:masterClrMapping/>
  </p:clrMapOvr>
  <mc:AlternateContent xmlns:mc="http://schemas.openxmlformats.org/markup-compatibility/2006" xmlns:p14="http://schemas.microsoft.com/office/powerpoint/2010/main">
    <mc:Choice Requires="p14">
      <p:transition spd="slow" p14:dur="2000" advTm="12091"/>
    </mc:Choice>
    <mc:Fallback xmlns="">
      <p:transition spd="slow" advTm="12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FBF789A-DAB5-0017-07BF-E2299A0DB531}"/>
              </a:ext>
            </a:extLst>
          </p:cNvPr>
          <p:cNvPicPr>
            <a:picLocks noChangeAspect="1"/>
          </p:cNvPicPr>
          <p:nvPr/>
        </p:nvPicPr>
        <p:blipFill rotWithShape="1">
          <a:blip r:embed="rId2"/>
          <a:srcRect t="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971B9A0-B9F3-F46C-0046-9537B424D910}"/>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22</a:t>
            </a:r>
            <a:r>
              <a:rPr lang="bo-CN" sz="6600" dirty="0">
                <a:solidFill>
                  <a:srgbClr val="121212"/>
                </a:solidFill>
                <a:latin typeface="Arial" panose="020B0604020202020204" pitchFamily="34" charset="0"/>
              </a:rPr>
              <a:t>ཁྱོད་རྣམས་ཀྱིས་རྒྱུས་མེད་པ་དེ་ལ་བསྙེན་བཀུར་བྱེད་པ༌དང༌། ངེད་རྣམས་ཀྱིས་རྒྱུས་ཡོད་པ་དེ་ལ་བསྙེན་བཀུར་བྱེད་པ་ཡིན༌ཏེ། ཅིའི་ཕྱིར་ཞེ་ན། ཐར་པ་ནི་ཡ་ཧུ་དཱ་པ་ལས་བྱུང་བ་ཡིན།</a:t>
            </a:r>
            <a:endParaRPr lang="en-ZA" dirty="0"/>
          </a:p>
        </p:txBody>
      </p:sp>
      <p:sp>
        <p:nvSpPr>
          <p:cNvPr id="3" name="TextBox 2">
            <a:extLst>
              <a:ext uri="{FF2B5EF4-FFF2-40B4-BE49-F238E27FC236}">
                <a16:creationId xmlns:a16="http://schemas.microsoft.com/office/drawing/2014/main" id="{3E4875B6-B080-F43B-B852-3A14AC6B78CE}"/>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 panose="020B0604020202020204" pitchFamily="34" charset="0"/>
              </a:rPr>
              <a:t>22You worship what you do not know; we worship what we do know, for salvation is from the Jews.</a:t>
            </a:r>
            <a:endParaRPr lang="en-ZA" sz="4800" dirty="0"/>
          </a:p>
        </p:txBody>
      </p:sp>
      <p:pic>
        <p:nvPicPr>
          <p:cNvPr id="7" name="Audio 6">
            <a:hlinkClick r:id="" action="ppaction://media"/>
            <a:extLst>
              <a:ext uri="{FF2B5EF4-FFF2-40B4-BE49-F238E27FC236}">
                <a16:creationId xmlns:a16="http://schemas.microsoft.com/office/drawing/2014/main" id="{1FBBB2D5-3B43-12AF-58B5-9F8F3BF4A2F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05282656"/>
      </p:ext>
    </p:extLst>
  </p:cSld>
  <p:clrMapOvr>
    <a:masterClrMapping/>
  </p:clrMapOvr>
  <mc:AlternateContent xmlns:mc="http://schemas.openxmlformats.org/markup-compatibility/2006" xmlns:p14="http://schemas.microsoft.com/office/powerpoint/2010/main">
    <mc:Choice Requires="p14">
      <p:transition spd="slow" p14:dur="2000" advTm="12183"/>
    </mc:Choice>
    <mc:Fallback xmlns="">
      <p:transition spd="slow" advTm="12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2175AE1-3ABE-D0A5-69D7-F4538D248001}"/>
              </a:ext>
            </a:extLst>
          </p:cNvPr>
          <p:cNvPicPr>
            <a:picLocks noChangeAspect="1"/>
          </p:cNvPicPr>
          <p:nvPr/>
        </p:nvPicPr>
        <p:blipFill rotWithShape="1">
          <a:blip r:embed="rId2"/>
          <a:srcRect r="264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243A286-281F-4D4E-90AB-500CBA3C6139}"/>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410678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777A7B"/>
                </a:solidFill>
                <a:latin typeface="Arial" panose="020B0604020202020204" pitchFamily="34" charset="0"/>
              </a:rPr>
              <a:t>23</a:t>
            </a:r>
            <a:r>
              <a:rPr lang="bo-CN" sz="4800" dirty="0">
                <a:solidFill>
                  <a:srgbClr val="121212"/>
                </a:solidFill>
                <a:latin typeface="Arial" panose="020B0604020202020204" pitchFamily="34" charset="0"/>
              </a:rPr>
              <a:t>འོན་ཀྱང་། ཡབ་ལ་བསྙེན་བཀུར་བྱེད་པའི་དུས་ཤིག་སླེབ་ངེས་ཤིང་ད་ལྟའི་དུས༌ཡིན་ཏེ། བསྙེན་བཀུར་རྣམ་དག་བྱེད་མཁན་རྣམས་ཀྱིས་ཡབ་ལ་དམ་པའི་ཐུགས་ཉིད་དང་བདེན་པ་ཉིད་ཀྱི་སྒོ་ནས་བསྙེན་བཀུར་བྱེད་པར་འགྱུར་རོ།། ཅིའི་ཕྱིར་ཞེ་ན། ཡབ་ཀྱིས་བསྙེན་བཀུར་བྱེད་མཁན་མི་དེ་ལྟ་བུ་རྣམས་འཚོལ་བའི་ཕྱིར་ཡིན།</a:t>
            </a:r>
            <a:endParaRPr lang="en-ZA" dirty="0"/>
          </a:p>
        </p:txBody>
      </p:sp>
      <p:sp>
        <p:nvSpPr>
          <p:cNvPr id="2" name="TextBox 1">
            <a:extLst>
              <a:ext uri="{FF2B5EF4-FFF2-40B4-BE49-F238E27FC236}">
                <a16:creationId xmlns:a16="http://schemas.microsoft.com/office/drawing/2014/main" id="{6FB28E5B-D11A-DD5C-F380-1B34D1E35562}"/>
              </a:ext>
            </a:extLst>
          </p:cNvPr>
          <p:cNvSpPr txBox="1"/>
          <p:nvPr/>
        </p:nvSpPr>
        <p:spPr>
          <a:xfrm>
            <a:off x="120869" y="0"/>
            <a:ext cx="5975131" cy="6858000"/>
          </a:xfrm>
          <a:prstGeom prst="rect">
            <a:avLst/>
          </a:prstGeom>
          <a:noFill/>
        </p:spPr>
        <p:txBody>
          <a:bodyPr wrap="square" rtlCol="0">
            <a:noAutofit/>
          </a:bodyPr>
          <a:lstStyle/>
          <a:p>
            <a:r>
              <a:rPr lang="en-US" sz="4000" dirty="0">
                <a:solidFill>
                  <a:srgbClr val="121212"/>
                </a:solidFill>
                <a:latin typeface="Arial" panose="020B0604020202020204" pitchFamily="34" charset="0"/>
              </a:rPr>
              <a:t>23But a time is coming and has now come when the true worshipers will worship the Father in spirit and in truth, for the Father is seeking such as these to worship Him. </a:t>
            </a:r>
            <a:endParaRPr lang="en-ZA" dirty="0"/>
          </a:p>
        </p:txBody>
      </p:sp>
      <p:pic>
        <p:nvPicPr>
          <p:cNvPr id="15" name="Audio 14">
            <a:hlinkClick r:id="" action="ppaction://media"/>
            <a:extLst>
              <a:ext uri="{FF2B5EF4-FFF2-40B4-BE49-F238E27FC236}">
                <a16:creationId xmlns:a16="http://schemas.microsoft.com/office/drawing/2014/main" id="{FB32AB2A-7B4B-7D3A-4E15-4CF13FBC7C4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19376"/>
    </mc:Choice>
    <mc:Fallback xmlns="">
      <p:transition spd="slow" advTm="19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8C5165F-BEB1-73EF-F1FC-3D5DA56853F9}"/>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7BE9A21-B63A-8608-6033-BF87591563DA}"/>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24</a:t>
            </a:r>
            <a:r>
              <a:rPr lang="bo-CN" sz="6600" dirty="0">
                <a:solidFill>
                  <a:srgbClr val="121212"/>
                </a:solidFill>
                <a:latin typeface="Arial" panose="020B0604020202020204" pitchFamily="34" charset="0"/>
              </a:rPr>
              <a:t>དཀོན་མཆོག་ནི་ཐུགས་ཉིད་ཡིན་པས་ཁོང་ལ་བསྙེན་བཀུར་བྱེད་མཁན་རྣམས་ཀྱིས་དམ་པའི་ཐུགས་ཉིད་དང་བདེན་པ་ཉིད་ཀྱི་སྒོ་ནས་བསྙེན་བཀུར་བྱེད་དགོས་ཞེས་གསུངས་སོ།།</a:t>
            </a:r>
            <a:endParaRPr lang="en-ZA" dirty="0"/>
          </a:p>
        </p:txBody>
      </p:sp>
      <p:sp>
        <p:nvSpPr>
          <p:cNvPr id="2" name="TextBox 1">
            <a:extLst>
              <a:ext uri="{FF2B5EF4-FFF2-40B4-BE49-F238E27FC236}">
                <a16:creationId xmlns:a16="http://schemas.microsoft.com/office/drawing/2014/main" id="{C7178B53-7F1C-5A66-9227-DE44179F7AA1}"/>
              </a:ext>
            </a:extLst>
          </p:cNvPr>
          <p:cNvSpPr txBox="1"/>
          <p:nvPr/>
        </p:nvSpPr>
        <p:spPr>
          <a:xfrm>
            <a:off x="241739"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24God is Spirit, and His worshipers must worship Him in spirit and in truth.”</a:t>
            </a:r>
            <a:endParaRPr lang="en-ZA" dirty="0"/>
          </a:p>
        </p:txBody>
      </p:sp>
      <p:pic>
        <p:nvPicPr>
          <p:cNvPr id="7" name="Audio 6">
            <a:hlinkClick r:id="" action="ppaction://media"/>
            <a:extLst>
              <a:ext uri="{FF2B5EF4-FFF2-40B4-BE49-F238E27FC236}">
                <a16:creationId xmlns:a16="http://schemas.microsoft.com/office/drawing/2014/main" id="{0CE88745-D6AE-F027-DDC5-6E1BBE55FE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12041214"/>
      </p:ext>
    </p:extLst>
  </p:cSld>
  <p:clrMapOvr>
    <a:masterClrMapping/>
  </p:clrMapOvr>
  <mc:AlternateContent xmlns:mc="http://schemas.openxmlformats.org/markup-compatibility/2006" xmlns:p14="http://schemas.microsoft.com/office/powerpoint/2010/main">
    <mc:Choice Requires="p14">
      <p:transition spd="slow" p14:dur="2000" advTm="10336"/>
    </mc:Choice>
    <mc:Fallback xmlns="">
      <p:transition spd="slow" advTm="10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u="none" strike="noStrike" baseline="0" dirty="0">
                <a:latin typeface="TimesNewRomanPSMT"/>
              </a:rPr>
              <a:t>5. Woman at the Well - John 4:1-42 (Center Bottom)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ཡོ་ཧ་ནན 4</a:t>
            </a:r>
          </a:p>
          <a:p>
            <a:r>
              <a:rPr lang="bo-CN" sz="8000" b="1" dirty="0">
                <a:solidFill>
                  <a:srgbClr val="121212"/>
                </a:solidFill>
                <a:latin typeface="Arial" panose="020B0604020202020204" pitchFamily="34" charset="0"/>
              </a:rPr>
              <a:t>སཱ་མར་ཡ་ཡུལ་གྱི་བུད་མོ།</a:t>
            </a:r>
          </a:p>
          <a:p>
            <a:endParaRPr lang="en-ZA" dirty="0"/>
          </a:p>
        </p:txBody>
      </p:sp>
      <p:pic>
        <p:nvPicPr>
          <p:cNvPr id="7" name="Audio 6">
            <a:hlinkClick r:id="" action="ppaction://media"/>
            <a:extLst>
              <a:ext uri="{FF2B5EF4-FFF2-40B4-BE49-F238E27FC236}">
                <a16:creationId xmlns:a16="http://schemas.microsoft.com/office/drawing/2014/main" id="{969232DA-E71E-38AD-6C8C-D8B95854EE7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3358"/>
    </mc:Choice>
    <mc:Fallback xmlns="">
      <p:transition spd="slow" advTm="3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E2A85DF-B68F-D64E-1ED2-682626191354}"/>
              </a:ext>
            </a:extLst>
          </p:cNvPr>
          <p:cNvPicPr>
            <a:picLocks noChangeAspect="1"/>
          </p:cNvPicPr>
          <p:nvPr/>
        </p:nvPicPr>
        <p:blipFill rotWithShape="1">
          <a:blip r:embed="rId2"/>
          <a:srcRect t="892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F8BA89B-0DC0-FB4E-39F5-46CB49FC1118}"/>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140773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25</a:t>
            </a:r>
            <a:r>
              <a:rPr lang="bo-CN" sz="5400" dirty="0">
                <a:solidFill>
                  <a:srgbClr val="121212"/>
                </a:solidFill>
                <a:latin typeface="Arial" panose="020B0604020202020204" pitchFamily="34" charset="0"/>
              </a:rPr>
              <a:t>ཡང་བུད་མེད་ན༌རེ། ངས་སྐྱབས་མགོན་མཱ་ཤི་ཀ་སྟེ་ཁི་རིའི་སི་ཐོ་ཟེར་བ་དེ་ཕེབས་ངེས་པ་ཤེས༌ལ། ཁོང་ཉིད་ཕེབས་ནས་ངེད་རྣམས་ལ་དོན་ཐམས་ཅད་གསུང་བར་འགྱུར་ཞེས་སྨྲས་པ༌ལ། </a:t>
            </a:r>
            <a:r>
              <a:rPr lang="bo-CN" sz="5400" dirty="0">
                <a:solidFill>
                  <a:srgbClr val="777A7B"/>
                </a:solidFill>
                <a:latin typeface="Arial" panose="020B0604020202020204" pitchFamily="34" charset="0"/>
              </a:rPr>
              <a:t>26</a:t>
            </a:r>
            <a:r>
              <a:rPr lang="bo-CN" sz="5400" dirty="0">
                <a:solidFill>
                  <a:srgbClr val="121212"/>
                </a:solidFill>
                <a:latin typeface="Arial" panose="020B0604020202020204" pitchFamily="34" charset="0"/>
              </a:rPr>
              <a:t>སྐྱབས་མགོན་ཡེ་ཤུས་འདི་སྐད༌དུ། ཁྱོད་ཀྱིས་གླེང་བཞིན་པའི་མི་དེ་ནི་ང་རང་ཡིན་ཞེས་གསུངས༌སོ།།</a:t>
            </a:r>
            <a:endParaRPr lang="en-ZA" dirty="0"/>
          </a:p>
        </p:txBody>
      </p:sp>
      <p:sp>
        <p:nvSpPr>
          <p:cNvPr id="2" name="TextBox 1">
            <a:extLst>
              <a:ext uri="{FF2B5EF4-FFF2-40B4-BE49-F238E27FC236}">
                <a16:creationId xmlns:a16="http://schemas.microsoft.com/office/drawing/2014/main" id="{C83E86E6-5F12-279D-07CC-94782C79F56B}"/>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25The woman said, “I know that Messiah” (called Christ) “is coming. When He comes, He will explain everything to us.”</a:t>
            </a:r>
          </a:p>
          <a:p>
            <a:r>
              <a:rPr lang="en-US" sz="4000" dirty="0">
                <a:solidFill>
                  <a:srgbClr val="777A7B"/>
                </a:solidFill>
                <a:latin typeface="Arial" panose="020B0604020202020204" pitchFamily="34" charset="0"/>
              </a:rPr>
              <a:t>26Jesus answered, “I who speak to you am He.”</a:t>
            </a:r>
            <a:endParaRPr lang="en-ZA" dirty="0"/>
          </a:p>
        </p:txBody>
      </p:sp>
      <p:pic>
        <p:nvPicPr>
          <p:cNvPr id="11" name="Audio 10">
            <a:hlinkClick r:id="" action="ppaction://media"/>
            <a:extLst>
              <a:ext uri="{FF2B5EF4-FFF2-40B4-BE49-F238E27FC236}">
                <a16:creationId xmlns:a16="http://schemas.microsoft.com/office/drawing/2014/main" id="{BBE8FEE0-F930-159F-86FE-A1299563A16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43557953"/>
      </p:ext>
    </p:extLst>
  </p:cSld>
  <p:clrMapOvr>
    <a:masterClrMapping/>
  </p:clrMapOvr>
  <mc:AlternateContent xmlns:mc="http://schemas.openxmlformats.org/markup-compatibility/2006" xmlns:p14="http://schemas.microsoft.com/office/powerpoint/2010/main">
    <mc:Choice Requires="p14">
      <p:transition spd="slow" p14:dur="2000" advTm="17327"/>
    </mc:Choice>
    <mc:Fallback xmlns="">
      <p:transition spd="slow" advTm="17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501DD9C-FFC7-49E6-EF09-4B3329278E41}"/>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0213BAA-A568-B153-8089-A64FD562904E}"/>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4:25,26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32949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27</a:t>
            </a:r>
            <a:r>
              <a:rPr lang="bo-CN" sz="5400" dirty="0">
                <a:solidFill>
                  <a:srgbClr val="121212"/>
                </a:solidFill>
                <a:latin typeface="Arial" panose="020B0604020202020204" pitchFamily="34" charset="0"/>
              </a:rPr>
              <a:t>དེའི་ཚེ་ཐུགས་སྲས་རྣམས་ཕྱིར་ལོག་པ༌དང་། སྐྱབས་མགོན་ཡེ་ཤུས་བུད་མེད་ཅིག་ལ་གསུང་གླེང་མཛད་ཀྱིན་ཡོད་པ་མཐོང་སྟེ་ཧ་ལས༌པ་རེད། འོན་ཀྱང་སུས་ཀྱང་ཁོང་ལ་ཁྱེད་ཀྱིས་ཅི་དགོངས༌སམ། བུད་མེད་དེ་ལ་གསུང་གླེང་མཛད་དོན་ཅི་ཞེས་འདྲི་མ་ཕོད་དོ།།</a:t>
            </a:r>
            <a:endParaRPr lang="en-ZA" dirty="0"/>
          </a:p>
        </p:txBody>
      </p:sp>
      <p:sp>
        <p:nvSpPr>
          <p:cNvPr id="2" name="TextBox 1">
            <a:extLst>
              <a:ext uri="{FF2B5EF4-FFF2-40B4-BE49-F238E27FC236}">
                <a16:creationId xmlns:a16="http://schemas.microsoft.com/office/drawing/2014/main" id="{28A26F62-5EC9-738E-55B4-ED4CBCEE1F46}"/>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27Just then His disciples returned and were surprised that He was speaking with a woman. But no one asked Him, “What do You want from her?” or “Why are You talking with her?”</a:t>
            </a:r>
            <a:endParaRPr lang="en-ZA" dirty="0"/>
          </a:p>
        </p:txBody>
      </p:sp>
      <p:pic>
        <p:nvPicPr>
          <p:cNvPr id="7" name="Audio 6">
            <a:hlinkClick r:id="" action="ppaction://media"/>
            <a:extLst>
              <a:ext uri="{FF2B5EF4-FFF2-40B4-BE49-F238E27FC236}">
                <a16:creationId xmlns:a16="http://schemas.microsoft.com/office/drawing/2014/main" id="{BDA15BF0-A4DA-04D9-898B-7EEEFFF1F2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17598300"/>
      </p:ext>
    </p:extLst>
  </p:cSld>
  <p:clrMapOvr>
    <a:masterClrMapping/>
  </p:clrMapOvr>
  <mc:AlternateContent xmlns:mc="http://schemas.openxmlformats.org/markup-compatibility/2006" xmlns:p14="http://schemas.microsoft.com/office/powerpoint/2010/main">
    <mc:Choice Requires="p14">
      <p:transition spd="slow" p14:dur="2000" advTm="15579"/>
    </mc:Choice>
    <mc:Fallback xmlns="">
      <p:transition spd="slow" advTm="15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AEF29D6-83EA-3A67-D9C5-8A65BB614940}"/>
              </a:ext>
            </a:extLst>
          </p:cNvPr>
          <p:cNvPicPr>
            <a:picLocks noChangeAspect="1"/>
          </p:cNvPicPr>
          <p:nvPr/>
        </p:nvPicPr>
        <p:blipFill>
          <a:blip r:embed="rId2"/>
          <a:stretch>
            <a:fillRect/>
          </a:stretch>
        </p:blipFill>
        <p:spPr>
          <a:xfrm flipH="1">
            <a:off x="0" y="-93260"/>
            <a:ext cx="12192000" cy="6951260"/>
          </a:xfrm>
          <a:prstGeom prst="rect">
            <a:avLst/>
          </a:prstGeom>
        </p:spPr>
      </p:pic>
      <p:sp>
        <p:nvSpPr>
          <p:cNvPr id="2" name="TextBox 1">
            <a:extLst>
              <a:ext uri="{FF2B5EF4-FFF2-40B4-BE49-F238E27FC236}">
                <a16:creationId xmlns:a16="http://schemas.microsoft.com/office/drawing/2014/main" id="{EBB454EC-82A3-2E63-F2DC-2C64E6145A64}"/>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609257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777A7B"/>
                </a:solidFill>
                <a:latin typeface="Arial" panose="020B0604020202020204" pitchFamily="34" charset="0"/>
              </a:rPr>
              <a:t>28</a:t>
            </a:r>
            <a:r>
              <a:rPr lang="bo-CN" sz="4800" dirty="0">
                <a:solidFill>
                  <a:srgbClr val="121212"/>
                </a:solidFill>
                <a:latin typeface="Arial" panose="020B0604020202020204" pitchFamily="34" charset="0"/>
              </a:rPr>
              <a:t>དེ་ནས་བུད་མེད་དེས་རང་གི་ཆུ་ཟོ་བསྐྱུར་ཏེ་གྲོང་རྡལ་དུ་སོང་ནས་མི་རྣམས་ལ་ན༌རེ། </a:t>
            </a:r>
            <a:r>
              <a:rPr lang="bo-CN" sz="4800" dirty="0">
                <a:solidFill>
                  <a:srgbClr val="777A7B"/>
                </a:solidFill>
                <a:latin typeface="Arial" panose="020B0604020202020204" pitchFamily="34" charset="0"/>
              </a:rPr>
              <a:t>29</a:t>
            </a:r>
            <a:r>
              <a:rPr lang="bo-CN" sz="4800" dirty="0">
                <a:solidFill>
                  <a:srgbClr val="121212"/>
                </a:solidFill>
                <a:latin typeface="Arial" panose="020B0604020202020204" pitchFamily="34" charset="0"/>
              </a:rPr>
              <a:t>ཁྱོད་ཅག་ཤོག་དང་། འདིར་མི་ཞིག་ཡོད་པར་ལྟོས་ཤིག དེས་ངས་བྱས་པའི་དོན་ཐམས་ཅད་རེ་རེ་བཞིན་གསུངས་པས་ཁོ་རང་ནི་སྐྱབས་མགོན་མཱ་ཤི་ཀ་ཡིན་ཀྱང་སྲིད་ཅེས་སྨྲས་པ༌དང༌། </a:t>
            </a:r>
            <a:r>
              <a:rPr lang="bo-CN" sz="4800" dirty="0">
                <a:solidFill>
                  <a:srgbClr val="777A7B"/>
                </a:solidFill>
                <a:latin typeface="Arial" panose="020B0604020202020204" pitchFamily="34" charset="0"/>
              </a:rPr>
              <a:t>30</a:t>
            </a:r>
            <a:r>
              <a:rPr lang="bo-CN" sz="4800" dirty="0">
                <a:solidFill>
                  <a:srgbClr val="121212"/>
                </a:solidFill>
                <a:latin typeface="Arial" panose="020B0604020202020204" pitchFamily="34" charset="0"/>
              </a:rPr>
              <a:t>མི་དེ་རྣམས་ཀྱང་གྲོང་རྡལ་ལས་ཕྱིར་ཐོན་ཏེ་སྐྱབས་མགོན་ཡེ་ཤུའི་ཕྱོགས་སུ་ཆས༌སོ།།</a:t>
            </a:r>
            <a:endParaRPr lang="en-ZA" dirty="0"/>
          </a:p>
        </p:txBody>
      </p:sp>
      <p:sp>
        <p:nvSpPr>
          <p:cNvPr id="2" name="TextBox 1">
            <a:extLst>
              <a:ext uri="{FF2B5EF4-FFF2-40B4-BE49-F238E27FC236}">
                <a16:creationId xmlns:a16="http://schemas.microsoft.com/office/drawing/2014/main" id="{55D8EC13-8FF3-5723-BCA9-946D1F47936D}"/>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28Then the woman left her water jar, went back into the town, and said to the people, 29“Come, see a man who told me everything I ever did. Could this be the Christ?” 30So they left the town and made their way toward Jesus.</a:t>
            </a:r>
            <a:endParaRPr lang="en-ZA" sz="4000" dirty="0"/>
          </a:p>
        </p:txBody>
      </p:sp>
      <p:pic>
        <p:nvPicPr>
          <p:cNvPr id="11" name="Audio 10">
            <a:hlinkClick r:id="" action="ppaction://media"/>
            <a:extLst>
              <a:ext uri="{FF2B5EF4-FFF2-40B4-BE49-F238E27FC236}">
                <a16:creationId xmlns:a16="http://schemas.microsoft.com/office/drawing/2014/main" id="{4D1EFA53-645E-0451-C823-D337F85E95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9202124"/>
      </p:ext>
    </p:extLst>
  </p:cSld>
  <p:clrMapOvr>
    <a:masterClrMapping/>
  </p:clrMapOvr>
  <mc:AlternateContent xmlns:mc="http://schemas.openxmlformats.org/markup-compatibility/2006" xmlns:p14="http://schemas.microsoft.com/office/powerpoint/2010/main">
    <mc:Choice Requires="p14">
      <p:transition spd="slow" p14:dur="2000" advTm="23008"/>
    </mc:Choice>
    <mc:Fallback xmlns="">
      <p:transition spd="slow" advTm="23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95C44AA-3B56-2BE5-A9E3-7AD219153157}"/>
              </a:ext>
            </a:extLst>
          </p:cNvPr>
          <p:cNvPicPr>
            <a:picLocks noChangeAspect="1"/>
          </p:cNvPicPr>
          <p:nvPr/>
        </p:nvPicPr>
        <p:blipFill rotWithShape="1">
          <a:blip r:embed="rId2"/>
          <a:srcRect t="2170" b="525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7EFEAB62-4768-0BB6-616F-A2C85875986F}"/>
              </a:ext>
            </a:extLst>
          </p:cNvPr>
          <p:cNvSpPr txBox="1"/>
          <p:nvPr/>
        </p:nvSpPr>
        <p:spPr>
          <a:xfrm>
            <a:off x="399744" y="56139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4:28,29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301214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39</a:t>
            </a:r>
            <a:r>
              <a:rPr lang="bo-CN" sz="6000" dirty="0">
                <a:solidFill>
                  <a:srgbClr val="121212"/>
                </a:solidFill>
                <a:latin typeface="Arial" panose="020B0604020202020204" pitchFamily="34" charset="0"/>
              </a:rPr>
              <a:t>དེ་ཡང་སྐྱབས་མགོན་ཡེ་ཤུས་བདག་གིས་ཅི་བྱས་ཐམས་ཅད་གསུངས་བྱུང་ཞེས་བུད་མེད་དེས་བདེན་དཔང་བྱས༌པས། སི་གར་གྲོང་རྡལ་གྱི་སཱ་མར་ཡ་པ་མང་པོ་ཞིག་གིས་ཀྱང་སྐྱབས་མགོན་ཡེ་ཤུ་ལ་དད་པ་བྱས་པ་རེད།</a:t>
            </a:r>
            <a:endParaRPr lang="en-ZA" dirty="0"/>
          </a:p>
        </p:txBody>
      </p:sp>
      <p:sp>
        <p:nvSpPr>
          <p:cNvPr id="2" name="TextBox 1">
            <a:extLst>
              <a:ext uri="{FF2B5EF4-FFF2-40B4-BE49-F238E27FC236}">
                <a16:creationId xmlns:a16="http://schemas.microsoft.com/office/drawing/2014/main" id="{6E77A6A1-8CF6-6400-95FE-9C2DE4C12061}"/>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39Many of the Samaritans from that town believed in Jesus because of the woman’s testimony, “He told me everything I ever did.”</a:t>
            </a:r>
            <a:endParaRPr lang="en-ZA" dirty="0"/>
          </a:p>
        </p:txBody>
      </p:sp>
      <p:pic>
        <p:nvPicPr>
          <p:cNvPr id="11" name="Audio 10">
            <a:hlinkClick r:id="" action="ppaction://media"/>
            <a:extLst>
              <a:ext uri="{FF2B5EF4-FFF2-40B4-BE49-F238E27FC236}">
                <a16:creationId xmlns:a16="http://schemas.microsoft.com/office/drawing/2014/main" id="{2865A977-FE71-0FF2-C78E-B06CE00B2F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37054607"/>
      </p:ext>
    </p:extLst>
  </p:cSld>
  <p:clrMapOvr>
    <a:masterClrMapping/>
  </p:clrMapOvr>
  <mc:AlternateContent xmlns:mc="http://schemas.openxmlformats.org/markup-compatibility/2006" xmlns:p14="http://schemas.microsoft.com/office/powerpoint/2010/main">
    <mc:Choice Requires="p14">
      <p:transition spd="slow" p14:dur="2000" advTm="13877"/>
    </mc:Choice>
    <mc:Fallback xmlns="">
      <p:transition spd="slow" advTm="13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46B6207-9C88-AB9D-60D4-BB54A34B0A63}"/>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E1FC325-B293-F568-295F-868274EFB313}"/>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58284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40</a:t>
            </a:r>
            <a:r>
              <a:rPr lang="bo-CN" sz="5400" dirty="0">
                <a:solidFill>
                  <a:srgbClr val="121212"/>
                </a:solidFill>
                <a:latin typeface="Arial" panose="020B0604020202020204" pitchFamily="34" charset="0"/>
              </a:rPr>
              <a:t>དེ་ནས་སཱ་མར་ཡ་པ་རྣམས་སྐྱབས་མགོན་ཡེ་ཤུའི་དྲུང་དུ་ཡོང་ནས་ཁོ་རྣམས་དང་མཉམ་དུ་བཞུགས་པར་ཞུས་པ༌ན། ཁོང་ཡང་ཉིན་གཉིས་ཀྱི་རིང་ལ་གནས་དེར་བཞུགས། </a:t>
            </a:r>
            <a:r>
              <a:rPr lang="bo-CN" sz="5400" dirty="0">
                <a:solidFill>
                  <a:srgbClr val="777A7B"/>
                </a:solidFill>
                <a:latin typeface="Arial" panose="020B0604020202020204" pitchFamily="34" charset="0"/>
              </a:rPr>
              <a:t>41</a:t>
            </a:r>
            <a:r>
              <a:rPr lang="bo-CN" sz="5400" dirty="0">
                <a:solidFill>
                  <a:srgbClr val="121212"/>
                </a:solidFill>
                <a:latin typeface="Arial" panose="020B0604020202020204" pitchFamily="34" charset="0"/>
              </a:rPr>
              <a:t>ཁོང་གིས་ཆོས་གསུངས་པས་དད་པ་བྱེད་མཁན་ཡང་སྔར་ལས་ཇེ་མང་དུ་གྱུར་ཏོ།།</a:t>
            </a:r>
            <a:endParaRPr lang="en-ZA" dirty="0"/>
          </a:p>
        </p:txBody>
      </p:sp>
      <p:sp>
        <p:nvSpPr>
          <p:cNvPr id="2" name="TextBox 1">
            <a:extLst>
              <a:ext uri="{FF2B5EF4-FFF2-40B4-BE49-F238E27FC236}">
                <a16:creationId xmlns:a16="http://schemas.microsoft.com/office/drawing/2014/main" id="{168DFFB8-F542-0BC3-6FE5-006C454702E6}"/>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40So when the Samaritans came to Him, they asked Him to stay with them, and He stayed two days.</a:t>
            </a:r>
          </a:p>
          <a:p>
            <a:r>
              <a:rPr lang="en-US" sz="4400">
                <a:solidFill>
                  <a:srgbClr val="777A7B"/>
                </a:solidFill>
                <a:latin typeface="Arial" panose="020B0604020202020204" pitchFamily="34" charset="0"/>
              </a:rPr>
              <a:t>41And many more believed because of His message.</a:t>
            </a:r>
            <a:endParaRPr lang="en-ZA" dirty="0"/>
          </a:p>
        </p:txBody>
      </p:sp>
      <p:pic>
        <p:nvPicPr>
          <p:cNvPr id="11" name="Audio 10">
            <a:hlinkClick r:id="" action="ppaction://media"/>
            <a:extLst>
              <a:ext uri="{FF2B5EF4-FFF2-40B4-BE49-F238E27FC236}">
                <a16:creationId xmlns:a16="http://schemas.microsoft.com/office/drawing/2014/main" id="{A9A32FDE-42FD-416B-FD8E-247E9B1D927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77786685"/>
      </p:ext>
    </p:extLst>
  </p:cSld>
  <p:clrMapOvr>
    <a:masterClrMapping/>
  </p:clrMapOvr>
  <mc:AlternateContent xmlns:mc="http://schemas.openxmlformats.org/markup-compatibility/2006" xmlns:p14="http://schemas.microsoft.com/office/powerpoint/2010/main">
    <mc:Choice Requires="p14">
      <p:transition spd="slow" p14:dur="2000" advTm="16224"/>
    </mc:Choice>
    <mc:Fallback xmlns="">
      <p:transition spd="slow" advTm="16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D6761467-9FF1-7335-159D-A944E876CDD3}"/>
              </a:ext>
            </a:extLst>
          </p:cNvPr>
          <p:cNvPicPr>
            <a:picLocks noChangeAspect="1"/>
          </p:cNvPicPr>
          <p:nvPr/>
        </p:nvPicPr>
        <p:blipFill rotWithShape="1">
          <a:blip r:embed="rId2"/>
          <a:srcRect t="1108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684FB881-1391-577A-3900-E68A5E160E6B}"/>
              </a:ext>
            </a:extLst>
          </p:cNvPr>
          <p:cNvSpPr txBox="1"/>
          <p:nvPr/>
        </p:nvSpPr>
        <p:spPr>
          <a:xfrm>
            <a:off x="2708207" y="2873664"/>
            <a:ext cx="5975129" cy="2692400"/>
          </a:xfrm>
          <a:prstGeom prst="rect">
            <a:avLst/>
          </a:prstGeom>
          <a:noFill/>
        </p:spPr>
        <p:txBody>
          <a:bodyPr wrap="square" rtlCol="0">
            <a:noAutofit/>
          </a:bodyPr>
          <a:lstStyle/>
          <a:p>
            <a:pPr algn="ctr"/>
            <a:r>
              <a:rPr lang="bo-CN" sz="8000" b="1" cap="all" dirty="0">
                <a:solidFill>
                  <a:schemeClr val="bg1"/>
                </a:solidFill>
                <a:latin typeface="ArialMT"/>
              </a:rPr>
              <a:t>ཡོ་ཧ་ནན 4</a:t>
            </a:r>
          </a:p>
          <a:p>
            <a:r>
              <a:rPr lang="bo-CN" sz="8000" b="1" dirty="0">
                <a:solidFill>
                  <a:schemeClr val="bg1"/>
                </a:solidFill>
                <a:latin typeface="Arial" panose="020B0604020202020204" pitchFamily="34" charset="0"/>
              </a:rPr>
              <a:t>སཱ་མར་ཡ་ཡུལ་གྱི་བུད་མོ།</a:t>
            </a:r>
          </a:p>
          <a:p>
            <a:endParaRPr lang="en-ZA" dirty="0"/>
          </a:p>
        </p:txBody>
      </p:sp>
      <p:sp>
        <p:nvSpPr>
          <p:cNvPr id="3" name="TextBox 2">
            <a:extLst>
              <a:ext uri="{FF2B5EF4-FFF2-40B4-BE49-F238E27FC236}">
                <a16:creationId xmlns:a16="http://schemas.microsoft.com/office/drawing/2014/main" id="{E2E0BFA2-326A-73E1-0247-E11B2D2DCE3F}"/>
              </a:ext>
            </a:extLst>
          </p:cNvPr>
          <p:cNvSpPr txBox="1"/>
          <p:nvPr/>
        </p:nvSpPr>
        <p:spPr>
          <a:xfrm>
            <a:off x="845188" y="5877877"/>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762451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271E8E1-99CF-FA5D-3FA5-B6D9D40AB70D}"/>
              </a:ext>
            </a:extLst>
          </p:cNvPr>
          <p:cNvPicPr>
            <a:picLocks noChangeAspect="1"/>
          </p:cNvPicPr>
          <p:nvPr/>
        </p:nvPicPr>
        <p:blipFill rotWithShape="1">
          <a:blip r:embed="rId2"/>
          <a:srcRect t="1108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C35868F-BEAE-BE95-B0B8-E6EBD953FB26}"/>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4:40,41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04158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777A7B"/>
                </a:solidFill>
                <a:latin typeface="Arial" panose="020B0604020202020204" pitchFamily="34" charset="0"/>
              </a:rPr>
              <a:t>4</a:t>
            </a:r>
            <a:r>
              <a:rPr lang="bo-CN" sz="4800" dirty="0">
                <a:solidFill>
                  <a:srgbClr val="121212"/>
                </a:solidFill>
                <a:latin typeface="Arial" panose="020B0604020202020204" pitchFamily="34" charset="0"/>
              </a:rPr>
              <a:t>ཁོང་ཉིད་སཱ་མར་ཡ་ཡུལ་བརྒྱུད་ནས་ཕེབས་དགོས༌ཤིང༌། </a:t>
            </a:r>
            <a:r>
              <a:rPr lang="bo-CN" sz="4800" dirty="0">
                <a:solidFill>
                  <a:srgbClr val="777A7B"/>
                </a:solidFill>
                <a:latin typeface="Arial" panose="020B0604020202020204" pitchFamily="34" charset="0"/>
              </a:rPr>
              <a:t>5</a:t>
            </a:r>
            <a:r>
              <a:rPr lang="bo-CN" sz="4800" dirty="0">
                <a:solidFill>
                  <a:srgbClr val="121212"/>
                </a:solidFill>
                <a:latin typeface="Arial" panose="020B0604020202020204" pitchFamily="34" charset="0"/>
              </a:rPr>
              <a:t>སཱ་མར་ཡ་ཡུལ་གྱི་སི་གར་གྲོང་རྡལ་དུ་སླེབས་པ༌དང༌། གྲོང་རྡལ་དེ་སྔོན་ཆད་ཡ་ཀོབ་ཀྱིས་རང་གི་བུ་ཡོ་སེབ་ལ་གནང་བའི་ས་ཆ་དེ་དང་ཐག་ཉེ༌ཞིང༌། </a:t>
            </a:r>
            <a:r>
              <a:rPr lang="bo-CN" sz="4800" dirty="0">
                <a:solidFill>
                  <a:srgbClr val="777A7B"/>
                </a:solidFill>
                <a:latin typeface="Arial" panose="020B0604020202020204" pitchFamily="34" charset="0"/>
              </a:rPr>
              <a:t>6</a:t>
            </a:r>
            <a:r>
              <a:rPr lang="bo-CN" sz="4800" dirty="0">
                <a:solidFill>
                  <a:srgbClr val="121212"/>
                </a:solidFill>
                <a:latin typeface="Arial" panose="020B0604020202020204" pitchFamily="34" charset="0"/>
              </a:rPr>
              <a:t>དེ་རུ་ཡ་ཀོབ་ཀྱི་ཁྲོན་པའང༌ཡོད། དེའི་ཚེ་སྐྱབས་མགོན་ཡེ་ཤུའང་སྐུ་ངལ་ནས་ཁྲོན་པ་དེའི་འགྲམ་དུ་བཞུགས་པ༌དང༌། དུས་དེ་ནི་ཉིན་གུང་ཙམ་ཡིན༌ནོ།།</a:t>
            </a:r>
            <a:endParaRPr lang="en-ZA" sz="4800" dirty="0"/>
          </a:p>
          <a:p>
            <a:endParaRPr lang="en-ZA" dirty="0"/>
          </a:p>
        </p:txBody>
      </p:sp>
      <p:sp>
        <p:nvSpPr>
          <p:cNvPr id="2" name="TextBox 1">
            <a:extLst>
              <a:ext uri="{FF2B5EF4-FFF2-40B4-BE49-F238E27FC236}">
                <a16:creationId xmlns:a16="http://schemas.microsoft.com/office/drawing/2014/main" id="{D7B537FA-D5C1-0B30-7DC3-5CD59F6FF7E9}"/>
              </a:ext>
            </a:extLst>
          </p:cNvPr>
          <p:cNvSpPr txBox="1"/>
          <p:nvPr/>
        </p:nvSpPr>
        <p:spPr>
          <a:xfrm>
            <a:off x="0" y="0"/>
            <a:ext cx="5975131" cy="6858000"/>
          </a:xfrm>
          <a:prstGeom prst="rect">
            <a:avLst/>
          </a:prstGeom>
          <a:noFill/>
        </p:spPr>
        <p:txBody>
          <a:bodyPr wrap="square" rtlCol="0">
            <a:noAutofit/>
          </a:bodyPr>
          <a:lstStyle/>
          <a:p>
            <a:r>
              <a:rPr lang="en-US" sz="3600" dirty="0">
                <a:solidFill>
                  <a:srgbClr val="777A7B"/>
                </a:solidFill>
                <a:latin typeface="Arial" panose="020B0604020202020204" pitchFamily="34" charset="0"/>
              </a:rPr>
              <a:t>4Now He had to pass through Samaria. 5So He came to a town of Samaria called Sychar, near the plot of ground that Jacob had given to his son Joseph. 6Since Jacob’s well was there, Jesus, weary from His journey, sat down by the well. It was about the sixth hour (noon).</a:t>
            </a:r>
            <a:endParaRPr lang="en-ZA" dirty="0"/>
          </a:p>
        </p:txBody>
      </p:sp>
      <p:pic>
        <p:nvPicPr>
          <p:cNvPr id="7" name="Audio 6">
            <a:hlinkClick r:id="" action="ppaction://media"/>
            <a:extLst>
              <a:ext uri="{FF2B5EF4-FFF2-40B4-BE49-F238E27FC236}">
                <a16:creationId xmlns:a16="http://schemas.microsoft.com/office/drawing/2014/main" id="{665BAC92-6ADB-05E8-7071-9DA4B7BE124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27691"/>
    </mc:Choice>
    <mc:Fallback xmlns="">
      <p:transition spd="slow" advTm="27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A93B4A3-38BF-093A-4CA9-A4B713438BC5}"/>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C8ADB5C-43E8-FB86-DE6E-1C082BCDD369}"/>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7-8</a:t>
            </a:r>
            <a:r>
              <a:rPr lang="bo-CN" sz="5400" dirty="0">
                <a:solidFill>
                  <a:srgbClr val="121212"/>
                </a:solidFill>
                <a:latin typeface="Arial" panose="020B0604020202020204" pitchFamily="34" charset="0"/>
              </a:rPr>
              <a:t>སྐབས༌དེར། ཁོང་གི་ཐུགས་སྲས་རྣམས་གྲོང་རྡལ་དེ་ལ་ཁ་ཟས་ཉོ་རུ་སོང་ངོ༌།། དེ་ནས་སཱ་མར་ཡ་ཡུལ་གྱི་བུད་མེད་ཅིག་ཆུ་ལེན་དུ་ཡོང་བ༌དང༌། སྐྱབས་མགོན་ཡེ་ཤུས་བུད་མེད་དེ་ལ་འདི་སྐད༌དུ། བདག་ལ་འཐུང་ཆུ་ཉུང་ཙམ་སྟེར་བར་མཛོད་ཅེས་གསུངས་པ༌ན།</a:t>
            </a:r>
            <a:endParaRPr lang="en-ZA" dirty="0"/>
          </a:p>
        </p:txBody>
      </p:sp>
      <p:sp>
        <p:nvSpPr>
          <p:cNvPr id="2" name="TextBox 1">
            <a:extLst>
              <a:ext uri="{FF2B5EF4-FFF2-40B4-BE49-F238E27FC236}">
                <a16:creationId xmlns:a16="http://schemas.microsoft.com/office/drawing/2014/main" id="{3FD3B7F8-AB6D-F2BC-B5F3-8B27173F0B1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7When a Samaritan woman came to draw water, Jesus said to her, “Give Me a drink.” 8(His disciples had gone into the town to buy food.)</a:t>
            </a:r>
            <a:endParaRPr lang="en-ZA" dirty="0"/>
          </a:p>
        </p:txBody>
      </p:sp>
      <p:pic>
        <p:nvPicPr>
          <p:cNvPr id="5" name="Audio 4">
            <a:hlinkClick r:id="" action="ppaction://media"/>
            <a:extLst>
              <a:ext uri="{FF2B5EF4-FFF2-40B4-BE49-F238E27FC236}">
                <a16:creationId xmlns:a16="http://schemas.microsoft.com/office/drawing/2014/main" id="{64FBAA3A-FF7B-0B85-9A36-253418660BB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8473"/>
    </mc:Choice>
    <mc:Fallback xmlns="">
      <p:transition spd="slow" advTm="18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FC1D503-486F-F5FA-547B-361C540B30B6}"/>
              </a:ext>
            </a:extLst>
          </p:cNvPr>
          <p:cNvPicPr>
            <a:picLocks noChangeAspect="1"/>
          </p:cNvPicPr>
          <p:nvPr/>
        </p:nvPicPr>
        <p:blipFill rotWithShape="1">
          <a:blip r:embed="rId2"/>
          <a:srcRect t="78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794C6F7D-018F-0E35-3DD9-6D8B066B059A}"/>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9</a:t>
            </a:r>
            <a:r>
              <a:rPr lang="bo-CN" sz="6000" dirty="0">
                <a:solidFill>
                  <a:srgbClr val="121212"/>
                </a:solidFill>
                <a:latin typeface="Arial" panose="020B0604020202020204" pitchFamily="34" charset="0"/>
              </a:rPr>
              <a:t>སཱ་མར་ཡ་ཡུལ་གྱི་བུད་མེད་ན༌རེ། ཁྱེད་ནི་ཡ་ཧུ་དཱ་པ་ཞིག་ཡིན་པས་སཱ་མར་ཡ་ཡུལ་གྱི་བུད་མེད་བདག་ལྟ་བུ་ལས་ཆུ་སློང་ངམ་ཞེས་སྨྲས་སོ།། དེ་ནི་མ་གཞི་ཡ་ཧུ་དཱ་པ་རྣམས་ཀྱིས་སཱ་མར་ཡ་པ་རྣམས་དང་འབྲེལ་འདྲིས་མི་བྱེད་པའི་ཕྱིར༌རོ།།</a:t>
            </a:r>
            <a:endParaRPr lang="en-ZA" dirty="0"/>
          </a:p>
        </p:txBody>
      </p:sp>
      <p:sp>
        <p:nvSpPr>
          <p:cNvPr id="3" name="TextBox 2">
            <a:extLst>
              <a:ext uri="{FF2B5EF4-FFF2-40B4-BE49-F238E27FC236}">
                <a16:creationId xmlns:a16="http://schemas.microsoft.com/office/drawing/2014/main" id="{E70E5423-27D1-02CA-CC72-2EBD600EAF59}"/>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9“You are a Jew,” said the woman. “How can You ask for a drink from me, a Samaritan woman?” (For Jews do not associate with Samaritans.)</a:t>
            </a:r>
            <a:endParaRPr lang="en-ZA" dirty="0"/>
          </a:p>
        </p:txBody>
      </p:sp>
      <p:pic>
        <p:nvPicPr>
          <p:cNvPr id="7" name="Audio 6">
            <a:hlinkClick r:id="" action="ppaction://media"/>
            <a:extLst>
              <a:ext uri="{FF2B5EF4-FFF2-40B4-BE49-F238E27FC236}">
                <a16:creationId xmlns:a16="http://schemas.microsoft.com/office/drawing/2014/main" id="{64549A75-D021-F98F-6578-3EB081B1AED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7659"/>
    </mc:Choice>
    <mc:Fallback xmlns="">
      <p:transition spd="slow" advTm="17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439</TotalTime>
  <Words>2230</Words>
  <Application>Microsoft Office PowerPoint</Application>
  <PresentationFormat>Widescreen</PresentationFormat>
  <Paragraphs>88</Paragraphs>
  <Slides>40</Slides>
  <Notes>1</Notes>
  <HiddenSlides>0</HiddenSlides>
  <MMClips>20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40</vt:i4>
      </vt:variant>
    </vt:vector>
  </HeadingPairs>
  <TitlesOfParts>
    <vt:vector size="52"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33-5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2025-04-25T07:15:30Z</dcterms:modified>
</cp:coreProperties>
</file>