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68" r:id="rId2"/>
    <p:sldId id="439" r:id="rId3"/>
    <p:sldId id="440" r:id="rId4"/>
    <p:sldId id="471" r:id="rId5"/>
    <p:sldId id="442" r:id="rId6"/>
    <p:sldId id="443" r:id="rId7"/>
    <p:sldId id="444" r:id="rId8"/>
    <p:sldId id="445" r:id="rId9"/>
    <p:sldId id="446" r:id="rId10"/>
    <p:sldId id="447" r:id="rId11"/>
    <p:sldId id="448" r:id="rId12"/>
    <p:sldId id="470" r:id="rId13"/>
    <p:sldId id="450" r:id="rId14"/>
    <p:sldId id="451" r:id="rId15"/>
    <p:sldId id="452" r:id="rId16"/>
    <p:sldId id="45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DC1407-ABC9-4AC9-A397-692152FE42F8}" v="2" dt="2024-07-22T05:58:39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83852" autoAdjust="0"/>
  </p:normalViewPr>
  <p:slideViewPr>
    <p:cSldViewPr snapToGrid="0">
      <p:cViewPr varScale="1">
        <p:scale>
          <a:sx n="74" d="100"/>
          <a:sy n="74" d="100"/>
        </p:scale>
        <p:origin x="792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FDFE9D09-117E-4439-9770-16F456BA15ED}"/>
    <pc:docChg chg="custSel delSld modSld">
      <pc:chgData name="Leonie Smith" userId="fed1330f33f5650e" providerId="LiveId" clId="{FDFE9D09-117E-4439-9770-16F456BA15ED}" dt="2023-01-13T08:28:01.563" v="91"/>
      <pc:docMkLst>
        <pc:docMk/>
      </pc:docMkLst>
      <pc:sldChg chg="addSp modSp">
        <pc:chgData name="Leonie Smith" userId="fed1330f33f5650e" providerId="LiveId" clId="{FDFE9D09-117E-4439-9770-16F456BA15ED}" dt="2023-01-09T13:21:48.449" v="72"/>
        <pc:sldMkLst>
          <pc:docMk/>
          <pc:sldMk cId="3759221820" sldId="439"/>
        </pc:sldMkLst>
        <pc:spChg chg="add mod">
          <ac:chgData name="Leonie Smith" userId="fed1330f33f5650e" providerId="LiveId" clId="{FDFE9D09-117E-4439-9770-16F456BA15ED}" dt="2023-01-09T13:21:48.449" v="72"/>
          <ac:spMkLst>
            <pc:docMk/>
            <pc:sldMk cId="3759221820" sldId="439"/>
            <ac:spMk id="2" creationId="{904CBA6A-E4FA-F1F2-E318-FAF5C2F2F958}"/>
          </ac:spMkLst>
        </pc:spChg>
      </pc:sldChg>
      <pc:sldChg chg="addSp delSp modSp mod modTransition modAnim">
        <pc:chgData name="Leonie Smith" userId="fed1330f33f5650e" providerId="LiveId" clId="{FDFE9D09-117E-4439-9770-16F456BA15ED}" dt="2023-01-09T13:25:49.229" v="90" actId="20577"/>
        <pc:sldMkLst>
          <pc:docMk/>
          <pc:sldMk cId="923867738" sldId="440"/>
        </pc:sldMkLst>
        <pc:spChg chg="mod">
          <ac:chgData name="Leonie Smith" userId="fed1330f33f5650e" providerId="LiveId" clId="{FDFE9D09-117E-4439-9770-16F456BA15ED}" dt="2023-01-09T13:25:49.229" v="90" actId="20577"/>
          <ac:spMkLst>
            <pc:docMk/>
            <pc:sldMk cId="923867738" sldId="440"/>
            <ac:spMk id="4" creationId="{9A13E2D8-2F59-44C1-B1D2-79C300C26DD4}"/>
          </ac:spMkLst>
        </pc:spChg>
        <pc:picChg chg="add del mod">
          <ac:chgData name="Leonie Smith" userId="fed1330f33f5650e" providerId="LiveId" clId="{FDFE9D09-117E-4439-9770-16F456BA15ED}" dt="2022-09-28T05:00:25.672" v="9"/>
          <ac:picMkLst>
            <pc:docMk/>
            <pc:sldMk cId="923867738" sldId="440"/>
            <ac:picMk id="8" creationId="{8360586B-E60B-DF5F-857F-F64E95F51A6E}"/>
          </ac:picMkLst>
        </pc:picChg>
        <pc:picChg chg="add del mod">
          <ac:chgData name="Leonie Smith" userId="fed1330f33f5650e" providerId="LiveId" clId="{FDFE9D09-117E-4439-9770-16F456BA15ED}" dt="2022-09-28T05:00:34.877" v="10"/>
          <ac:picMkLst>
            <pc:docMk/>
            <pc:sldMk cId="923867738" sldId="440"/>
            <ac:picMk id="10" creationId="{F36E4C6C-4400-B34F-2ADE-A66BB3D21FB6}"/>
          </ac:picMkLst>
        </pc:picChg>
        <pc:picChg chg="add mod">
          <ac:chgData name="Leonie Smith" userId="fed1330f33f5650e" providerId="LiveId" clId="{FDFE9D09-117E-4439-9770-16F456BA15ED}" dt="2022-09-28T05:00:34.877" v="10"/>
          <ac:picMkLst>
            <pc:docMk/>
            <pc:sldMk cId="923867738" sldId="440"/>
            <ac:picMk id="11" creationId="{4A3BAB5F-83ED-CA6A-E2C4-5A573132744B}"/>
          </ac:picMkLst>
        </pc:picChg>
      </pc:sldChg>
      <pc:sldChg chg="addSp delSp modSp mod modTransition modAnim">
        <pc:chgData name="Leonie Smith" userId="fed1330f33f5650e" providerId="LiveId" clId="{FDFE9D09-117E-4439-9770-16F456BA15ED}" dt="2023-01-09T13:23:55.336" v="80"/>
        <pc:sldMkLst>
          <pc:docMk/>
          <pc:sldMk cId="2180228365" sldId="442"/>
        </pc:sldMkLst>
        <pc:spChg chg="mod">
          <ac:chgData name="Leonie Smith" userId="fed1330f33f5650e" providerId="LiveId" clId="{FDFE9D09-117E-4439-9770-16F456BA15ED}" dt="2023-01-09T13:23:55.336" v="80"/>
          <ac:spMkLst>
            <pc:docMk/>
            <pc:sldMk cId="2180228365" sldId="442"/>
            <ac:spMk id="4" creationId="{9A13E2D8-2F59-44C1-B1D2-79C300C26DD4}"/>
          </ac:spMkLst>
        </pc:spChg>
        <pc:picChg chg="add del mod">
          <ac:chgData name="Leonie Smith" userId="fed1330f33f5650e" providerId="LiveId" clId="{FDFE9D09-117E-4439-9770-16F456BA15ED}" dt="2022-09-28T05:02:35.040" v="13"/>
          <ac:picMkLst>
            <pc:docMk/>
            <pc:sldMk cId="2180228365" sldId="442"/>
            <ac:picMk id="9" creationId="{8B1C8796-976F-60BE-DC5C-33C55A10E6C6}"/>
          </ac:picMkLst>
        </pc:picChg>
        <pc:picChg chg="add del mod">
          <ac:chgData name="Leonie Smith" userId="fed1330f33f5650e" providerId="LiveId" clId="{FDFE9D09-117E-4439-9770-16F456BA15ED}" dt="2022-09-28T05:04:32.918" v="15"/>
          <ac:picMkLst>
            <pc:docMk/>
            <pc:sldMk cId="2180228365" sldId="442"/>
            <ac:picMk id="10" creationId="{DCA8B7C9-C6FC-5746-17A3-74BD8A8228CF}"/>
          </ac:picMkLst>
        </pc:picChg>
        <pc:picChg chg="add del mod ord">
          <ac:chgData name="Leonie Smith" userId="fed1330f33f5650e" providerId="LiveId" clId="{FDFE9D09-117E-4439-9770-16F456BA15ED}" dt="2022-09-28T05:04:49.345" v="16"/>
          <ac:picMkLst>
            <pc:docMk/>
            <pc:sldMk cId="2180228365" sldId="442"/>
            <ac:picMk id="12" creationId="{EED92A20-BA07-38DB-10C8-A133874E488D}"/>
          </ac:picMkLst>
        </pc:picChg>
        <pc:picChg chg="add del mod">
          <ac:chgData name="Leonie Smith" userId="fed1330f33f5650e" providerId="LiveId" clId="{FDFE9D09-117E-4439-9770-16F456BA15ED}" dt="2022-09-28T05:04:59.312" v="18"/>
          <ac:picMkLst>
            <pc:docMk/>
            <pc:sldMk cId="2180228365" sldId="442"/>
            <ac:picMk id="13" creationId="{3C21BED3-9FE2-FCCC-A9FA-86BB7DB81DF9}"/>
          </ac:picMkLst>
        </pc:picChg>
        <pc:picChg chg="add del mod ord">
          <ac:chgData name="Leonie Smith" userId="fed1330f33f5650e" providerId="LiveId" clId="{FDFE9D09-117E-4439-9770-16F456BA15ED}" dt="2022-09-28T05:05:20.013" v="19"/>
          <ac:picMkLst>
            <pc:docMk/>
            <pc:sldMk cId="2180228365" sldId="442"/>
            <ac:picMk id="15" creationId="{6109B1A7-929B-8395-E684-D4A6529BE11D}"/>
          </ac:picMkLst>
        </pc:picChg>
        <pc:picChg chg="add mod">
          <ac:chgData name="Leonie Smith" userId="fed1330f33f5650e" providerId="LiveId" clId="{FDFE9D09-117E-4439-9770-16F456BA15ED}" dt="2022-09-28T05:05:20.013" v="19"/>
          <ac:picMkLst>
            <pc:docMk/>
            <pc:sldMk cId="2180228365" sldId="442"/>
            <ac:picMk id="16" creationId="{81A3D7F8-F9F3-29A6-0A3D-9BCCBD179710}"/>
          </ac:picMkLst>
        </pc:picChg>
      </pc:sldChg>
      <pc:sldChg chg="addSp modSp">
        <pc:chgData name="Leonie Smith" userId="fed1330f33f5650e" providerId="LiveId" clId="{FDFE9D09-117E-4439-9770-16F456BA15ED}" dt="2023-01-09T13:22:02.310" v="74"/>
        <pc:sldMkLst>
          <pc:docMk/>
          <pc:sldMk cId="3095902142" sldId="443"/>
        </pc:sldMkLst>
        <pc:spChg chg="add mod">
          <ac:chgData name="Leonie Smith" userId="fed1330f33f5650e" providerId="LiveId" clId="{FDFE9D09-117E-4439-9770-16F456BA15ED}" dt="2023-01-09T13:22:02.310" v="74"/>
          <ac:spMkLst>
            <pc:docMk/>
            <pc:sldMk cId="3095902142" sldId="443"/>
            <ac:spMk id="2" creationId="{EE7A9479-BC8E-9109-5EA4-CA56EA4228E4}"/>
          </ac:spMkLst>
        </pc:spChg>
      </pc:sldChg>
      <pc:sldChg chg="addSp delSp modSp mod modTransition modAnim">
        <pc:chgData name="Leonie Smith" userId="fed1330f33f5650e" providerId="LiveId" clId="{FDFE9D09-117E-4439-9770-16F456BA15ED}" dt="2023-01-09T13:24:10.783" v="81"/>
        <pc:sldMkLst>
          <pc:docMk/>
          <pc:sldMk cId="1718612039" sldId="444"/>
        </pc:sldMkLst>
        <pc:spChg chg="mod">
          <ac:chgData name="Leonie Smith" userId="fed1330f33f5650e" providerId="LiveId" clId="{FDFE9D09-117E-4439-9770-16F456BA15ED}" dt="2023-01-09T13:24:10.783" v="81"/>
          <ac:spMkLst>
            <pc:docMk/>
            <pc:sldMk cId="1718612039" sldId="444"/>
            <ac:spMk id="4" creationId="{9A13E2D8-2F59-44C1-B1D2-79C300C26DD4}"/>
          </ac:spMkLst>
        </pc:spChg>
        <pc:picChg chg="add del mod">
          <ac:chgData name="Leonie Smith" userId="fed1330f33f5650e" providerId="LiveId" clId="{FDFE9D09-117E-4439-9770-16F456BA15ED}" dt="2022-09-28T05:06:46.104" v="22"/>
          <ac:picMkLst>
            <pc:docMk/>
            <pc:sldMk cId="1718612039" sldId="444"/>
            <ac:picMk id="8" creationId="{905F1ABD-DA38-CB55-94C4-DE1D26C062B9}"/>
          </ac:picMkLst>
        </pc:picChg>
        <pc:picChg chg="add del mod">
          <ac:chgData name="Leonie Smith" userId="fed1330f33f5650e" providerId="LiveId" clId="{FDFE9D09-117E-4439-9770-16F456BA15ED}" dt="2022-09-28T05:07:02.774" v="23"/>
          <ac:picMkLst>
            <pc:docMk/>
            <pc:sldMk cId="1718612039" sldId="444"/>
            <ac:picMk id="10" creationId="{625EDEA0-85B0-0654-5972-B424732A9090}"/>
          </ac:picMkLst>
        </pc:picChg>
        <pc:picChg chg="add del mod">
          <ac:chgData name="Leonie Smith" userId="fed1330f33f5650e" providerId="LiveId" clId="{FDFE9D09-117E-4439-9770-16F456BA15ED}" dt="2022-09-28T05:08:50.300" v="25"/>
          <ac:picMkLst>
            <pc:docMk/>
            <pc:sldMk cId="1718612039" sldId="444"/>
            <ac:picMk id="11" creationId="{AE6850D1-A059-F383-1000-E136913602A4}"/>
          </ac:picMkLst>
        </pc:picChg>
        <pc:picChg chg="add del mod ord">
          <ac:chgData name="Leonie Smith" userId="fed1330f33f5650e" providerId="LiveId" clId="{FDFE9D09-117E-4439-9770-16F456BA15ED}" dt="2022-09-28T05:09:02.739" v="26"/>
          <ac:picMkLst>
            <pc:docMk/>
            <pc:sldMk cId="1718612039" sldId="444"/>
            <ac:picMk id="16" creationId="{F45543CB-E94E-4D31-BDDE-B387985DFFDF}"/>
          </ac:picMkLst>
        </pc:picChg>
        <pc:picChg chg="add del mod">
          <ac:chgData name="Leonie Smith" userId="fed1330f33f5650e" providerId="LiveId" clId="{FDFE9D09-117E-4439-9770-16F456BA15ED}" dt="2022-09-28T05:09:10.366" v="28"/>
          <ac:picMkLst>
            <pc:docMk/>
            <pc:sldMk cId="1718612039" sldId="444"/>
            <ac:picMk id="17" creationId="{77228591-DA68-C4B3-95CB-1C2F774859C5}"/>
          </ac:picMkLst>
        </pc:picChg>
        <pc:picChg chg="add del mod ord">
          <ac:chgData name="Leonie Smith" userId="fed1330f33f5650e" providerId="LiveId" clId="{FDFE9D09-117E-4439-9770-16F456BA15ED}" dt="2022-09-28T05:09:27.485" v="29"/>
          <ac:picMkLst>
            <pc:docMk/>
            <pc:sldMk cId="1718612039" sldId="444"/>
            <ac:picMk id="19" creationId="{8563A86F-E475-54B8-623B-6C41430DAAC6}"/>
          </ac:picMkLst>
        </pc:picChg>
        <pc:picChg chg="add mod">
          <ac:chgData name="Leonie Smith" userId="fed1330f33f5650e" providerId="LiveId" clId="{FDFE9D09-117E-4439-9770-16F456BA15ED}" dt="2022-09-28T05:09:27.485" v="29"/>
          <ac:picMkLst>
            <pc:docMk/>
            <pc:sldMk cId="1718612039" sldId="444"/>
            <ac:picMk id="20" creationId="{CD389E0B-EE80-FE4B-8364-921A293E6B93}"/>
          </ac:picMkLst>
        </pc:picChg>
      </pc:sldChg>
      <pc:sldChg chg="addSp modSp">
        <pc:chgData name="Leonie Smith" userId="fed1330f33f5650e" providerId="LiveId" clId="{FDFE9D09-117E-4439-9770-16F456BA15ED}" dt="2023-01-09T13:22:11.579" v="75"/>
        <pc:sldMkLst>
          <pc:docMk/>
          <pc:sldMk cId="2166098122" sldId="445"/>
        </pc:sldMkLst>
        <pc:spChg chg="add mod">
          <ac:chgData name="Leonie Smith" userId="fed1330f33f5650e" providerId="LiveId" clId="{FDFE9D09-117E-4439-9770-16F456BA15ED}" dt="2023-01-09T13:22:11.579" v="75"/>
          <ac:spMkLst>
            <pc:docMk/>
            <pc:sldMk cId="2166098122" sldId="445"/>
            <ac:spMk id="2" creationId="{E4B30160-3963-ACBD-0FAE-5E9AFBB3F216}"/>
          </ac:spMkLst>
        </pc:spChg>
      </pc:sldChg>
      <pc:sldChg chg="addSp delSp modSp mod modTransition modAnim">
        <pc:chgData name="Leonie Smith" userId="fed1330f33f5650e" providerId="LiveId" clId="{FDFE9D09-117E-4439-9770-16F456BA15ED}" dt="2023-01-09T13:24:31.833" v="82"/>
        <pc:sldMkLst>
          <pc:docMk/>
          <pc:sldMk cId="665805102" sldId="446"/>
        </pc:sldMkLst>
        <pc:spChg chg="mod">
          <ac:chgData name="Leonie Smith" userId="fed1330f33f5650e" providerId="LiveId" clId="{FDFE9D09-117E-4439-9770-16F456BA15ED}" dt="2023-01-09T13:24:31.833" v="82"/>
          <ac:spMkLst>
            <pc:docMk/>
            <pc:sldMk cId="665805102" sldId="446"/>
            <ac:spMk id="4" creationId="{9A13E2D8-2F59-44C1-B1D2-79C300C26DD4}"/>
          </ac:spMkLst>
        </pc:spChg>
        <pc:picChg chg="add del mod">
          <ac:chgData name="Leonie Smith" userId="fed1330f33f5650e" providerId="LiveId" clId="{FDFE9D09-117E-4439-9770-16F456BA15ED}" dt="2022-09-28T05:10:59.320" v="32"/>
          <ac:picMkLst>
            <pc:docMk/>
            <pc:sldMk cId="665805102" sldId="446"/>
            <ac:picMk id="10" creationId="{84D5B624-08CE-63C8-1683-E466EB6B8C5A}"/>
          </ac:picMkLst>
        </pc:picChg>
        <pc:picChg chg="add del mod">
          <ac:chgData name="Leonie Smith" userId="fed1330f33f5650e" providerId="LiveId" clId="{FDFE9D09-117E-4439-9770-16F456BA15ED}" dt="2022-09-28T05:11:16.628" v="33"/>
          <ac:picMkLst>
            <pc:docMk/>
            <pc:sldMk cId="665805102" sldId="446"/>
            <ac:picMk id="12" creationId="{CEDC785E-0133-AEDC-3F79-49794875237E}"/>
          </ac:picMkLst>
        </pc:picChg>
        <pc:picChg chg="add mod">
          <ac:chgData name="Leonie Smith" userId="fed1330f33f5650e" providerId="LiveId" clId="{FDFE9D09-117E-4439-9770-16F456BA15ED}" dt="2022-09-28T05:11:16.628" v="33"/>
          <ac:picMkLst>
            <pc:docMk/>
            <pc:sldMk cId="665805102" sldId="446"/>
            <ac:picMk id="13" creationId="{5160E14E-902C-BA3D-6FD7-455627976B16}"/>
          </ac:picMkLst>
        </pc:picChg>
      </pc:sldChg>
      <pc:sldChg chg="addSp modSp">
        <pc:chgData name="Leonie Smith" userId="fed1330f33f5650e" providerId="LiveId" clId="{FDFE9D09-117E-4439-9770-16F456BA15ED}" dt="2023-01-09T13:22:20.889" v="76"/>
        <pc:sldMkLst>
          <pc:docMk/>
          <pc:sldMk cId="2422728137" sldId="447"/>
        </pc:sldMkLst>
        <pc:spChg chg="add mod">
          <ac:chgData name="Leonie Smith" userId="fed1330f33f5650e" providerId="LiveId" clId="{FDFE9D09-117E-4439-9770-16F456BA15ED}" dt="2023-01-09T13:22:20.889" v="76"/>
          <ac:spMkLst>
            <pc:docMk/>
            <pc:sldMk cId="2422728137" sldId="447"/>
            <ac:spMk id="2" creationId="{BD41ABBD-0C8B-B9EF-8877-4B8255FEC3C5}"/>
          </ac:spMkLst>
        </pc:spChg>
      </pc:sldChg>
      <pc:sldChg chg="addSp delSp modSp mod modTransition modAnim">
        <pc:chgData name="Leonie Smith" userId="fed1330f33f5650e" providerId="LiveId" clId="{FDFE9D09-117E-4439-9770-16F456BA15ED}" dt="2023-01-09T13:24:53.210" v="84" actId="404"/>
        <pc:sldMkLst>
          <pc:docMk/>
          <pc:sldMk cId="843663555" sldId="448"/>
        </pc:sldMkLst>
        <pc:spChg chg="mod">
          <ac:chgData name="Leonie Smith" userId="fed1330f33f5650e" providerId="LiveId" clId="{FDFE9D09-117E-4439-9770-16F456BA15ED}" dt="2023-01-09T13:24:53.210" v="84" actId="404"/>
          <ac:spMkLst>
            <pc:docMk/>
            <pc:sldMk cId="843663555" sldId="448"/>
            <ac:spMk id="4" creationId="{9A13E2D8-2F59-44C1-B1D2-79C300C26DD4}"/>
          </ac:spMkLst>
        </pc:spChg>
        <pc:picChg chg="add del mod">
          <ac:chgData name="Leonie Smith" userId="fed1330f33f5650e" providerId="LiveId" clId="{FDFE9D09-117E-4439-9770-16F456BA15ED}" dt="2022-09-28T05:12:40.755" v="36"/>
          <ac:picMkLst>
            <pc:docMk/>
            <pc:sldMk cId="843663555" sldId="448"/>
            <ac:picMk id="10" creationId="{6467BC1B-93ED-B712-A30E-1B77B1454259}"/>
          </ac:picMkLst>
        </pc:picChg>
        <pc:picChg chg="add del mod">
          <ac:chgData name="Leonie Smith" userId="fed1330f33f5650e" providerId="LiveId" clId="{FDFE9D09-117E-4439-9770-16F456BA15ED}" dt="2022-09-28T05:12:47.446" v="38"/>
          <ac:picMkLst>
            <pc:docMk/>
            <pc:sldMk cId="843663555" sldId="448"/>
            <ac:picMk id="11" creationId="{676CA04A-B9F8-83C6-447D-314A8C88838F}"/>
          </ac:picMkLst>
        </pc:picChg>
        <pc:picChg chg="add del mod ord">
          <ac:chgData name="Leonie Smith" userId="fed1330f33f5650e" providerId="LiveId" clId="{FDFE9D09-117E-4439-9770-16F456BA15ED}" dt="2022-09-28T05:13:09.158" v="39"/>
          <ac:picMkLst>
            <pc:docMk/>
            <pc:sldMk cId="843663555" sldId="448"/>
            <ac:picMk id="13" creationId="{1E52D560-C699-E39F-CAE6-C8CC4A580BDB}"/>
          </ac:picMkLst>
        </pc:picChg>
        <pc:picChg chg="add del mod">
          <ac:chgData name="Leonie Smith" userId="fed1330f33f5650e" providerId="LiveId" clId="{FDFE9D09-117E-4439-9770-16F456BA15ED}" dt="2022-09-28T05:14:00.997" v="41"/>
          <ac:picMkLst>
            <pc:docMk/>
            <pc:sldMk cId="843663555" sldId="448"/>
            <ac:picMk id="14" creationId="{FEEF8810-D289-6FEB-01AA-F97883012AEF}"/>
          </ac:picMkLst>
        </pc:picChg>
        <pc:picChg chg="add del mod ord">
          <ac:chgData name="Leonie Smith" userId="fed1330f33f5650e" providerId="LiveId" clId="{FDFE9D09-117E-4439-9770-16F456BA15ED}" dt="2022-09-28T05:14:09.186" v="42"/>
          <ac:picMkLst>
            <pc:docMk/>
            <pc:sldMk cId="843663555" sldId="448"/>
            <ac:picMk id="18" creationId="{772A2136-DEF9-129C-7F83-68D211583FCF}"/>
          </ac:picMkLst>
        </pc:picChg>
        <pc:picChg chg="add del mod">
          <ac:chgData name="Leonie Smith" userId="fed1330f33f5650e" providerId="LiveId" clId="{FDFE9D09-117E-4439-9770-16F456BA15ED}" dt="2022-09-28T05:14:11.588" v="44"/>
          <ac:picMkLst>
            <pc:docMk/>
            <pc:sldMk cId="843663555" sldId="448"/>
            <ac:picMk id="19" creationId="{80C6053B-6739-6155-8062-C68C3D43DADC}"/>
          </ac:picMkLst>
        </pc:picChg>
        <pc:picChg chg="add del mod ord">
          <ac:chgData name="Leonie Smith" userId="fed1330f33f5650e" providerId="LiveId" clId="{FDFE9D09-117E-4439-9770-16F456BA15ED}" dt="2022-09-28T05:14:27.130" v="45"/>
          <ac:picMkLst>
            <pc:docMk/>
            <pc:sldMk cId="843663555" sldId="448"/>
            <ac:picMk id="21" creationId="{51EF0936-ADEC-0E72-7767-37290A623591}"/>
          </ac:picMkLst>
        </pc:picChg>
        <pc:picChg chg="add del mod">
          <ac:chgData name="Leonie Smith" userId="fed1330f33f5650e" providerId="LiveId" clId="{FDFE9D09-117E-4439-9770-16F456BA15ED}" dt="2022-09-28T05:14:29.454" v="47"/>
          <ac:picMkLst>
            <pc:docMk/>
            <pc:sldMk cId="843663555" sldId="448"/>
            <ac:picMk id="22" creationId="{3AE8E8C6-2F89-F2C6-ABC1-ACB91706AFB6}"/>
          </ac:picMkLst>
        </pc:picChg>
        <pc:picChg chg="add del mod ord">
          <ac:chgData name="Leonie Smith" userId="fed1330f33f5650e" providerId="LiveId" clId="{FDFE9D09-117E-4439-9770-16F456BA15ED}" dt="2022-09-28T05:14:51.490" v="48"/>
          <ac:picMkLst>
            <pc:docMk/>
            <pc:sldMk cId="843663555" sldId="448"/>
            <ac:picMk id="24" creationId="{FDD0D09C-1897-6BAE-DE57-F25A7CDB9D47}"/>
          </ac:picMkLst>
        </pc:picChg>
        <pc:picChg chg="add mod">
          <ac:chgData name="Leonie Smith" userId="fed1330f33f5650e" providerId="LiveId" clId="{FDFE9D09-117E-4439-9770-16F456BA15ED}" dt="2022-09-28T05:14:51.490" v="48"/>
          <ac:picMkLst>
            <pc:docMk/>
            <pc:sldMk cId="843663555" sldId="448"/>
            <ac:picMk id="25" creationId="{AB47797D-22C9-2017-0E70-99B31C058B2C}"/>
          </ac:picMkLst>
        </pc:picChg>
      </pc:sldChg>
      <pc:sldChg chg="addSp delSp modSp mod modTransition modAnim">
        <pc:chgData name="Leonie Smith" userId="fed1330f33f5650e" providerId="LiveId" clId="{FDFE9D09-117E-4439-9770-16F456BA15ED}" dt="2023-01-09T13:25:09.699" v="85"/>
        <pc:sldMkLst>
          <pc:docMk/>
          <pc:sldMk cId="538051216" sldId="450"/>
        </pc:sldMkLst>
        <pc:spChg chg="mod">
          <ac:chgData name="Leonie Smith" userId="fed1330f33f5650e" providerId="LiveId" clId="{FDFE9D09-117E-4439-9770-16F456BA15ED}" dt="2023-01-09T13:25:09.699" v="85"/>
          <ac:spMkLst>
            <pc:docMk/>
            <pc:sldMk cId="538051216" sldId="450"/>
            <ac:spMk id="4" creationId="{9A13E2D8-2F59-44C1-B1D2-79C300C26DD4}"/>
          </ac:spMkLst>
        </pc:spChg>
        <pc:picChg chg="add del mod">
          <ac:chgData name="Leonie Smith" userId="fed1330f33f5650e" providerId="LiveId" clId="{FDFE9D09-117E-4439-9770-16F456BA15ED}" dt="2022-09-28T05:15:55.538" v="51"/>
          <ac:picMkLst>
            <pc:docMk/>
            <pc:sldMk cId="538051216" sldId="450"/>
            <ac:picMk id="8" creationId="{A2B1A947-A89E-683E-7B02-15942170553F}"/>
          </ac:picMkLst>
        </pc:picChg>
        <pc:picChg chg="add del mod">
          <ac:chgData name="Leonie Smith" userId="fed1330f33f5650e" providerId="LiveId" clId="{FDFE9D09-117E-4439-9770-16F456BA15ED}" dt="2022-09-28T05:16:09.897" v="52"/>
          <ac:picMkLst>
            <pc:docMk/>
            <pc:sldMk cId="538051216" sldId="450"/>
            <ac:picMk id="10" creationId="{1E069BFB-06B3-F966-4A86-6D133BCEA349}"/>
          </ac:picMkLst>
        </pc:picChg>
        <pc:picChg chg="add del mod">
          <ac:chgData name="Leonie Smith" userId="fed1330f33f5650e" providerId="LiveId" clId="{FDFE9D09-117E-4439-9770-16F456BA15ED}" dt="2022-09-28T05:16:14.479" v="54"/>
          <ac:picMkLst>
            <pc:docMk/>
            <pc:sldMk cId="538051216" sldId="450"/>
            <ac:picMk id="11" creationId="{AA54BF14-66AE-B3A7-B989-F7BF7B80169E}"/>
          </ac:picMkLst>
        </pc:picChg>
        <pc:picChg chg="add del mod ord">
          <ac:chgData name="Leonie Smith" userId="fed1330f33f5650e" providerId="LiveId" clId="{FDFE9D09-117E-4439-9770-16F456BA15ED}" dt="2022-09-28T05:16:27.868" v="55"/>
          <ac:picMkLst>
            <pc:docMk/>
            <pc:sldMk cId="538051216" sldId="450"/>
            <ac:picMk id="13" creationId="{0CDDB756-0181-B32F-8755-B9DCDEFFA5E7}"/>
          </ac:picMkLst>
        </pc:picChg>
        <pc:picChg chg="add mod">
          <ac:chgData name="Leonie Smith" userId="fed1330f33f5650e" providerId="LiveId" clId="{FDFE9D09-117E-4439-9770-16F456BA15ED}" dt="2022-09-28T05:16:27.868" v="55"/>
          <ac:picMkLst>
            <pc:docMk/>
            <pc:sldMk cId="538051216" sldId="450"/>
            <ac:picMk id="14" creationId="{A138FD7F-514D-5477-BBCD-DF7D37717FDB}"/>
          </ac:picMkLst>
        </pc:picChg>
      </pc:sldChg>
      <pc:sldChg chg="addSp modSp">
        <pc:chgData name="Leonie Smith" userId="fed1330f33f5650e" providerId="LiveId" clId="{FDFE9D09-117E-4439-9770-16F456BA15ED}" dt="2023-01-09T13:22:40.851" v="78"/>
        <pc:sldMkLst>
          <pc:docMk/>
          <pc:sldMk cId="3386340796" sldId="451"/>
        </pc:sldMkLst>
        <pc:spChg chg="add mod">
          <ac:chgData name="Leonie Smith" userId="fed1330f33f5650e" providerId="LiveId" clId="{FDFE9D09-117E-4439-9770-16F456BA15ED}" dt="2023-01-09T13:22:40.851" v="78"/>
          <ac:spMkLst>
            <pc:docMk/>
            <pc:sldMk cId="3386340796" sldId="451"/>
            <ac:spMk id="2" creationId="{2E700E5A-BF1F-120A-23ED-EB33467EB767}"/>
          </ac:spMkLst>
        </pc:spChg>
      </pc:sldChg>
      <pc:sldChg chg="addSp delSp modSp mod modTransition modAnim">
        <pc:chgData name="Leonie Smith" userId="fed1330f33f5650e" providerId="LiveId" clId="{FDFE9D09-117E-4439-9770-16F456BA15ED}" dt="2023-01-09T13:25:23.539" v="86"/>
        <pc:sldMkLst>
          <pc:docMk/>
          <pc:sldMk cId="4002949039" sldId="452"/>
        </pc:sldMkLst>
        <pc:spChg chg="mod">
          <ac:chgData name="Leonie Smith" userId="fed1330f33f5650e" providerId="LiveId" clId="{FDFE9D09-117E-4439-9770-16F456BA15ED}" dt="2023-01-09T13:25:23.539" v="86"/>
          <ac:spMkLst>
            <pc:docMk/>
            <pc:sldMk cId="4002949039" sldId="452"/>
            <ac:spMk id="4" creationId="{9A13E2D8-2F59-44C1-B1D2-79C300C26DD4}"/>
          </ac:spMkLst>
        </pc:spChg>
        <pc:picChg chg="add del mod">
          <ac:chgData name="Leonie Smith" userId="fed1330f33f5650e" providerId="LiveId" clId="{FDFE9D09-117E-4439-9770-16F456BA15ED}" dt="2022-09-28T05:18:32.611" v="58"/>
          <ac:picMkLst>
            <pc:docMk/>
            <pc:sldMk cId="4002949039" sldId="452"/>
            <ac:picMk id="8" creationId="{0473D18A-CC37-020E-944F-78CD395665B6}"/>
          </ac:picMkLst>
        </pc:picChg>
        <pc:picChg chg="add del mod">
          <ac:chgData name="Leonie Smith" userId="fed1330f33f5650e" providerId="LiveId" clId="{FDFE9D09-117E-4439-9770-16F456BA15ED}" dt="2022-09-28T05:18:44.657" v="59"/>
          <ac:picMkLst>
            <pc:docMk/>
            <pc:sldMk cId="4002949039" sldId="452"/>
            <ac:picMk id="12" creationId="{CE973162-28B7-EA06-90A1-FD73B8C5B35B}"/>
          </ac:picMkLst>
        </pc:picChg>
        <pc:picChg chg="add del mod">
          <ac:chgData name="Leonie Smith" userId="fed1330f33f5650e" providerId="LiveId" clId="{FDFE9D09-117E-4439-9770-16F456BA15ED}" dt="2022-09-28T05:19:19.579" v="61"/>
          <ac:picMkLst>
            <pc:docMk/>
            <pc:sldMk cId="4002949039" sldId="452"/>
            <ac:picMk id="13" creationId="{E7098471-6C58-CA6C-7401-2828F49BB570}"/>
          </ac:picMkLst>
        </pc:picChg>
        <pc:picChg chg="add del mod ord">
          <ac:chgData name="Leonie Smith" userId="fed1330f33f5650e" providerId="LiveId" clId="{FDFE9D09-117E-4439-9770-16F456BA15ED}" dt="2022-09-28T05:19:30.674" v="62"/>
          <ac:picMkLst>
            <pc:docMk/>
            <pc:sldMk cId="4002949039" sldId="452"/>
            <ac:picMk id="17" creationId="{8FCCBEF4-9BE3-1B68-7A72-40AA86D9EC2B}"/>
          </ac:picMkLst>
        </pc:picChg>
        <pc:picChg chg="add del mod">
          <ac:chgData name="Leonie Smith" userId="fed1330f33f5650e" providerId="LiveId" clId="{FDFE9D09-117E-4439-9770-16F456BA15ED}" dt="2022-09-28T05:19:34.917" v="64"/>
          <ac:picMkLst>
            <pc:docMk/>
            <pc:sldMk cId="4002949039" sldId="452"/>
            <ac:picMk id="18" creationId="{D1274ACE-4752-EA48-9B79-96DC6281A725}"/>
          </ac:picMkLst>
        </pc:picChg>
        <pc:picChg chg="add del mod ord">
          <ac:chgData name="Leonie Smith" userId="fed1330f33f5650e" providerId="LiveId" clId="{FDFE9D09-117E-4439-9770-16F456BA15ED}" dt="2022-09-28T05:19:50.022" v="65"/>
          <ac:picMkLst>
            <pc:docMk/>
            <pc:sldMk cId="4002949039" sldId="452"/>
            <ac:picMk id="20" creationId="{96D0BC83-CB44-DCF8-7CFD-941DE80E8066}"/>
          </ac:picMkLst>
        </pc:picChg>
        <pc:picChg chg="add mod">
          <ac:chgData name="Leonie Smith" userId="fed1330f33f5650e" providerId="LiveId" clId="{FDFE9D09-117E-4439-9770-16F456BA15ED}" dt="2022-09-28T05:19:50.022" v="65"/>
          <ac:picMkLst>
            <pc:docMk/>
            <pc:sldMk cId="4002949039" sldId="452"/>
            <ac:picMk id="21" creationId="{D6520807-EEC5-D2C4-6CD7-191654D23223}"/>
          </ac:picMkLst>
        </pc:picChg>
      </pc:sldChg>
      <pc:sldChg chg="del">
        <pc:chgData name="Leonie Smith" userId="fed1330f33f5650e" providerId="LiveId" clId="{FDFE9D09-117E-4439-9770-16F456BA15ED}" dt="2022-09-28T05:20:33.386" v="66" actId="2696"/>
        <pc:sldMkLst>
          <pc:docMk/>
          <pc:sldMk cId="283334129" sldId="453"/>
        </pc:sldMkLst>
      </pc:sldChg>
      <pc:sldChg chg="del">
        <pc:chgData name="Leonie Smith" userId="fed1330f33f5650e" providerId="LiveId" clId="{FDFE9D09-117E-4439-9770-16F456BA15ED}" dt="2022-09-28T05:20:35.698" v="67" actId="2696"/>
        <pc:sldMkLst>
          <pc:docMk/>
          <pc:sldMk cId="2511564658" sldId="454"/>
        </pc:sldMkLst>
      </pc:sldChg>
      <pc:sldChg chg="addSp modSp">
        <pc:chgData name="Leonie Smith" userId="fed1330f33f5650e" providerId="LiveId" clId="{FDFE9D09-117E-4439-9770-16F456BA15ED}" dt="2023-01-09T13:22:50.527" v="79"/>
        <pc:sldMkLst>
          <pc:docMk/>
          <pc:sldMk cId="1799939013" sldId="455"/>
        </pc:sldMkLst>
        <pc:spChg chg="add mod">
          <ac:chgData name="Leonie Smith" userId="fed1330f33f5650e" providerId="LiveId" clId="{FDFE9D09-117E-4439-9770-16F456BA15ED}" dt="2023-01-09T13:22:50.527" v="79"/>
          <ac:spMkLst>
            <pc:docMk/>
            <pc:sldMk cId="1799939013" sldId="455"/>
            <ac:spMk id="2" creationId="{4E52998D-AAA9-3FBB-9528-70631B04A4D6}"/>
          </ac:spMkLst>
        </pc:spChg>
      </pc:sldChg>
      <pc:sldChg chg="addSp delSp modSp mod modTransition modAnim modNotesTx">
        <pc:chgData name="Leonie Smith" userId="fed1330f33f5650e" providerId="LiveId" clId="{FDFE9D09-117E-4439-9770-16F456BA15ED}" dt="2023-01-13T08:28:01.563" v="91"/>
        <pc:sldMkLst>
          <pc:docMk/>
          <pc:sldMk cId="826482979" sldId="468"/>
        </pc:sldMkLst>
        <pc:spChg chg="mod">
          <ac:chgData name="Leonie Smith" userId="fed1330f33f5650e" providerId="LiveId" clId="{FDFE9D09-117E-4439-9770-16F456BA15ED}" dt="2023-01-13T08:28:01.563" v="91"/>
          <ac:spMkLst>
            <pc:docMk/>
            <pc:sldMk cId="826482979" sldId="468"/>
            <ac:spMk id="3" creationId="{5F96472B-1870-F55F-618C-EA4C69EAE1B6}"/>
          </ac:spMkLst>
        </pc:spChg>
        <pc:picChg chg="add del mod">
          <ac:chgData name="Leonie Smith" userId="fed1330f33f5650e" providerId="LiveId" clId="{FDFE9D09-117E-4439-9770-16F456BA15ED}" dt="2022-09-28T04:58:24.845" v="2"/>
          <ac:picMkLst>
            <pc:docMk/>
            <pc:sldMk cId="826482979" sldId="468"/>
            <ac:picMk id="8" creationId="{BA24B2D9-1C72-1DEE-DBEB-5C9C8D9EE5F7}"/>
          </ac:picMkLst>
        </pc:picChg>
        <pc:picChg chg="add del mod">
          <ac:chgData name="Leonie Smith" userId="fed1330f33f5650e" providerId="LiveId" clId="{FDFE9D09-117E-4439-9770-16F456BA15ED}" dt="2022-09-28T04:58:31.874" v="3"/>
          <ac:picMkLst>
            <pc:docMk/>
            <pc:sldMk cId="826482979" sldId="468"/>
            <ac:picMk id="13" creationId="{F47C7530-F1FD-153C-B2F3-2545D42C439C}"/>
          </ac:picMkLst>
        </pc:picChg>
        <pc:picChg chg="add del mod">
          <ac:chgData name="Leonie Smith" userId="fed1330f33f5650e" providerId="LiveId" clId="{FDFE9D09-117E-4439-9770-16F456BA15ED}" dt="2022-09-28T04:58:41.810" v="5"/>
          <ac:picMkLst>
            <pc:docMk/>
            <pc:sldMk cId="826482979" sldId="468"/>
            <ac:picMk id="14" creationId="{1FEAD0C0-ECF7-1A4C-1AFA-F33604EEDFC7}"/>
          </ac:picMkLst>
        </pc:picChg>
        <pc:picChg chg="add del mod ord">
          <ac:chgData name="Leonie Smith" userId="fed1330f33f5650e" providerId="LiveId" clId="{FDFE9D09-117E-4439-9770-16F456BA15ED}" dt="2022-09-28T04:58:48.780" v="6"/>
          <ac:picMkLst>
            <pc:docMk/>
            <pc:sldMk cId="826482979" sldId="468"/>
            <ac:picMk id="17" creationId="{47E12F48-79D5-0BF9-0E5A-0C00582D5384}"/>
          </ac:picMkLst>
        </pc:picChg>
        <pc:picChg chg="add mod">
          <ac:chgData name="Leonie Smith" userId="fed1330f33f5650e" providerId="LiveId" clId="{FDFE9D09-117E-4439-9770-16F456BA15ED}" dt="2022-09-28T04:58:48.780" v="6"/>
          <ac:picMkLst>
            <pc:docMk/>
            <pc:sldMk cId="826482979" sldId="468"/>
            <ac:picMk id="18" creationId="{62859916-5346-41A3-D498-0369E414BBC8}"/>
          </ac:picMkLst>
        </pc:picChg>
      </pc:sldChg>
      <pc:sldChg chg="addSp modSp">
        <pc:chgData name="Leonie Smith" userId="fed1330f33f5650e" providerId="LiveId" clId="{FDFE9D09-117E-4439-9770-16F456BA15ED}" dt="2023-01-09T13:22:31.784" v="77"/>
        <pc:sldMkLst>
          <pc:docMk/>
          <pc:sldMk cId="2139945822" sldId="470"/>
        </pc:sldMkLst>
        <pc:spChg chg="add mod">
          <ac:chgData name="Leonie Smith" userId="fed1330f33f5650e" providerId="LiveId" clId="{FDFE9D09-117E-4439-9770-16F456BA15ED}" dt="2023-01-09T13:22:31.784" v="77"/>
          <ac:spMkLst>
            <pc:docMk/>
            <pc:sldMk cId="2139945822" sldId="470"/>
            <ac:spMk id="2" creationId="{E44FB3E4-8A7B-9285-BCB0-268C7D72319F}"/>
          </ac:spMkLst>
        </pc:spChg>
      </pc:sldChg>
      <pc:sldChg chg="addSp modSp">
        <pc:chgData name="Leonie Smith" userId="fed1330f33f5650e" providerId="LiveId" clId="{FDFE9D09-117E-4439-9770-16F456BA15ED}" dt="2023-01-09T13:21:51.130" v="73"/>
        <pc:sldMkLst>
          <pc:docMk/>
          <pc:sldMk cId="787617977" sldId="471"/>
        </pc:sldMkLst>
        <pc:spChg chg="add mod">
          <ac:chgData name="Leonie Smith" userId="fed1330f33f5650e" providerId="LiveId" clId="{FDFE9D09-117E-4439-9770-16F456BA15ED}" dt="2023-01-09T13:21:51.130" v="73"/>
          <ac:spMkLst>
            <pc:docMk/>
            <pc:sldMk cId="787617977" sldId="471"/>
            <ac:spMk id="2" creationId="{4D04E3F8-8074-86F6-71DD-AA570366EEBA}"/>
          </ac:spMkLst>
        </pc:spChg>
      </pc:sldChg>
    </pc:docChg>
  </pc:docChgLst>
  <pc:docChgLst>
    <pc:chgData name="Leonie Smith" userId="fed1330f33f5650e" providerId="LiveId" clId="{67C48F79-765B-4129-A248-81BC41160442}"/>
    <pc:docChg chg="modSld">
      <pc:chgData name="Leonie Smith" userId="fed1330f33f5650e" providerId="LiveId" clId="{67C48F79-765B-4129-A248-81BC41160442}" dt="2023-12-19T04:09:50.365" v="36" actId="20577"/>
      <pc:docMkLst>
        <pc:docMk/>
      </pc:docMkLst>
      <pc:sldChg chg="addSp delSp modSp mod modTransition modAnim">
        <pc:chgData name="Leonie Smith" userId="fed1330f33f5650e" providerId="LiveId" clId="{67C48F79-765B-4129-A248-81BC41160442}" dt="2023-12-19T04:09:17.820" v="26"/>
        <pc:sldMkLst>
          <pc:docMk/>
          <pc:sldMk cId="923867738" sldId="440"/>
        </pc:sldMkLst>
        <pc:picChg chg="add del mod ord">
          <ac:chgData name="Leonie Smith" userId="fed1330f33f5650e" providerId="LiveId" clId="{67C48F79-765B-4129-A248-81BC41160442}" dt="2023-12-16T04:35:45.343" v="5"/>
          <ac:picMkLst>
            <pc:docMk/>
            <pc:sldMk cId="923867738" sldId="440"/>
            <ac:picMk id="3" creationId="{81DED49E-6B4F-A3F5-9ABC-C36E65C0F765}"/>
          </ac:picMkLst>
        </pc:picChg>
        <pc:picChg chg="add del mod ord">
          <ac:chgData name="Leonie Smith" userId="fed1330f33f5650e" providerId="LiveId" clId="{67C48F79-765B-4129-A248-81BC41160442}" dt="2023-12-19T04:09:17.820" v="26"/>
          <ac:picMkLst>
            <pc:docMk/>
            <pc:sldMk cId="923867738" sldId="440"/>
            <ac:picMk id="3" creationId="{EF13E3F6-ADEE-C391-088F-EEF77A25DCFF}"/>
          </ac:picMkLst>
        </pc:picChg>
        <pc:picChg chg="add del mod">
          <ac:chgData name="Leonie Smith" userId="fed1330f33f5650e" providerId="LiveId" clId="{67C48F79-765B-4129-A248-81BC41160442}" dt="2023-12-19T04:09:08.733" v="25"/>
          <ac:picMkLst>
            <pc:docMk/>
            <pc:sldMk cId="923867738" sldId="440"/>
            <ac:picMk id="5" creationId="{776DDB66-6B08-4509-0151-CDCB46494338}"/>
          </ac:picMkLst>
        </pc:picChg>
        <pc:picChg chg="add mod">
          <ac:chgData name="Leonie Smith" userId="fed1330f33f5650e" providerId="LiveId" clId="{67C48F79-765B-4129-A248-81BC41160442}" dt="2023-12-19T04:09:17.820" v="26"/>
          <ac:picMkLst>
            <pc:docMk/>
            <pc:sldMk cId="923867738" sldId="440"/>
            <ac:picMk id="7" creationId="{3F83EBCA-86B3-161F-D141-77AFF6E4B1C1}"/>
          </ac:picMkLst>
        </pc:picChg>
        <pc:picChg chg="del">
          <ac:chgData name="Leonie Smith" userId="fed1330f33f5650e" providerId="LiveId" clId="{67C48F79-765B-4129-A248-81BC41160442}" dt="2023-12-16T04:35:38.196" v="4"/>
          <ac:picMkLst>
            <pc:docMk/>
            <pc:sldMk cId="923867738" sldId="440"/>
            <ac:picMk id="11" creationId="{4A3BAB5F-83ED-CA6A-E2C4-5A573132744B}"/>
          </ac:picMkLst>
        </pc:picChg>
      </pc:sldChg>
      <pc:sldChg chg="addSp delSp modSp mod modTransition modAnim">
        <pc:chgData name="Leonie Smith" userId="fed1330f33f5650e" providerId="LiveId" clId="{67C48F79-765B-4129-A248-81BC41160442}" dt="2023-12-16T04:36:11.513" v="8"/>
        <pc:sldMkLst>
          <pc:docMk/>
          <pc:sldMk cId="2180228365" sldId="442"/>
        </pc:sldMkLst>
        <pc:picChg chg="add del mod ord">
          <ac:chgData name="Leonie Smith" userId="fed1330f33f5650e" providerId="LiveId" clId="{67C48F79-765B-4129-A248-81BC41160442}" dt="2023-12-16T04:36:11.513" v="8"/>
          <ac:picMkLst>
            <pc:docMk/>
            <pc:sldMk cId="2180228365" sldId="442"/>
            <ac:picMk id="4" creationId="{C239DAEF-2CEB-E5AA-C7C7-3B92F39B5D05}"/>
          </ac:picMkLst>
        </pc:picChg>
        <pc:picChg chg="add mod">
          <ac:chgData name="Leonie Smith" userId="fed1330f33f5650e" providerId="LiveId" clId="{67C48F79-765B-4129-A248-81BC41160442}" dt="2023-12-16T04:36:11.513" v="8"/>
          <ac:picMkLst>
            <pc:docMk/>
            <pc:sldMk cId="2180228365" sldId="442"/>
            <ac:picMk id="5" creationId="{60C8F1E0-724E-0DF4-8805-457B2DD655B0}"/>
          </ac:picMkLst>
        </pc:picChg>
        <pc:picChg chg="del">
          <ac:chgData name="Leonie Smith" userId="fed1330f33f5650e" providerId="LiveId" clId="{67C48F79-765B-4129-A248-81BC41160442}" dt="2023-12-16T04:35:53.717" v="7"/>
          <ac:picMkLst>
            <pc:docMk/>
            <pc:sldMk cId="2180228365" sldId="442"/>
            <ac:picMk id="16" creationId="{81A3D7F8-F9F3-29A6-0A3D-9BCCBD179710}"/>
          </ac:picMkLst>
        </pc:picChg>
      </pc:sldChg>
      <pc:sldChg chg="addSp delSp modSp mod modTransition modAnim">
        <pc:chgData name="Leonie Smith" userId="fed1330f33f5650e" providerId="LiveId" clId="{67C48F79-765B-4129-A248-81BC41160442}" dt="2023-12-16T04:36:36.519" v="11"/>
        <pc:sldMkLst>
          <pc:docMk/>
          <pc:sldMk cId="1718612039" sldId="444"/>
        </pc:sldMkLst>
        <pc:picChg chg="add del mod ord">
          <ac:chgData name="Leonie Smith" userId="fed1330f33f5650e" providerId="LiveId" clId="{67C48F79-765B-4129-A248-81BC41160442}" dt="2023-12-16T04:36:36.519" v="11"/>
          <ac:picMkLst>
            <pc:docMk/>
            <pc:sldMk cId="1718612039" sldId="444"/>
            <ac:picMk id="4" creationId="{C9308AAB-83F3-379F-996C-22E4D7B2FBFF}"/>
          </ac:picMkLst>
        </pc:picChg>
        <pc:picChg chg="add mod">
          <ac:chgData name="Leonie Smith" userId="fed1330f33f5650e" providerId="LiveId" clId="{67C48F79-765B-4129-A248-81BC41160442}" dt="2023-12-16T04:36:36.519" v="11"/>
          <ac:picMkLst>
            <pc:docMk/>
            <pc:sldMk cId="1718612039" sldId="444"/>
            <ac:picMk id="5" creationId="{739308FB-447D-8032-BF72-75D2C7526C5F}"/>
          </ac:picMkLst>
        </pc:picChg>
        <pc:picChg chg="del">
          <ac:chgData name="Leonie Smith" userId="fed1330f33f5650e" providerId="LiveId" clId="{67C48F79-765B-4129-A248-81BC41160442}" dt="2023-12-16T04:36:17.881" v="10"/>
          <ac:picMkLst>
            <pc:docMk/>
            <pc:sldMk cId="1718612039" sldId="444"/>
            <ac:picMk id="20" creationId="{CD389E0B-EE80-FE4B-8364-921A293E6B93}"/>
          </ac:picMkLst>
        </pc:picChg>
      </pc:sldChg>
      <pc:sldChg chg="addSp delSp modSp mod modTransition modAnim">
        <pc:chgData name="Leonie Smith" userId="fed1330f33f5650e" providerId="LiveId" clId="{67C48F79-765B-4129-A248-81BC41160442}" dt="2023-12-16T04:37:05.210" v="14"/>
        <pc:sldMkLst>
          <pc:docMk/>
          <pc:sldMk cId="665805102" sldId="446"/>
        </pc:sldMkLst>
        <pc:picChg chg="add del mod ord">
          <ac:chgData name="Leonie Smith" userId="fed1330f33f5650e" providerId="LiveId" clId="{67C48F79-765B-4129-A248-81BC41160442}" dt="2023-12-16T04:37:05.210" v="14"/>
          <ac:picMkLst>
            <pc:docMk/>
            <pc:sldMk cId="665805102" sldId="446"/>
            <ac:picMk id="4" creationId="{BA7E26B0-EFBE-F749-28D1-EFBD2EB8012E}"/>
          </ac:picMkLst>
        </pc:picChg>
        <pc:picChg chg="add mod">
          <ac:chgData name="Leonie Smith" userId="fed1330f33f5650e" providerId="LiveId" clId="{67C48F79-765B-4129-A248-81BC41160442}" dt="2023-12-16T04:37:05.210" v="14"/>
          <ac:picMkLst>
            <pc:docMk/>
            <pc:sldMk cId="665805102" sldId="446"/>
            <ac:picMk id="5" creationId="{5B82955A-0B65-0D5E-AD58-BE9DC8122953}"/>
          </ac:picMkLst>
        </pc:picChg>
        <pc:picChg chg="del">
          <ac:chgData name="Leonie Smith" userId="fed1330f33f5650e" providerId="LiveId" clId="{67C48F79-765B-4129-A248-81BC41160442}" dt="2023-12-16T04:36:43.226" v="13"/>
          <ac:picMkLst>
            <pc:docMk/>
            <pc:sldMk cId="665805102" sldId="446"/>
            <ac:picMk id="13" creationId="{5160E14E-902C-BA3D-6FD7-455627976B16}"/>
          </ac:picMkLst>
        </pc:picChg>
      </pc:sldChg>
      <pc:sldChg chg="addSp delSp modSp mod modTransition modAnim">
        <pc:chgData name="Leonie Smith" userId="fed1330f33f5650e" providerId="LiveId" clId="{67C48F79-765B-4129-A248-81BC41160442}" dt="2023-12-16T04:37:35.407" v="17"/>
        <pc:sldMkLst>
          <pc:docMk/>
          <pc:sldMk cId="843663555" sldId="448"/>
        </pc:sldMkLst>
        <pc:picChg chg="add del mod ord">
          <ac:chgData name="Leonie Smith" userId="fed1330f33f5650e" providerId="LiveId" clId="{67C48F79-765B-4129-A248-81BC41160442}" dt="2023-12-16T04:37:35.407" v="17"/>
          <ac:picMkLst>
            <pc:docMk/>
            <pc:sldMk cId="843663555" sldId="448"/>
            <ac:picMk id="4" creationId="{9B1683C5-A61F-4B1B-9369-751BA9A227D0}"/>
          </ac:picMkLst>
        </pc:picChg>
        <pc:picChg chg="add mod">
          <ac:chgData name="Leonie Smith" userId="fed1330f33f5650e" providerId="LiveId" clId="{67C48F79-765B-4129-A248-81BC41160442}" dt="2023-12-16T04:37:35.407" v="17"/>
          <ac:picMkLst>
            <pc:docMk/>
            <pc:sldMk cId="843663555" sldId="448"/>
            <ac:picMk id="5" creationId="{4071E439-553E-1B7B-084D-3BE8DE12A3F6}"/>
          </ac:picMkLst>
        </pc:picChg>
        <pc:picChg chg="del">
          <ac:chgData name="Leonie Smith" userId="fed1330f33f5650e" providerId="LiveId" clId="{67C48F79-765B-4129-A248-81BC41160442}" dt="2023-12-16T04:37:11.958" v="16"/>
          <ac:picMkLst>
            <pc:docMk/>
            <pc:sldMk cId="843663555" sldId="448"/>
            <ac:picMk id="25" creationId="{AB47797D-22C9-2017-0E70-99B31C058B2C}"/>
          </ac:picMkLst>
        </pc:picChg>
      </pc:sldChg>
      <pc:sldChg chg="addSp delSp modSp mod modTransition modAnim">
        <pc:chgData name="Leonie Smith" userId="fed1330f33f5650e" providerId="LiveId" clId="{67C48F79-765B-4129-A248-81BC41160442}" dt="2023-12-16T04:37:57.757" v="20"/>
        <pc:sldMkLst>
          <pc:docMk/>
          <pc:sldMk cId="538051216" sldId="450"/>
        </pc:sldMkLst>
        <pc:picChg chg="add del mod ord">
          <ac:chgData name="Leonie Smith" userId="fed1330f33f5650e" providerId="LiveId" clId="{67C48F79-765B-4129-A248-81BC41160442}" dt="2023-12-16T04:37:57.757" v="20"/>
          <ac:picMkLst>
            <pc:docMk/>
            <pc:sldMk cId="538051216" sldId="450"/>
            <ac:picMk id="4" creationId="{B9573F2B-0085-071D-0982-9F5245C393CA}"/>
          </ac:picMkLst>
        </pc:picChg>
        <pc:picChg chg="add mod">
          <ac:chgData name="Leonie Smith" userId="fed1330f33f5650e" providerId="LiveId" clId="{67C48F79-765B-4129-A248-81BC41160442}" dt="2023-12-16T04:37:57.757" v="20"/>
          <ac:picMkLst>
            <pc:docMk/>
            <pc:sldMk cId="538051216" sldId="450"/>
            <ac:picMk id="5" creationId="{CAF49EC4-063B-EFAD-3BB4-4221E261840E}"/>
          </ac:picMkLst>
        </pc:picChg>
        <pc:picChg chg="del">
          <ac:chgData name="Leonie Smith" userId="fed1330f33f5650e" providerId="LiveId" clId="{67C48F79-765B-4129-A248-81BC41160442}" dt="2023-12-16T04:37:42.039" v="19"/>
          <ac:picMkLst>
            <pc:docMk/>
            <pc:sldMk cId="538051216" sldId="450"/>
            <ac:picMk id="14" creationId="{A138FD7F-514D-5477-BBCD-DF7D37717FDB}"/>
          </ac:picMkLst>
        </pc:picChg>
      </pc:sldChg>
      <pc:sldChg chg="addSp delSp modSp mod modTransition modAnim">
        <pc:chgData name="Leonie Smith" userId="fed1330f33f5650e" providerId="LiveId" clId="{67C48F79-765B-4129-A248-81BC41160442}" dt="2023-12-16T04:38:21.408" v="23"/>
        <pc:sldMkLst>
          <pc:docMk/>
          <pc:sldMk cId="4002949039" sldId="452"/>
        </pc:sldMkLst>
        <pc:picChg chg="add del mod ord">
          <ac:chgData name="Leonie Smith" userId="fed1330f33f5650e" providerId="LiveId" clId="{67C48F79-765B-4129-A248-81BC41160442}" dt="2023-12-16T04:38:21.408" v="23"/>
          <ac:picMkLst>
            <pc:docMk/>
            <pc:sldMk cId="4002949039" sldId="452"/>
            <ac:picMk id="4" creationId="{27EE6B14-A42F-2A0A-B417-633F6B08F730}"/>
          </ac:picMkLst>
        </pc:picChg>
        <pc:picChg chg="add mod">
          <ac:chgData name="Leonie Smith" userId="fed1330f33f5650e" providerId="LiveId" clId="{67C48F79-765B-4129-A248-81BC41160442}" dt="2023-12-16T04:38:21.408" v="23"/>
          <ac:picMkLst>
            <pc:docMk/>
            <pc:sldMk cId="4002949039" sldId="452"/>
            <ac:picMk id="5" creationId="{626E57B2-4612-F1A4-2CE0-067D9733BBB8}"/>
          </ac:picMkLst>
        </pc:picChg>
        <pc:picChg chg="del">
          <ac:chgData name="Leonie Smith" userId="fed1330f33f5650e" providerId="LiveId" clId="{67C48F79-765B-4129-A248-81BC41160442}" dt="2023-12-16T04:38:04.084" v="22"/>
          <ac:picMkLst>
            <pc:docMk/>
            <pc:sldMk cId="4002949039" sldId="452"/>
            <ac:picMk id="21" creationId="{D6520807-EEC5-D2C4-6CD7-191654D23223}"/>
          </ac:picMkLst>
        </pc:picChg>
      </pc:sldChg>
      <pc:sldChg chg="addSp delSp modSp mod modTransition modAnim modNotesTx">
        <pc:chgData name="Leonie Smith" userId="fed1330f33f5650e" providerId="LiveId" clId="{67C48F79-765B-4129-A248-81BC41160442}" dt="2023-12-19T04:09:50.365" v="36" actId="20577"/>
        <pc:sldMkLst>
          <pc:docMk/>
          <pc:sldMk cId="826482979" sldId="468"/>
        </pc:sldMkLst>
        <pc:picChg chg="add del mod ord">
          <ac:chgData name="Leonie Smith" userId="fed1330f33f5650e" providerId="LiveId" clId="{67C48F79-765B-4129-A248-81BC41160442}" dt="2023-12-16T04:35:26.865" v="2"/>
          <ac:picMkLst>
            <pc:docMk/>
            <pc:sldMk cId="826482979" sldId="468"/>
            <ac:picMk id="5" creationId="{B4DAE858-CCBB-77A3-118D-FFEC819FAF73}"/>
          </ac:picMkLst>
        </pc:picChg>
        <pc:picChg chg="add mod">
          <ac:chgData name="Leonie Smith" userId="fed1330f33f5650e" providerId="LiveId" clId="{67C48F79-765B-4129-A248-81BC41160442}" dt="2023-12-16T04:35:26.865" v="2"/>
          <ac:picMkLst>
            <pc:docMk/>
            <pc:sldMk cId="826482979" sldId="468"/>
            <ac:picMk id="6" creationId="{2D2AD1D0-E642-6C5F-1FA4-E83F6D87A30F}"/>
          </ac:picMkLst>
        </pc:picChg>
        <pc:picChg chg="del">
          <ac:chgData name="Leonie Smith" userId="fed1330f33f5650e" providerId="LiveId" clId="{67C48F79-765B-4129-A248-81BC41160442}" dt="2023-12-16T04:35:19.728" v="1"/>
          <ac:picMkLst>
            <pc:docMk/>
            <pc:sldMk cId="826482979" sldId="468"/>
            <ac:picMk id="18" creationId="{62859916-5346-41A3-D498-0369E414BBC8}"/>
          </ac:picMkLst>
        </pc:picChg>
      </pc:sldChg>
    </pc:docChg>
  </pc:docChgLst>
  <pc:docChgLst>
    <pc:chgData name="Leonie Smith" userId="fed1330f33f5650e" providerId="LiveId" clId="{3BE89810-2441-465F-AC42-D5BE2B113CDD}"/>
    <pc:docChg chg="custSel modSld">
      <pc:chgData name="Leonie Smith" userId="fed1330f33f5650e" providerId="LiveId" clId="{3BE89810-2441-465F-AC42-D5BE2B113CDD}" dt="2023-12-07T11:29:41.101" v="11"/>
      <pc:docMkLst>
        <pc:docMk/>
      </pc:docMkLst>
      <pc:sldChg chg="addSp delSp modSp mod">
        <pc:chgData name="Leonie Smith" userId="fed1330f33f5650e" providerId="LiveId" clId="{3BE89810-2441-465F-AC42-D5BE2B113CDD}" dt="2023-12-07T11:28:50.405" v="6"/>
        <pc:sldMkLst>
          <pc:docMk/>
          <pc:sldMk cId="2180228365" sldId="442"/>
        </pc:sldMkLst>
        <pc:spChg chg="add mod">
          <ac:chgData name="Leonie Smith" userId="fed1330f33f5650e" providerId="LiveId" clId="{3BE89810-2441-465F-AC42-D5BE2B113CDD}" dt="2023-12-07T11:28:50.405" v="6"/>
          <ac:spMkLst>
            <pc:docMk/>
            <pc:sldMk cId="2180228365" sldId="442"/>
            <ac:spMk id="2" creationId="{946DCD8F-5C3D-E511-D648-7D98AFF2C28B}"/>
          </ac:spMkLst>
        </pc:spChg>
        <pc:spChg chg="del">
          <ac:chgData name="Leonie Smith" userId="fed1330f33f5650e" providerId="LiveId" clId="{3BE89810-2441-465F-AC42-D5BE2B113CDD}" dt="2023-12-07T11:28:14.950" v="0" actId="478"/>
          <ac:spMkLst>
            <pc:docMk/>
            <pc:sldMk cId="2180228365" sldId="442"/>
            <ac:spMk id="4" creationId="{9A13E2D8-2F59-44C1-B1D2-79C300C26DD4}"/>
          </ac:spMkLst>
        </pc:spChg>
      </pc:sldChg>
      <pc:sldChg chg="addSp delSp modSp mod">
        <pc:chgData name="Leonie Smith" userId="fed1330f33f5650e" providerId="LiveId" clId="{3BE89810-2441-465F-AC42-D5BE2B113CDD}" dt="2023-12-07T11:28:58.498" v="7"/>
        <pc:sldMkLst>
          <pc:docMk/>
          <pc:sldMk cId="1718612039" sldId="444"/>
        </pc:sldMkLst>
        <pc:spChg chg="add mod">
          <ac:chgData name="Leonie Smith" userId="fed1330f33f5650e" providerId="LiveId" clId="{3BE89810-2441-465F-AC42-D5BE2B113CDD}" dt="2023-12-07T11:28:58.498" v="7"/>
          <ac:spMkLst>
            <pc:docMk/>
            <pc:sldMk cId="1718612039" sldId="444"/>
            <ac:spMk id="2" creationId="{4D0F0632-28AD-9C68-8677-E966BC964627}"/>
          </ac:spMkLst>
        </pc:spChg>
        <pc:spChg chg="del">
          <ac:chgData name="Leonie Smith" userId="fed1330f33f5650e" providerId="LiveId" clId="{3BE89810-2441-465F-AC42-D5BE2B113CDD}" dt="2023-12-07T11:28:18.219" v="1" actId="478"/>
          <ac:spMkLst>
            <pc:docMk/>
            <pc:sldMk cId="1718612039" sldId="444"/>
            <ac:spMk id="4" creationId="{9A13E2D8-2F59-44C1-B1D2-79C300C26DD4}"/>
          </ac:spMkLst>
        </pc:spChg>
      </pc:sldChg>
      <pc:sldChg chg="addSp delSp modSp mod">
        <pc:chgData name="Leonie Smith" userId="fed1330f33f5650e" providerId="LiveId" clId="{3BE89810-2441-465F-AC42-D5BE2B113CDD}" dt="2023-12-07T11:29:08.009" v="8"/>
        <pc:sldMkLst>
          <pc:docMk/>
          <pc:sldMk cId="665805102" sldId="446"/>
        </pc:sldMkLst>
        <pc:spChg chg="add mod">
          <ac:chgData name="Leonie Smith" userId="fed1330f33f5650e" providerId="LiveId" clId="{3BE89810-2441-465F-AC42-D5BE2B113CDD}" dt="2023-12-07T11:29:08.009" v="8"/>
          <ac:spMkLst>
            <pc:docMk/>
            <pc:sldMk cId="665805102" sldId="446"/>
            <ac:spMk id="2" creationId="{6AB5CDB1-4E13-AC83-E99E-7B0BCF39D277}"/>
          </ac:spMkLst>
        </pc:spChg>
        <pc:spChg chg="del">
          <ac:chgData name="Leonie Smith" userId="fed1330f33f5650e" providerId="LiveId" clId="{3BE89810-2441-465F-AC42-D5BE2B113CDD}" dt="2023-12-07T11:28:21.788" v="2" actId="478"/>
          <ac:spMkLst>
            <pc:docMk/>
            <pc:sldMk cId="665805102" sldId="446"/>
            <ac:spMk id="4" creationId="{9A13E2D8-2F59-44C1-B1D2-79C300C26DD4}"/>
          </ac:spMkLst>
        </pc:spChg>
      </pc:sldChg>
      <pc:sldChg chg="addSp delSp modSp mod">
        <pc:chgData name="Leonie Smith" userId="fed1330f33f5650e" providerId="LiveId" clId="{3BE89810-2441-465F-AC42-D5BE2B113CDD}" dt="2023-12-07T11:29:20.562" v="9"/>
        <pc:sldMkLst>
          <pc:docMk/>
          <pc:sldMk cId="843663555" sldId="448"/>
        </pc:sldMkLst>
        <pc:spChg chg="add mod">
          <ac:chgData name="Leonie Smith" userId="fed1330f33f5650e" providerId="LiveId" clId="{3BE89810-2441-465F-AC42-D5BE2B113CDD}" dt="2023-12-07T11:29:20.562" v="9"/>
          <ac:spMkLst>
            <pc:docMk/>
            <pc:sldMk cId="843663555" sldId="448"/>
            <ac:spMk id="2" creationId="{08AE5834-262F-E1CC-B199-438056DC9D45}"/>
          </ac:spMkLst>
        </pc:spChg>
        <pc:spChg chg="del">
          <ac:chgData name="Leonie Smith" userId="fed1330f33f5650e" providerId="LiveId" clId="{3BE89810-2441-465F-AC42-D5BE2B113CDD}" dt="2023-12-07T11:28:26.432" v="3" actId="478"/>
          <ac:spMkLst>
            <pc:docMk/>
            <pc:sldMk cId="843663555" sldId="448"/>
            <ac:spMk id="4" creationId="{9A13E2D8-2F59-44C1-B1D2-79C300C26DD4}"/>
          </ac:spMkLst>
        </pc:spChg>
      </pc:sldChg>
      <pc:sldChg chg="addSp delSp modSp mod">
        <pc:chgData name="Leonie Smith" userId="fed1330f33f5650e" providerId="LiveId" clId="{3BE89810-2441-465F-AC42-D5BE2B113CDD}" dt="2023-12-07T11:29:31.483" v="10"/>
        <pc:sldMkLst>
          <pc:docMk/>
          <pc:sldMk cId="538051216" sldId="450"/>
        </pc:sldMkLst>
        <pc:spChg chg="add mod">
          <ac:chgData name="Leonie Smith" userId="fed1330f33f5650e" providerId="LiveId" clId="{3BE89810-2441-465F-AC42-D5BE2B113CDD}" dt="2023-12-07T11:29:31.483" v="10"/>
          <ac:spMkLst>
            <pc:docMk/>
            <pc:sldMk cId="538051216" sldId="450"/>
            <ac:spMk id="2" creationId="{633B8B52-4DAE-04A9-14E5-F3BB8C535245}"/>
          </ac:spMkLst>
        </pc:spChg>
        <pc:spChg chg="del">
          <ac:chgData name="Leonie Smith" userId="fed1330f33f5650e" providerId="LiveId" clId="{3BE89810-2441-465F-AC42-D5BE2B113CDD}" dt="2023-12-07T11:28:28.846" v="4" actId="478"/>
          <ac:spMkLst>
            <pc:docMk/>
            <pc:sldMk cId="538051216" sldId="450"/>
            <ac:spMk id="4" creationId="{9A13E2D8-2F59-44C1-B1D2-79C300C26DD4}"/>
          </ac:spMkLst>
        </pc:spChg>
      </pc:sldChg>
      <pc:sldChg chg="addSp delSp modSp mod">
        <pc:chgData name="Leonie Smith" userId="fed1330f33f5650e" providerId="LiveId" clId="{3BE89810-2441-465F-AC42-D5BE2B113CDD}" dt="2023-12-07T11:29:41.101" v="11"/>
        <pc:sldMkLst>
          <pc:docMk/>
          <pc:sldMk cId="4002949039" sldId="452"/>
        </pc:sldMkLst>
        <pc:spChg chg="add mod">
          <ac:chgData name="Leonie Smith" userId="fed1330f33f5650e" providerId="LiveId" clId="{3BE89810-2441-465F-AC42-D5BE2B113CDD}" dt="2023-12-07T11:29:41.101" v="11"/>
          <ac:spMkLst>
            <pc:docMk/>
            <pc:sldMk cId="4002949039" sldId="452"/>
            <ac:spMk id="2" creationId="{494FE9AC-B1FF-6D50-3FD7-08D66157D962}"/>
          </ac:spMkLst>
        </pc:spChg>
        <pc:spChg chg="del">
          <ac:chgData name="Leonie Smith" userId="fed1330f33f5650e" providerId="LiveId" clId="{3BE89810-2441-465F-AC42-D5BE2B113CDD}" dt="2023-12-07T11:28:31.179" v="5" actId="478"/>
          <ac:spMkLst>
            <pc:docMk/>
            <pc:sldMk cId="4002949039" sldId="452"/>
            <ac:spMk id="4" creationId="{9A13E2D8-2F59-44C1-B1D2-79C300C26DD4}"/>
          </ac:spMkLst>
        </pc:spChg>
      </pc:sldChg>
    </pc:docChg>
  </pc:docChgLst>
  <pc:docChgLst>
    <pc:chgData name="Alfred Smith" userId="3c60a3631c0db8ad" providerId="LiveId" clId="{D3DC1407-ABC9-4AC9-A397-692152FE42F8}"/>
    <pc:docChg chg="custSel modSld">
      <pc:chgData name="Alfred Smith" userId="3c60a3631c0db8ad" providerId="LiveId" clId="{D3DC1407-ABC9-4AC9-A397-692152FE42F8}" dt="2024-07-22T06:28:29.472" v="26"/>
      <pc:docMkLst>
        <pc:docMk/>
      </pc:docMkLst>
      <pc:sldChg chg="modSp mod">
        <pc:chgData name="Alfred Smith" userId="3c60a3631c0db8ad" providerId="LiveId" clId="{D3DC1407-ABC9-4AC9-A397-692152FE42F8}" dt="2024-07-22T06:27:07.144" v="4"/>
        <pc:sldMkLst>
          <pc:docMk/>
          <pc:sldMk cId="2180228365" sldId="442"/>
        </pc:sldMkLst>
        <pc:spChg chg="mod">
          <ac:chgData name="Alfred Smith" userId="3c60a3631c0db8ad" providerId="LiveId" clId="{D3DC1407-ABC9-4AC9-A397-692152FE42F8}" dt="2024-07-22T06:27:07.144" v="4"/>
          <ac:spMkLst>
            <pc:docMk/>
            <pc:sldMk cId="2180228365" sldId="442"/>
            <ac:spMk id="2" creationId="{946DCD8F-5C3D-E511-D648-7D98AFF2C28B}"/>
          </ac:spMkLst>
        </pc:spChg>
      </pc:sldChg>
      <pc:sldChg chg="modSp mod">
        <pc:chgData name="Alfred Smith" userId="3c60a3631c0db8ad" providerId="LiveId" clId="{D3DC1407-ABC9-4AC9-A397-692152FE42F8}" dt="2024-07-22T06:27:21.721" v="5"/>
        <pc:sldMkLst>
          <pc:docMk/>
          <pc:sldMk cId="1718612039" sldId="444"/>
        </pc:sldMkLst>
        <pc:spChg chg="mod">
          <ac:chgData name="Alfred Smith" userId="3c60a3631c0db8ad" providerId="LiveId" clId="{D3DC1407-ABC9-4AC9-A397-692152FE42F8}" dt="2024-07-22T06:27:21.721" v="5"/>
          <ac:spMkLst>
            <pc:docMk/>
            <pc:sldMk cId="1718612039" sldId="444"/>
            <ac:spMk id="2" creationId="{4D0F0632-28AD-9C68-8677-E966BC964627}"/>
          </ac:spMkLst>
        </pc:spChg>
      </pc:sldChg>
      <pc:sldChg chg="modSp mod">
        <pc:chgData name="Alfred Smith" userId="3c60a3631c0db8ad" providerId="LiveId" clId="{D3DC1407-ABC9-4AC9-A397-692152FE42F8}" dt="2024-07-22T06:27:35.051" v="7" actId="6549"/>
        <pc:sldMkLst>
          <pc:docMk/>
          <pc:sldMk cId="665805102" sldId="446"/>
        </pc:sldMkLst>
        <pc:spChg chg="mod">
          <ac:chgData name="Alfred Smith" userId="3c60a3631c0db8ad" providerId="LiveId" clId="{D3DC1407-ABC9-4AC9-A397-692152FE42F8}" dt="2024-07-22T06:27:35.051" v="7" actId="6549"/>
          <ac:spMkLst>
            <pc:docMk/>
            <pc:sldMk cId="665805102" sldId="446"/>
            <ac:spMk id="2" creationId="{6AB5CDB1-4E13-AC83-E99E-7B0BCF39D277}"/>
          </ac:spMkLst>
        </pc:spChg>
      </pc:sldChg>
      <pc:sldChg chg="modSp mod">
        <pc:chgData name="Alfred Smith" userId="3c60a3631c0db8ad" providerId="LiveId" clId="{D3DC1407-ABC9-4AC9-A397-692152FE42F8}" dt="2024-07-22T06:27:48.183" v="8"/>
        <pc:sldMkLst>
          <pc:docMk/>
          <pc:sldMk cId="843663555" sldId="448"/>
        </pc:sldMkLst>
        <pc:spChg chg="mod">
          <ac:chgData name="Alfred Smith" userId="3c60a3631c0db8ad" providerId="LiveId" clId="{D3DC1407-ABC9-4AC9-A397-692152FE42F8}" dt="2024-07-22T06:27:48.183" v="8"/>
          <ac:spMkLst>
            <pc:docMk/>
            <pc:sldMk cId="843663555" sldId="448"/>
            <ac:spMk id="2" creationId="{08AE5834-262F-E1CC-B199-438056DC9D45}"/>
          </ac:spMkLst>
        </pc:spChg>
      </pc:sldChg>
      <pc:sldChg chg="modSp mod">
        <pc:chgData name="Alfred Smith" userId="3c60a3631c0db8ad" providerId="LiveId" clId="{D3DC1407-ABC9-4AC9-A397-692152FE42F8}" dt="2024-07-22T06:28:18.382" v="25" actId="20577"/>
        <pc:sldMkLst>
          <pc:docMk/>
          <pc:sldMk cId="538051216" sldId="450"/>
        </pc:sldMkLst>
        <pc:spChg chg="mod">
          <ac:chgData name="Alfred Smith" userId="3c60a3631c0db8ad" providerId="LiveId" clId="{D3DC1407-ABC9-4AC9-A397-692152FE42F8}" dt="2024-07-22T06:28:18.382" v="25" actId="20577"/>
          <ac:spMkLst>
            <pc:docMk/>
            <pc:sldMk cId="538051216" sldId="450"/>
            <ac:spMk id="2" creationId="{633B8B52-4DAE-04A9-14E5-F3BB8C535245}"/>
          </ac:spMkLst>
        </pc:spChg>
      </pc:sldChg>
      <pc:sldChg chg="modSp mod">
        <pc:chgData name="Alfred Smith" userId="3c60a3631c0db8ad" providerId="LiveId" clId="{D3DC1407-ABC9-4AC9-A397-692152FE42F8}" dt="2024-07-22T06:28:29.472" v="26"/>
        <pc:sldMkLst>
          <pc:docMk/>
          <pc:sldMk cId="4002949039" sldId="452"/>
        </pc:sldMkLst>
        <pc:spChg chg="mod">
          <ac:chgData name="Alfred Smith" userId="3c60a3631c0db8ad" providerId="LiveId" clId="{D3DC1407-ABC9-4AC9-A397-692152FE42F8}" dt="2024-07-22T06:28:29.472" v="26"/>
          <ac:spMkLst>
            <pc:docMk/>
            <pc:sldMk cId="4002949039" sldId="452"/>
            <ac:spMk id="2" creationId="{494FE9AC-B1FF-6D50-3FD7-08D66157D962}"/>
          </ac:spMkLst>
        </pc:spChg>
      </pc:sldChg>
      <pc:sldChg chg="addSp delSp modSp mod">
        <pc:chgData name="Alfred Smith" userId="3c60a3631c0db8ad" providerId="LiveId" clId="{D3DC1407-ABC9-4AC9-A397-692152FE42F8}" dt="2024-07-22T05:57:38.075" v="2"/>
        <pc:sldMkLst>
          <pc:docMk/>
          <pc:sldMk cId="826482979" sldId="468"/>
        </pc:sldMkLst>
        <pc:spChg chg="del">
          <ac:chgData name="Alfred Smith" userId="3c60a3631c0db8ad" providerId="LiveId" clId="{D3DC1407-ABC9-4AC9-A397-692152FE42F8}" dt="2024-07-22T05:57:34.863" v="0" actId="478"/>
          <ac:spMkLst>
            <pc:docMk/>
            <pc:sldMk cId="826482979" sldId="468"/>
            <ac:spMk id="3" creationId="{5F96472B-1870-F55F-618C-EA4C69EAE1B6}"/>
          </ac:spMkLst>
        </pc:spChg>
        <pc:spChg chg="add del mod">
          <ac:chgData name="Alfred Smith" userId="3c60a3631c0db8ad" providerId="LiveId" clId="{D3DC1407-ABC9-4AC9-A397-692152FE42F8}" dt="2024-07-22T05:57:37.285" v="1" actId="478"/>
          <ac:spMkLst>
            <pc:docMk/>
            <pc:sldMk cId="826482979" sldId="468"/>
            <ac:spMk id="5" creationId="{0745065E-6B4E-9866-B8E0-120763E4770B}"/>
          </ac:spMkLst>
        </pc:spChg>
        <pc:spChg chg="add mod">
          <ac:chgData name="Alfred Smith" userId="3c60a3631c0db8ad" providerId="LiveId" clId="{D3DC1407-ABC9-4AC9-A397-692152FE42F8}" dt="2024-07-22T05:57:38.075" v="2"/>
          <ac:spMkLst>
            <pc:docMk/>
            <pc:sldMk cId="826482979" sldId="468"/>
            <ac:spMk id="7" creationId="{3CD561D8-8A8E-A201-444C-1661EA2F6CF5}"/>
          </ac:spMkLst>
        </pc:spChg>
      </pc:sldChg>
      <pc:sldChg chg="addSp modSp">
        <pc:chgData name="Alfred Smith" userId="3c60a3631c0db8ad" providerId="LiveId" clId="{D3DC1407-ABC9-4AC9-A397-692152FE42F8}" dt="2024-07-22T05:58:39.132" v="3"/>
        <pc:sldMkLst>
          <pc:docMk/>
          <pc:sldMk cId="787617977" sldId="471"/>
        </pc:sldMkLst>
        <pc:spChg chg="add mod">
          <ac:chgData name="Alfred Smith" userId="3c60a3631c0db8ad" providerId="LiveId" clId="{D3DC1407-ABC9-4AC9-A397-692152FE42F8}" dt="2024-07-22T05:58:39.132" v="3"/>
          <ac:spMkLst>
            <pc:docMk/>
            <pc:sldMk cId="787617977" sldId="471"/>
            <ac:spMk id="5" creationId="{BA5FBB61-422D-F5ED-B3CF-0349CE8FFD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000" b="1" i="0" u="none" strike="noStrike" baseline="0">
                <a:latin typeface="TimesNewRomanPS-BoldMT"/>
              </a:rPr>
              <a:t>Checked Kham</a:t>
            </a:r>
            <a:endParaRPr lang="en-IN" sz="1000" b="1" i="0" u="none" strike="noStrike" baseline="0" dirty="0">
              <a:latin typeface="TimesNewRomanPS-BoldMT"/>
            </a:endParaRPr>
          </a:p>
          <a:p>
            <a:pPr algn="l"/>
            <a:r>
              <a:rPr lang="en-IN" sz="1000" b="1" i="0" u="none" strike="noStrike" baseline="0" dirty="0">
                <a:latin typeface="TimesNewRomanPS-BoldMT"/>
              </a:rPr>
              <a:t>33 Jesus’ early ministry</a:t>
            </a:r>
          </a:p>
          <a:p>
            <a:pPr algn="l"/>
            <a:r>
              <a:rPr lang="en-US" sz="1000" b="0" i="0" u="none" strike="noStrike" baseline="0" dirty="0">
                <a:latin typeface="TimesNewRomanPSMT"/>
              </a:rPr>
              <a:t>1. John the Baptist tells about Jesus - John 1:19-42; John’s last witness - John 3:22-36;</a:t>
            </a:r>
          </a:p>
          <a:p>
            <a:pPr algn="l"/>
            <a:r>
              <a:rPr lang="en-US" sz="1000" b="0" i="0" u="none" strike="noStrike" baseline="0" dirty="0">
                <a:latin typeface="TimesNewRomanPSMT"/>
              </a:rPr>
              <a:t>and John in Prison - Luke 3:19-20 (Left Top)</a:t>
            </a:r>
          </a:p>
          <a:p>
            <a:pPr algn="l"/>
            <a:r>
              <a:rPr lang="en-US" sz="1000" b="0" i="0" u="none" strike="noStrike" baseline="0" dirty="0">
                <a:latin typeface="TimesNewRomanPSMT"/>
              </a:rPr>
              <a:t>2. Philip and Nathanael - John 1:43-51 (Center Top)</a:t>
            </a:r>
          </a:p>
          <a:p>
            <a:pPr algn="l"/>
            <a:r>
              <a:rPr lang="en-US" sz="1000" b="0" i="0" u="none" strike="noStrike" baseline="0" dirty="0">
                <a:latin typeface="TimesNewRomanPSMT"/>
              </a:rPr>
              <a:t>3. Wedding at Cana - John 2:1-12 (Right Top)</a:t>
            </a:r>
          </a:p>
          <a:p>
            <a:pPr algn="l"/>
            <a:r>
              <a:rPr lang="en-US" sz="1000" b="0" i="0" u="none" strike="noStrike" baseline="0" dirty="0">
                <a:latin typeface="TimesNewRomanPSMT"/>
              </a:rPr>
              <a:t>4. Nicodemus - John 3:1-21 (Right Bottom)</a:t>
            </a:r>
          </a:p>
          <a:p>
            <a:pPr algn="l"/>
            <a:r>
              <a:rPr lang="en-US" sz="1000" b="0" i="0" u="none" strike="noStrike" baseline="0" dirty="0">
                <a:latin typeface="TimesNewRomanPSMT"/>
              </a:rPr>
              <a:t>5. Woman at the Well - John 4:1-42 (Center Bottom)</a:t>
            </a:r>
          </a:p>
          <a:p>
            <a:pPr algn="l"/>
            <a:r>
              <a:rPr lang="en-US" sz="1000" b="0" i="0" u="none" strike="noStrike" baseline="0" dirty="0">
                <a:latin typeface="TimesNewRomanPSMT"/>
              </a:rPr>
              <a:t>6. Nobleman’s Son - John 4:46-54 (Left Bottom)</a:t>
            </a:r>
          </a:p>
          <a:p>
            <a:pPr algn="l"/>
            <a:r>
              <a:rPr lang="en-US" sz="1000" b="0" i="0" u="none" strike="noStrike" baseline="0" dirty="0">
                <a:latin typeface="TimesNewRomanPSMT"/>
              </a:rPr>
              <a:t>7. Sick man at Pool - John 5:1-47 (Left Center)</a:t>
            </a:r>
          </a:p>
          <a:p>
            <a:pPr algn="l"/>
            <a:r>
              <a:rPr lang="en-US" sz="1000" b="0" i="0" u="none" strike="noStrike" baseline="0" dirty="0">
                <a:latin typeface="TimesNewRomanPSMT"/>
              </a:rPr>
              <a:t>8. Jesus in Nazareth - Luke 4:16-30 (Right Center)</a:t>
            </a:r>
            <a:endParaRPr lang="en-IN" sz="1000" dirty="0"/>
          </a:p>
          <a:p>
            <a:endParaRPr lang="en-IN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13911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11B3B-90F9-5D8E-B7E5-D8ED5C413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33-6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D2AD1D0-E642-6C5F-1FA4-E83F6D87A3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CD561D8-8A8E-A201-444C-1661EA2F6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The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Holy Bible in Modern Literary Tibetan, New Tibetan Bible translation.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This translation is made available under the terms of the Creative Commons Attribution-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NonCommercial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NoDerivatives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4.0 International license.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2648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7"/>
    </mc:Choice>
    <mc:Fallback xmlns="">
      <p:transition spd="slow" advTm="3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7B541B-72CA-52BE-D7B3-29EA17760E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7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41ABBD-0C8B-B9EF-8877-4B8255FEC3C5}"/>
              </a:ext>
            </a:extLst>
          </p:cNvPr>
          <p:cNvSpPr txBox="1"/>
          <p:nvPr/>
        </p:nvSpPr>
        <p:spPr>
          <a:xfrm>
            <a:off x="498883" y="330704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ཡོ་ཧ་ནན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4:48,49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728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48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50</a:t>
            </a:r>
            <a:r>
              <a:rPr lang="bo-CN" sz="48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ཡང་སྐྱབས་མགོན་ཡེ་ཤུས་འདི་སྐད༌དུ། ཕྱིར་སོང་དང་ཁྱོད་ཀྱི་བུ་གསོན་པོར་གནས་ཞེས་གསུངས་པ༌དང༌། བློན་ཆེན་གྱིས་སྐྱབས་མགོན་ཡེ་ཤུས་གསུངས་པའི་བཀའ་ལ་ཡིད་ཆེས་ཏེ་ཕྱིར་ལོག་ཅིང་། </a:t>
            </a:r>
            <a:r>
              <a:rPr lang="bo-CN" sz="48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51</a:t>
            </a:r>
            <a:r>
              <a:rPr lang="bo-CN" sz="48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ལམ་བར་དུ་བློན་ཆེན་དེའི་གཡོག་པོ་རྣམས་ཁོ་རང་བསུ་རུ་ཡོང་ནས་ཁྱེད་ཀྱི་བུ་གསོན་པོར་འདུག་ཅེས་སྨྲས་སོ།། </a:t>
            </a:r>
            <a:endParaRPr lang="en-ZA" sz="4000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071E439-553E-1B7B-084D-3BE8DE12A3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AE5834-262F-E1CC-B199-438056DC9D45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50“Go,” said Jesus. “Your son will live.”</a:t>
            </a:r>
          </a:p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The man took Jesus at His word and departed. 51And while he was still on the way, his servants met him with the news that his boy was alive.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84366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36"/>
    </mc:Choice>
    <mc:Fallback xmlns="">
      <p:transition spd="slow" advTm="20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DED22E-D24C-EDF2-43FE-F74A4C082E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8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4FB3E4-8A7B-9285-BCB0-268C7D72319F}"/>
              </a:ext>
            </a:extLst>
          </p:cNvPr>
          <p:cNvSpPr txBox="1"/>
          <p:nvPr/>
        </p:nvSpPr>
        <p:spPr>
          <a:xfrm>
            <a:off x="498883" y="330704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ཡོ་ཧ་ནན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4:50,51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945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777A7B"/>
                </a:solidFill>
                <a:latin typeface="Arial" panose="020B0604020202020204" pitchFamily="34" charset="0"/>
              </a:rPr>
              <a:t>52</a:t>
            </a:r>
            <a:r>
              <a:rPr lang="bo-CN" sz="6600" dirty="0">
                <a:solidFill>
                  <a:srgbClr val="121212"/>
                </a:solidFill>
                <a:latin typeface="Arial" panose="020B0604020202020204" pitchFamily="34" charset="0"/>
              </a:rPr>
              <a:t>དེ་ནས་ཁོས་དུས་ནམ་ཞིག་ལ་སོས་པར་གྱུར་རམ་ཞེས་དྲིས་པ༌ལ། དེ་རྣམས་ན༌རེ། ཁ་སང་ཉིན་གུང་གི་ཆུ་ཚོད་གཅིག་ཙམ་ལ་བུའི་ལུས་ཀྱི་ཚ་བཞག་པའོ་ཞེས་སྨྲས་སོ།།</a:t>
            </a:r>
            <a:endParaRPr lang="en-ZA" sz="2800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AF49EC4-063B-EFAD-3BB4-4221E26184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3B8B52-4DAE-04A9-14E5-F3BB8C535245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52So he inquired as to the hour when his son had recovered, and they told him, “The fever left him yesterday at the seventh hour. (one o’ clock)”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3805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05"/>
    </mc:Choice>
    <mc:Fallback xmlns="">
      <p:transition spd="slow" advTm="124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8420D0-9662-EAA6-6E33-BCEF36A61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6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700E5A-BF1F-120A-23ED-EB33467EB767}"/>
              </a:ext>
            </a:extLst>
          </p:cNvPr>
          <p:cNvSpPr txBox="1"/>
          <p:nvPr/>
        </p:nvSpPr>
        <p:spPr>
          <a:xfrm>
            <a:off x="498883" y="330704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ཡོ་ཧ་ནན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4:52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340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53</a:t>
            </a:r>
            <a:r>
              <a:rPr lang="bo-CN" sz="6000" dirty="0">
                <a:solidFill>
                  <a:srgbClr val="121212"/>
                </a:solidFill>
                <a:latin typeface="Arial" panose="020B0604020202020204" pitchFamily="34" charset="0"/>
              </a:rPr>
              <a:t>དེ་ནས་བློན་ཆེན་གྱིས་ཁ་སང་སྐྱབས་མགོན་ཡེ་ཤུས་ཁྱོད་ཀྱི་བུ་གསོན་པོར་གནས་ཞེས་གསུངས་པའི་དུས་དེར་རང་གི་བུ་སོས་པར་གྱུར་པའང་ཤེས༌ཏེ། ཁོ་དང་ཁྱིམ་མི་ཐམས་ཅད་སྐྱབས་མགོན་ཡེ་ཤུ་ལ་དད་པར་གྱུར་ཏོ།། </a:t>
            </a:r>
            <a:endParaRPr lang="en-ZA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26E57B2-4612-F1A4-2CE0-067D9733BB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4FE9AC-B1FF-6D50-3FD7-08D66157D962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>
                <a:solidFill>
                  <a:srgbClr val="777A7B"/>
                </a:solidFill>
                <a:latin typeface="Arial" panose="020B0604020202020204" pitchFamily="34" charset="0"/>
              </a:rPr>
              <a:t>53Then the father realized that this was the very hour in which Jesus had told him, “Your son will live.” And he and all his household believed.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0294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93"/>
    </mc:Choice>
    <mc:Fallback xmlns="">
      <p:transition spd="slow" advTm="139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30D0A2-256C-772B-65D7-9CD5B0068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07436"/>
            <a:ext cx="12191999" cy="72654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52998D-AAA9-3FBB-9528-70631B04A4D6}"/>
              </a:ext>
            </a:extLst>
          </p:cNvPr>
          <p:cNvSpPr txBox="1"/>
          <p:nvPr/>
        </p:nvSpPr>
        <p:spPr>
          <a:xfrm>
            <a:off x="498883" y="330704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ཡོ་ཧ་ནན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4:53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939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EE467E-E0EB-D6BD-B12E-D4141D991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07436"/>
            <a:ext cx="12191999" cy="72654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4CBA6A-E4FA-F1F2-E318-FAF5C2F2F958}"/>
              </a:ext>
            </a:extLst>
          </p:cNvPr>
          <p:cNvSpPr txBox="1"/>
          <p:nvPr/>
        </p:nvSpPr>
        <p:spPr>
          <a:xfrm>
            <a:off x="6458609" y="3064934"/>
            <a:ext cx="5975129" cy="3962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8000" b="1" cap="all" dirty="0">
                <a:solidFill>
                  <a:schemeClr val="bg1"/>
                </a:solidFill>
                <a:latin typeface="ArialMT"/>
              </a:rPr>
              <a:t>ཡོ་ཧ་ནན། 4</a:t>
            </a:r>
          </a:p>
          <a:p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སྐྱབས་མགོན་ཡེ་ཤུས་བློན་ཆེན་ཞིག་གི་བུ་གསོས༌པ།</a:t>
            </a:r>
            <a:endParaRPr lang="en-ZA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21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800" b="0" i="0" u="none" strike="noStrike" baseline="0" dirty="0">
                <a:latin typeface="TimesNewRomanPSMT"/>
              </a:rPr>
              <a:t>6. The Nobleman’s Son - John 4:46-54 (Left Bottom)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8000" b="1" cap="all" dirty="0">
                <a:solidFill>
                  <a:srgbClr val="121212"/>
                </a:solidFill>
                <a:latin typeface="ArialMT"/>
              </a:rPr>
              <a:t>ཡོ་ཧ་ནན། 4</a:t>
            </a:r>
          </a:p>
          <a:p>
            <a:r>
              <a:rPr lang="bo-CN" sz="8000" b="1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སྐྱབས་མགོན་ཡེ་ཤུས་བློན་ཆེན་ཞིག་གི་བུ་གསོས༌པ།</a:t>
            </a:r>
            <a:endParaRPr lang="en-ZA" sz="8000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3F83EBCA-86B3-161F-D141-77AFF6E4B1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6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2"/>
    </mc:Choice>
    <mc:Fallback xmlns="">
      <p:transition spd="slow" advTm="57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EE467E-E0EB-D6BD-B12E-D4141D991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07436"/>
            <a:ext cx="12191999" cy="72654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04E3F8-8074-86F6-71DD-AA570366EEBA}"/>
              </a:ext>
            </a:extLst>
          </p:cNvPr>
          <p:cNvSpPr txBox="1"/>
          <p:nvPr/>
        </p:nvSpPr>
        <p:spPr>
          <a:xfrm>
            <a:off x="6458609" y="3064934"/>
            <a:ext cx="5975129" cy="3962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8000" b="1" cap="all" dirty="0">
                <a:solidFill>
                  <a:schemeClr val="bg1"/>
                </a:solidFill>
                <a:latin typeface="ArialMT"/>
              </a:rPr>
              <a:t>ཡོ་ཧ་ནན། 4</a:t>
            </a:r>
          </a:p>
          <a:p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སྐྱབས་མགོན་ཡེ་ཤུས་བློན་ཆེན་ཞིག་གི་བུ་གསོས༌པ།</a:t>
            </a:r>
            <a:endParaRPr lang="en-ZA" sz="8000" dirty="0">
              <a:solidFill>
                <a:schemeClr val="bg1"/>
              </a:solidFill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BA5FBB61-422D-F5ED-B3CF-0349CE8FFD77}"/>
              </a:ext>
            </a:extLst>
          </p:cNvPr>
          <p:cNvSpPr txBox="1"/>
          <p:nvPr/>
        </p:nvSpPr>
        <p:spPr>
          <a:xfrm>
            <a:off x="845188" y="5877877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Attribution-ShareAlike 4.0 International License</a:t>
            </a:r>
            <a:endParaRPr lang="en-US" sz="11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617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46</a:t>
            </a:r>
            <a:r>
              <a:rPr lang="bo-CN" sz="6000" dirty="0">
                <a:solidFill>
                  <a:srgbClr val="121212"/>
                </a:solidFill>
                <a:latin typeface="Arial" panose="020B0604020202020204" pitchFamily="34" charset="0"/>
              </a:rPr>
              <a:t>དེ་ནས་སྐྱབས་མགོན་ཡེ་ཤུ་སླར་ཡང་ཆུ་རྒུན་ཆང་དུ་བསྒྱུར་མྱོང་བའི་ག་ལིལ་ཡུལ་གྱི་ཀ་ནཱ་རུ་ཕེབས་པ༌དང༌། གནས་དེར་བློན་ཆེན་ཞིག་ཡོད་པའི་བུ་ནི་ཀཱ་ཕར་ན་ཧུམ་དུ་ཡོད་ཅིང་ན་ཚ་བྱུང་བ་རེད། </a:t>
            </a:r>
            <a:endParaRPr lang="en-ZA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0C8F1E0-724E-0DF4-8805-457B2DD655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6DCD8F-5C3D-E511-D648-7D98AFF2C28B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46So once again He came to Cana in Galilee, where He had turned the water into wine. And there was a royal official whose son lay sick at Capernaum.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8022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40"/>
    </mc:Choice>
    <mc:Fallback xmlns="">
      <p:transition spd="slow" advTm="14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05329B-61B4-9348-26D0-2AD8C3A479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02" b="508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7A9479-BC8E-9109-5EA4-CA56EA4228E4}"/>
              </a:ext>
            </a:extLst>
          </p:cNvPr>
          <p:cNvSpPr txBox="1"/>
          <p:nvPr/>
        </p:nvSpPr>
        <p:spPr>
          <a:xfrm>
            <a:off x="498883" y="330704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ཡོ་ཧ་ནན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4:46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902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47</a:t>
            </a:r>
            <a:r>
              <a:rPr lang="bo-CN" sz="6000" dirty="0">
                <a:solidFill>
                  <a:srgbClr val="121212"/>
                </a:solidFill>
                <a:latin typeface="Arial" panose="020B0604020202020204" pitchFamily="34" charset="0"/>
              </a:rPr>
              <a:t>བློན་ཆེན་དེས་སྐྱབས་མགོན་ཡེ་ཤུ་ཁོང་ཉིད་ཡ་ཧུ་དཱའི་ཡུལ་ནས་ག་ལིལ་ཡུལ་དུ་ཕེབས་པ་ཐོས་ཏེ་ཁོང་གི་དྲུང་དུ་ཕྱིན༌ཅིང༌། རང་གི་བུ་འཆི་ལ་ཉེ་བས་ཁོང་ཉིད་ཕེབས་ནས་བུ་ཡི་ནད་འཇོམས་པར་ཞུ་བ་ཞུས་པ༌ལ།</a:t>
            </a:r>
            <a:endParaRPr lang="en-ZA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39308FB-447D-8032-BF72-75D2C7526C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0F0632-28AD-9C68-8677-E966BC964627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47When he heard that Jesus had come from Judea to Galilee, he went and begged Him to come down and heal his son, who was about to die.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186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25"/>
    </mc:Choice>
    <mc:Fallback xmlns="">
      <p:transition spd="slow" advTm="153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CAECE1-E231-8374-78FC-496A76422D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7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B30160-3963-ACBD-0FAE-5E9AFBB3F216}"/>
              </a:ext>
            </a:extLst>
          </p:cNvPr>
          <p:cNvSpPr txBox="1"/>
          <p:nvPr/>
        </p:nvSpPr>
        <p:spPr>
          <a:xfrm>
            <a:off x="498883" y="330704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ཡོ་ཧ་ནན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4:47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098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dirty="0">
                <a:solidFill>
                  <a:srgbClr val="777A7B"/>
                </a:solidFill>
                <a:latin typeface="Arial" panose="020B0604020202020204" pitchFamily="34" charset="0"/>
              </a:rPr>
              <a:t>48</a:t>
            </a:r>
            <a:r>
              <a:rPr lang="bo-CN" sz="5400" dirty="0">
                <a:solidFill>
                  <a:srgbClr val="121212"/>
                </a:solidFill>
                <a:latin typeface="Arial" panose="020B0604020202020204" pitchFamily="34" charset="0"/>
              </a:rPr>
              <a:t>སྐྱབས་མགོན་ཡེ་ཤུས་བློན་ཆེན་དེ་ལ་འདི་སྐད༌དུ། ཁྱོད་རྣམས་ཀྱིས་གྲུབ་རྟགས་དང་ངོ་མཚར་བའི་དོན་རྣམས་མ་མཐོང་ན་དད་པ་མི་བྱེད་ཅེས་གསུངས་སོ།། </a:t>
            </a:r>
            <a:r>
              <a:rPr lang="bo-CN" sz="5400" dirty="0">
                <a:solidFill>
                  <a:srgbClr val="777A7B"/>
                </a:solidFill>
                <a:latin typeface="Arial" panose="020B0604020202020204" pitchFamily="34" charset="0"/>
              </a:rPr>
              <a:t>49</a:t>
            </a:r>
            <a:r>
              <a:rPr lang="bo-CN" sz="5400" dirty="0">
                <a:solidFill>
                  <a:srgbClr val="121212"/>
                </a:solidFill>
                <a:latin typeface="Arial" panose="020B0604020202020204" pitchFamily="34" charset="0"/>
              </a:rPr>
              <a:t>ཡང་བློན་ཆེན་ན༌རེ། ཇོ་བོ༌ལགས། ཁྱེད་རང་བདག་གི་བུ་མ་ཤི་སྔོན་ལ་ཕེབས་པར་མཛོད་ཅེས་ཞུས་སོ།། </a:t>
            </a:r>
            <a:endParaRPr lang="en-ZA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B82955A-0B65-0D5E-AD58-BE9DC81229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B5CDB1-4E13-AC83-E99E-7B0BCF39D277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48Jesus said to him, “Unless you people see signs and wonders, you will never believe.”</a:t>
            </a:r>
          </a:p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49“Sir,” the official said, “come down before my child dies.”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6580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53"/>
    </mc:Choice>
    <mc:Fallback xmlns="">
      <p:transition spd="slow" advTm="186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922</Words>
  <Application>Microsoft Office PowerPoint</Application>
  <PresentationFormat>Widescreen</PresentationFormat>
  <Paragraphs>50</Paragraphs>
  <Slides>16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Aptos</vt:lpstr>
      <vt:lpstr>Arial</vt:lpstr>
      <vt:lpstr>ArialMT</vt:lpstr>
      <vt:lpstr>Calibri</vt:lpstr>
      <vt:lpstr>Calibri Light</vt:lpstr>
      <vt:lpstr>Microsoft Himalaya</vt:lpstr>
      <vt:lpstr>PT Serif</vt:lpstr>
      <vt:lpstr>Symbol</vt:lpstr>
      <vt:lpstr>Times New Roman</vt:lpstr>
      <vt:lpstr>TimesNewRomanPS-BoldMT</vt:lpstr>
      <vt:lpstr>TimesNewRomanPSMT</vt:lpstr>
      <vt:lpstr>Office Theme</vt:lpstr>
      <vt:lpstr>33-6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12</cp:revision>
  <dcterms:created xsi:type="dcterms:W3CDTF">2021-07-20T09:23:46Z</dcterms:created>
  <dcterms:modified xsi:type="dcterms:W3CDTF">2024-07-22T06:28:33Z</dcterms:modified>
</cp:coreProperties>
</file>