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68" r:id="rId2"/>
    <p:sldId id="439" r:id="rId3"/>
    <p:sldId id="440" r:id="rId4"/>
    <p:sldId id="471" r:id="rId5"/>
    <p:sldId id="442" r:id="rId6"/>
    <p:sldId id="443" r:id="rId7"/>
    <p:sldId id="444" r:id="rId8"/>
    <p:sldId id="445" r:id="rId9"/>
    <p:sldId id="446" r:id="rId10"/>
    <p:sldId id="447" r:id="rId11"/>
    <p:sldId id="448" r:id="rId12"/>
    <p:sldId id="470" r:id="rId13"/>
    <p:sldId id="450" r:id="rId14"/>
    <p:sldId id="451" r:id="rId15"/>
    <p:sldId id="452" r:id="rId16"/>
    <p:sldId id="45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83852" autoAdjust="0"/>
  </p:normalViewPr>
  <p:slideViewPr>
    <p:cSldViewPr snapToGrid="0">
      <p:cViewPr varScale="1">
        <p:scale>
          <a:sx n="66" d="100"/>
          <a:sy n="66" d="100"/>
        </p:scale>
        <p:origin x="1080" y="2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BDDD4307-BD96-4B86-BCE2-05E2C2E8642C}"/>
    <pc:docChg chg="custSel modSld">
      <pc:chgData name="Alfred Smith" userId="3c60a3631c0db8ad" providerId="LiveId" clId="{BDDD4307-BD96-4B86-BCE2-05E2C2E8642C}" dt="2025-05-16T05:39:27.338" v="10" actId="27636"/>
      <pc:docMkLst>
        <pc:docMk/>
      </pc:docMkLst>
      <pc:sldChg chg="modSp mod">
        <pc:chgData name="Alfred Smith" userId="3c60a3631c0db8ad" providerId="LiveId" clId="{BDDD4307-BD96-4B86-BCE2-05E2C2E8642C}" dt="2025-05-15T08:21:06.865" v="0"/>
        <pc:sldMkLst>
          <pc:docMk/>
          <pc:sldMk cId="2180228365" sldId="442"/>
        </pc:sldMkLst>
        <pc:spChg chg="mod">
          <ac:chgData name="Alfred Smith" userId="3c60a3631c0db8ad" providerId="LiveId" clId="{BDDD4307-BD96-4B86-BCE2-05E2C2E8642C}" dt="2025-05-15T08:21:06.865" v="0"/>
          <ac:spMkLst>
            <pc:docMk/>
            <pc:sldMk cId="2180228365" sldId="442"/>
            <ac:spMk id="6" creationId="{416C064E-628E-47C0-A712-DB178FE9901E}"/>
          </ac:spMkLst>
        </pc:spChg>
      </pc:sldChg>
      <pc:sldChg chg="modSp mod">
        <pc:chgData name="Alfred Smith" userId="3c60a3631c0db8ad" providerId="LiveId" clId="{BDDD4307-BD96-4B86-BCE2-05E2C2E8642C}" dt="2025-05-15T08:21:28.933" v="1"/>
        <pc:sldMkLst>
          <pc:docMk/>
          <pc:sldMk cId="1718612039" sldId="444"/>
        </pc:sldMkLst>
        <pc:spChg chg="mod">
          <ac:chgData name="Alfred Smith" userId="3c60a3631c0db8ad" providerId="LiveId" clId="{BDDD4307-BD96-4B86-BCE2-05E2C2E8642C}" dt="2025-05-15T08:21:28.933" v="1"/>
          <ac:spMkLst>
            <pc:docMk/>
            <pc:sldMk cId="1718612039" sldId="444"/>
            <ac:spMk id="6" creationId="{416C064E-628E-47C0-A712-DB178FE9901E}"/>
          </ac:spMkLst>
        </pc:spChg>
      </pc:sldChg>
      <pc:sldChg chg="modSp mod">
        <pc:chgData name="Alfred Smith" userId="3c60a3631c0db8ad" providerId="LiveId" clId="{BDDD4307-BD96-4B86-BCE2-05E2C2E8642C}" dt="2025-05-15T08:21:52.335" v="2"/>
        <pc:sldMkLst>
          <pc:docMk/>
          <pc:sldMk cId="665805102" sldId="446"/>
        </pc:sldMkLst>
        <pc:spChg chg="mod">
          <ac:chgData name="Alfred Smith" userId="3c60a3631c0db8ad" providerId="LiveId" clId="{BDDD4307-BD96-4B86-BCE2-05E2C2E8642C}" dt="2025-05-15T08:21:52.335" v="2"/>
          <ac:spMkLst>
            <pc:docMk/>
            <pc:sldMk cId="665805102" sldId="446"/>
            <ac:spMk id="6" creationId="{416C064E-628E-47C0-A712-DB178FE9901E}"/>
          </ac:spMkLst>
        </pc:spChg>
      </pc:sldChg>
      <pc:sldChg chg="modSp mod">
        <pc:chgData name="Alfred Smith" userId="3c60a3631c0db8ad" providerId="LiveId" clId="{BDDD4307-BD96-4B86-BCE2-05E2C2E8642C}" dt="2025-05-15T08:22:27.507" v="5"/>
        <pc:sldMkLst>
          <pc:docMk/>
          <pc:sldMk cId="843663555" sldId="448"/>
        </pc:sldMkLst>
        <pc:spChg chg="mod">
          <ac:chgData name="Alfred Smith" userId="3c60a3631c0db8ad" providerId="LiveId" clId="{BDDD4307-BD96-4B86-BCE2-05E2C2E8642C}" dt="2025-05-15T08:22:27.507" v="5"/>
          <ac:spMkLst>
            <pc:docMk/>
            <pc:sldMk cId="843663555" sldId="448"/>
            <ac:spMk id="6" creationId="{416C064E-628E-47C0-A712-DB178FE9901E}"/>
          </ac:spMkLst>
        </pc:spChg>
      </pc:sldChg>
      <pc:sldChg chg="modSp mod">
        <pc:chgData name="Alfred Smith" userId="3c60a3631c0db8ad" providerId="LiveId" clId="{BDDD4307-BD96-4B86-BCE2-05E2C2E8642C}" dt="2025-05-15T08:23:16.065" v="7"/>
        <pc:sldMkLst>
          <pc:docMk/>
          <pc:sldMk cId="538051216" sldId="450"/>
        </pc:sldMkLst>
        <pc:spChg chg="mod">
          <ac:chgData name="Alfred Smith" userId="3c60a3631c0db8ad" providerId="LiveId" clId="{BDDD4307-BD96-4B86-BCE2-05E2C2E8642C}" dt="2025-05-15T08:23:16.065" v="7"/>
          <ac:spMkLst>
            <pc:docMk/>
            <pc:sldMk cId="538051216" sldId="450"/>
            <ac:spMk id="6" creationId="{416C064E-628E-47C0-A712-DB178FE9901E}"/>
          </ac:spMkLst>
        </pc:spChg>
        <pc:picChg chg="mod">
          <ac:chgData name="Alfred Smith" userId="3c60a3631c0db8ad" providerId="LiveId" clId="{BDDD4307-BD96-4B86-BCE2-05E2C2E8642C}" dt="2025-05-15T08:23:13.805" v="6" actId="1076"/>
          <ac:picMkLst>
            <pc:docMk/>
            <pc:sldMk cId="538051216" sldId="450"/>
            <ac:picMk id="5" creationId="{CAF49EC4-063B-EFAD-3BB4-4221E261840E}"/>
          </ac:picMkLst>
        </pc:picChg>
      </pc:sldChg>
      <pc:sldChg chg="modSp mod">
        <pc:chgData name="Alfred Smith" userId="3c60a3631c0db8ad" providerId="LiveId" clId="{BDDD4307-BD96-4B86-BCE2-05E2C2E8642C}" dt="2025-05-15T08:24:09.941" v="8"/>
        <pc:sldMkLst>
          <pc:docMk/>
          <pc:sldMk cId="4002949039" sldId="452"/>
        </pc:sldMkLst>
        <pc:spChg chg="mod">
          <ac:chgData name="Alfred Smith" userId="3c60a3631c0db8ad" providerId="LiveId" clId="{BDDD4307-BD96-4B86-BCE2-05E2C2E8642C}" dt="2025-05-15T08:24:09.941" v="8"/>
          <ac:spMkLst>
            <pc:docMk/>
            <pc:sldMk cId="4002949039" sldId="452"/>
            <ac:spMk id="6" creationId="{416C064E-628E-47C0-A712-DB178FE9901E}"/>
          </ac:spMkLst>
        </pc:spChg>
      </pc:sldChg>
      <pc:sldChg chg="modSp mod">
        <pc:chgData name="Alfred Smith" userId="3c60a3631c0db8ad" providerId="LiveId" clId="{BDDD4307-BD96-4B86-BCE2-05E2C2E8642C}" dt="2025-05-16T05:39:27.338" v="10" actId="27636"/>
        <pc:sldMkLst>
          <pc:docMk/>
          <pc:sldMk cId="826482979" sldId="468"/>
        </pc:sldMkLst>
        <pc:spChg chg="mod">
          <ac:chgData name="Alfred Smith" userId="3c60a3631c0db8ad" providerId="LiveId" clId="{BDDD4307-BD96-4B86-BCE2-05E2C2E8642C}" dt="2025-05-16T05:39:27.338" v="10" actId="27636"/>
          <ac:spMkLst>
            <pc:docMk/>
            <pc:sldMk cId="826482979" sldId="468"/>
            <ac:spMk id="7" creationId="{3CD561D8-8A8E-A201-444C-1661EA2F6CF5}"/>
          </ac:spMkLst>
        </pc:spChg>
      </pc:sldChg>
    </pc:docChg>
  </pc:docChgLst>
  <pc:docChgLst>
    <pc:chgData name="Leonie Smith" userId="fed1330f33f5650e" providerId="LiveId" clId="{FDFE9D09-117E-4439-9770-16F456BA15ED}"/>
    <pc:docChg chg="custSel delSld modSld">
      <pc:chgData name="Leonie Smith" userId="fed1330f33f5650e" providerId="LiveId" clId="{FDFE9D09-117E-4439-9770-16F456BA15ED}" dt="2023-01-13T08:28:01.563" v="91"/>
      <pc:docMkLst>
        <pc:docMk/>
      </pc:docMkLst>
      <pc:sldChg chg="addSp modSp">
        <pc:chgData name="Leonie Smith" userId="fed1330f33f5650e" providerId="LiveId" clId="{FDFE9D09-117E-4439-9770-16F456BA15ED}" dt="2023-01-09T13:21:48.449" v="72"/>
        <pc:sldMkLst>
          <pc:docMk/>
          <pc:sldMk cId="3759221820" sldId="439"/>
        </pc:sldMkLst>
      </pc:sldChg>
      <pc:sldChg chg="addSp delSp modSp mod modTransition modAnim">
        <pc:chgData name="Leonie Smith" userId="fed1330f33f5650e" providerId="LiveId" clId="{FDFE9D09-117E-4439-9770-16F456BA15ED}" dt="2023-01-09T13:25:49.229" v="90" actId="20577"/>
        <pc:sldMkLst>
          <pc:docMk/>
          <pc:sldMk cId="923867738" sldId="440"/>
        </pc:sldMkLst>
      </pc:sldChg>
      <pc:sldChg chg="addSp delSp modSp mod modTransition modAnim">
        <pc:chgData name="Leonie Smith" userId="fed1330f33f5650e" providerId="LiveId" clId="{FDFE9D09-117E-4439-9770-16F456BA15ED}" dt="2023-01-09T13:23:55.336" v="80"/>
        <pc:sldMkLst>
          <pc:docMk/>
          <pc:sldMk cId="2180228365" sldId="442"/>
        </pc:sldMkLst>
      </pc:sldChg>
      <pc:sldChg chg="addSp modSp">
        <pc:chgData name="Leonie Smith" userId="fed1330f33f5650e" providerId="LiveId" clId="{FDFE9D09-117E-4439-9770-16F456BA15ED}" dt="2023-01-09T13:22:02.310" v="74"/>
        <pc:sldMkLst>
          <pc:docMk/>
          <pc:sldMk cId="3095902142" sldId="443"/>
        </pc:sldMkLst>
      </pc:sldChg>
      <pc:sldChg chg="addSp delSp modSp mod modTransition modAnim">
        <pc:chgData name="Leonie Smith" userId="fed1330f33f5650e" providerId="LiveId" clId="{FDFE9D09-117E-4439-9770-16F456BA15ED}" dt="2023-01-09T13:24:10.783" v="81"/>
        <pc:sldMkLst>
          <pc:docMk/>
          <pc:sldMk cId="1718612039" sldId="444"/>
        </pc:sldMkLst>
      </pc:sldChg>
      <pc:sldChg chg="addSp modSp">
        <pc:chgData name="Leonie Smith" userId="fed1330f33f5650e" providerId="LiveId" clId="{FDFE9D09-117E-4439-9770-16F456BA15ED}" dt="2023-01-09T13:22:11.579" v="75"/>
        <pc:sldMkLst>
          <pc:docMk/>
          <pc:sldMk cId="2166098122" sldId="445"/>
        </pc:sldMkLst>
      </pc:sldChg>
      <pc:sldChg chg="addSp delSp modSp mod modTransition modAnim">
        <pc:chgData name="Leonie Smith" userId="fed1330f33f5650e" providerId="LiveId" clId="{FDFE9D09-117E-4439-9770-16F456BA15ED}" dt="2023-01-09T13:24:31.833" v="82"/>
        <pc:sldMkLst>
          <pc:docMk/>
          <pc:sldMk cId="665805102" sldId="446"/>
        </pc:sldMkLst>
      </pc:sldChg>
      <pc:sldChg chg="addSp modSp">
        <pc:chgData name="Leonie Smith" userId="fed1330f33f5650e" providerId="LiveId" clId="{FDFE9D09-117E-4439-9770-16F456BA15ED}" dt="2023-01-09T13:22:20.889" v="76"/>
        <pc:sldMkLst>
          <pc:docMk/>
          <pc:sldMk cId="2422728137" sldId="447"/>
        </pc:sldMkLst>
      </pc:sldChg>
      <pc:sldChg chg="addSp delSp modSp mod modTransition modAnim">
        <pc:chgData name="Leonie Smith" userId="fed1330f33f5650e" providerId="LiveId" clId="{FDFE9D09-117E-4439-9770-16F456BA15ED}" dt="2023-01-09T13:24:53.210" v="84" actId="404"/>
        <pc:sldMkLst>
          <pc:docMk/>
          <pc:sldMk cId="843663555" sldId="448"/>
        </pc:sldMkLst>
      </pc:sldChg>
      <pc:sldChg chg="addSp delSp modSp mod modTransition modAnim">
        <pc:chgData name="Leonie Smith" userId="fed1330f33f5650e" providerId="LiveId" clId="{FDFE9D09-117E-4439-9770-16F456BA15ED}" dt="2023-01-09T13:25:09.699" v="85"/>
        <pc:sldMkLst>
          <pc:docMk/>
          <pc:sldMk cId="538051216" sldId="450"/>
        </pc:sldMkLst>
      </pc:sldChg>
      <pc:sldChg chg="addSp modSp">
        <pc:chgData name="Leonie Smith" userId="fed1330f33f5650e" providerId="LiveId" clId="{FDFE9D09-117E-4439-9770-16F456BA15ED}" dt="2023-01-09T13:22:40.851" v="78"/>
        <pc:sldMkLst>
          <pc:docMk/>
          <pc:sldMk cId="3386340796" sldId="451"/>
        </pc:sldMkLst>
      </pc:sldChg>
      <pc:sldChg chg="addSp delSp modSp mod modTransition modAnim">
        <pc:chgData name="Leonie Smith" userId="fed1330f33f5650e" providerId="LiveId" clId="{FDFE9D09-117E-4439-9770-16F456BA15ED}" dt="2023-01-09T13:25:23.539" v="86"/>
        <pc:sldMkLst>
          <pc:docMk/>
          <pc:sldMk cId="4002949039" sldId="452"/>
        </pc:sldMkLst>
      </pc:sldChg>
      <pc:sldChg chg="del">
        <pc:chgData name="Leonie Smith" userId="fed1330f33f5650e" providerId="LiveId" clId="{FDFE9D09-117E-4439-9770-16F456BA15ED}" dt="2022-09-28T05:20:33.386" v="66" actId="2696"/>
        <pc:sldMkLst>
          <pc:docMk/>
          <pc:sldMk cId="283334129" sldId="453"/>
        </pc:sldMkLst>
      </pc:sldChg>
      <pc:sldChg chg="del">
        <pc:chgData name="Leonie Smith" userId="fed1330f33f5650e" providerId="LiveId" clId="{FDFE9D09-117E-4439-9770-16F456BA15ED}" dt="2022-09-28T05:20:35.698" v="67" actId="2696"/>
        <pc:sldMkLst>
          <pc:docMk/>
          <pc:sldMk cId="2511564658" sldId="454"/>
        </pc:sldMkLst>
      </pc:sldChg>
      <pc:sldChg chg="addSp modSp">
        <pc:chgData name="Leonie Smith" userId="fed1330f33f5650e" providerId="LiveId" clId="{FDFE9D09-117E-4439-9770-16F456BA15ED}" dt="2023-01-09T13:22:50.527" v="79"/>
        <pc:sldMkLst>
          <pc:docMk/>
          <pc:sldMk cId="1799939013" sldId="455"/>
        </pc:sldMkLst>
      </pc:sldChg>
      <pc:sldChg chg="addSp delSp modSp mod modTransition modAnim modNotesTx">
        <pc:chgData name="Leonie Smith" userId="fed1330f33f5650e" providerId="LiveId" clId="{FDFE9D09-117E-4439-9770-16F456BA15ED}" dt="2023-01-13T08:28:01.563" v="91"/>
        <pc:sldMkLst>
          <pc:docMk/>
          <pc:sldMk cId="826482979" sldId="468"/>
        </pc:sldMkLst>
      </pc:sldChg>
      <pc:sldChg chg="addSp modSp">
        <pc:chgData name="Leonie Smith" userId="fed1330f33f5650e" providerId="LiveId" clId="{FDFE9D09-117E-4439-9770-16F456BA15ED}" dt="2023-01-09T13:22:31.784" v="77"/>
        <pc:sldMkLst>
          <pc:docMk/>
          <pc:sldMk cId="2139945822" sldId="470"/>
        </pc:sldMkLst>
      </pc:sldChg>
      <pc:sldChg chg="addSp modSp">
        <pc:chgData name="Leonie Smith" userId="fed1330f33f5650e" providerId="LiveId" clId="{FDFE9D09-117E-4439-9770-16F456BA15ED}" dt="2023-01-09T13:21:51.130" v="73"/>
        <pc:sldMkLst>
          <pc:docMk/>
          <pc:sldMk cId="787617977" sldId="471"/>
        </pc:sldMkLst>
      </pc:sldChg>
    </pc:docChg>
  </pc:docChgLst>
  <pc:docChgLst>
    <pc:chgData name="Alfred Smith" userId="3c60a3631c0db8ad" providerId="LiveId" clId="{94870AC7-25E7-41EC-9615-35E518ACF795}"/>
    <pc:docChg chg="modSld">
      <pc:chgData name="Alfred Smith" userId="3c60a3631c0db8ad" providerId="LiveId" clId="{94870AC7-25E7-41EC-9615-35E518ACF795}" dt="2025-04-25T08:53:55.321" v="1" actId="20577"/>
      <pc:docMkLst>
        <pc:docMk/>
      </pc:docMkLst>
      <pc:sldChg chg="modSp mod">
        <pc:chgData name="Alfred Smith" userId="3c60a3631c0db8ad" providerId="LiveId" clId="{94870AC7-25E7-41EC-9615-35E518ACF795}" dt="2025-04-25T08:53:50.878" v="0" actId="20577"/>
        <pc:sldMkLst>
          <pc:docMk/>
          <pc:sldMk cId="3759221820" sldId="439"/>
        </pc:sldMkLst>
        <pc:spChg chg="mod">
          <ac:chgData name="Alfred Smith" userId="3c60a3631c0db8ad" providerId="LiveId" clId="{94870AC7-25E7-41EC-9615-35E518ACF795}" dt="2025-04-25T08:53:50.878" v="0" actId="20577"/>
          <ac:spMkLst>
            <pc:docMk/>
            <pc:sldMk cId="3759221820" sldId="439"/>
            <ac:spMk id="2" creationId="{904CBA6A-E4FA-F1F2-E318-FAF5C2F2F958}"/>
          </ac:spMkLst>
        </pc:spChg>
      </pc:sldChg>
      <pc:sldChg chg="modSp mod">
        <pc:chgData name="Alfred Smith" userId="3c60a3631c0db8ad" providerId="LiveId" clId="{94870AC7-25E7-41EC-9615-35E518ACF795}" dt="2025-04-25T08:53:55.321" v="1" actId="20577"/>
        <pc:sldMkLst>
          <pc:docMk/>
          <pc:sldMk cId="787617977" sldId="471"/>
        </pc:sldMkLst>
        <pc:spChg chg="mod">
          <ac:chgData name="Alfred Smith" userId="3c60a3631c0db8ad" providerId="LiveId" clId="{94870AC7-25E7-41EC-9615-35E518ACF795}" dt="2025-04-25T08:53:55.321" v="1" actId="20577"/>
          <ac:spMkLst>
            <pc:docMk/>
            <pc:sldMk cId="787617977" sldId="471"/>
            <ac:spMk id="2" creationId="{4D04E3F8-8074-86F6-71DD-AA570366EEBA}"/>
          </ac:spMkLst>
        </pc:spChg>
      </pc:sldChg>
    </pc:docChg>
  </pc:docChgLst>
  <pc:docChgLst>
    <pc:chgData name="Leonie Smith" userId="fed1330f33f5650e" providerId="LiveId" clId="{67C48F79-765B-4129-A248-81BC41160442}"/>
    <pc:docChg chg="modSld">
      <pc:chgData name="Leonie Smith" userId="fed1330f33f5650e" providerId="LiveId" clId="{67C48F79-765B-4129-A248-81BC41160442}" dt="2023-12-19T04:09:50.365" v="36" actId="20577"/>
      <pc:docMkLst>
        <pc:docMk/>
      </pc:docMkLst>
      <pc:sldChg chg="addSp delSp modSp mod modTransition modAnim">
        <pc:chgData name="Leonie Smith" userId="fed1330f33f5650e" providerId="LiveId" clId="{67C48F79-765B-4129-A248-81BC41160442}" dt="2023-12-19T04:09:17.820" v="26"/>
        <pc:sldMkLst>
          <pc:docMk/>
          <pc:sldMk cId="923867738" sldId="440"/>
        </pc:sldMkLst>
      </pc:sldChg>
      <pc:sldChg chg="addSp delSp modSp mod modTransition modAnim">
        <pc:chgData name="Leonie Smith" userId="fed1330f33f5650e" providerId="LiveId" clId="{67C48F79-765B-4129-A248-81BC41160442}" dt="2023-12-16T04:36:11.513" v="8"/>
        <pc:sldMkLst>
          <pc:docMk/>
          <pc:sldMk cId="2180228365" sldId="442"/>
        </pc:sldMkLst>
      </pc:sldChg>
      <pc:sldChg chg="addSp delSp modSp mod modTransition modAnim">
        <pc:chgData name="Leonie Smith" userId="fed1330f33f5650e" providerId="LiveId" clId="{67C48F79-765B-4129-A248-81BC41160442}" dt="2023-12-16T04:36:36.519" v="11"/>
        <pc:sldMkLst>
          <pc:docMk/>
          <pc:sldMk cId="1718612039" sldId="444"/>
        </pc:sldMkLst>
      </pc:sldChg>
      <pc:sldChg chg="addSp delSp modSp mod modTransition modAnim">
        <pc:chgData name="Leonie Smith" userId="fed1330f33f5650e" providerId="LiveId" clId="{67C48F79-765B-4129-A248-81BC41160442}" dt="2023-12-16T04:37:05.210" v="14"/>
        <pc:sldMkLst>
          <pc:docMk/>
          <pc:sldMk cId="665805102" sldId="446"/>
        </pc:sldMkLst>
      </pc:sldChg>
      <pc:sldChg chg="addSp delSp modSp mod modTransition modAnim">
        <pc:chgData name="Leonie Smith" userId="fed1330f33f5650e" providerId="LiveId" clId="{67C48F79-765B-4129-A248-81BC41160442}" dt="2023-12-16T04:37:35.407" v="17"/>
        <pc:sldMkLst>
          <pc:docMk/>
          <pc:sldMk cId="843663555" sldId="448"/>
        </pc:sldMkLst>
      </pc:sldChg>
      <pc:sldChg chg="addSp delSp modSp mod modTransition modAnim">
        <pc:chgData name="Leonie Smith" userId="fed1330f33f5650e" providerId="LiveId" clId="{67C48F79-765B-4129-A248-81BC41160442}" dt="2023-12-16T04:37:57.757" v="20"/>
        <pc:sldMkLst>
          <pc:docMk/>
          <pc:sldMk cId="538051216" sldId="450"/>
        </pc:sldMkLst>
      </pc:sldChg>
      <pc:sldChg chg="addSp delSp modSp mod modTransition modAnim">
        <pc:chgData name="Leonie Smith" userId="fed1330f33f5650e" providerId="LiveId" clId="{67C48F79-765B-4129-A248-81BC41160442}" dt="2023-12-16T04:38:21.408" v="23"/>
        <pc:sldMkLst>
          <pc:docMk/>
          <pc:sldMk cId="4002949039" sldId="452"/>
        </pc:sldMkLst>
      </pc:sldChg>
      <pc:sldChg chg="addSp delSp modSp mod modTransition modAnim modNotesTx">
        <pc:chgData name="Leonie Smith" userId="fed1330f33f5650e" providerId="LiveId" clId="{67C48F79-765B-4129-A248-81BC41160442}" dt="2023-12-19T04:09:50.365" v="36" actId="20577"/>
        <pc:sldMkLst>
          <pc:docMk/>
          <pc:sldMk cId="826482979" sldId="468"/>
        </pc:sldMkLst>
      </pc:sldChg>
    </pc:docChg>
  </pc:docChgLst>
  <pc:docChgLst>
    <pc:chgData name="Alfred Smith" userId="3c60a3631c0db8ad" providerId="LiveId" clId="{D3DC1407-ABC9-4AC9-A397-692152FE42F8}"/>
    <pc:docChg chg="custSel modSld">
      <pc:chgData name="Alfred Smith" userId="3c60a3631c0db8ad" providerId="LiveId" clId="{D3DC1407-ABC9-4AC9-A397-692152FE42F8}" dt="2024-07-22T06:28:29.472" v="26"/>
      <pc:docMkLst>
        <pc:docMk/>
      </pc:docMkLst>
      <pc:sldChg chg="modSp mod">
        <pc:chgData name="Alfred Smith" userId="3c60a3631c0db8ad" providerId="LiveId" clId="{D3DC1407-ABC9-4AC9-A397-692152FE42F8}" dt="2024-07-22T06:27:07.144" v="4"/>
        <pc:sldMkLst>
          <pc:docMk/>
          <pc:sldMk cId="2180228365" sldId="442"/>
        </pc:sldMkLst>
      </pc:sldChg>
      <pc:sldChg chg="modSp mod">
        <pc:chgData name="Alfred Smith" userId="3c60a3631c0db8ad" providerId="LiveId" clId="{D3DC1407-ABC9-4AC9-A397-692152FE42F8}" dt="2024-07-22T06:27:21.721" v="5"/>
        <pc:sldMkLst>
          <pc:docMk/>
          <pc:sldMk cId="1718612039" sldId="444"/>
        </pc:sldMkLst>
      </pc:sldChg>
      <pc:sldChg chg="modSp mod">
        <pc:chgData name="Alfred Smith" userId="3c60a3631c0db8ad" providerId="LiveId" clId="{D3DC1407-ABC9-4AC9-A397-692152FE42F8}" dt="2024-07-22T06:27:35.051" v="7" actId="6549"/>
        <pc:sldMkLst>
          <pc:docMk/>
          <pc:sldMk cId="665805102" sldId="446"/>
        </pc:sldMkLst>
      </pc:sldChg>
      <pc:sldChg chg="modSp mod">
        <pc:chgData name="Alfred Smith" userId="3c60a3631c0db8ad" providerId="LiveId" clId="{D3DC1407-ABC9-4AC9-A397-692152FE42F8}" dt="2024-07-22T06:27:48.183" v="8"/>
        <pc:sldMkLst>
          <pc:docMk/>
          <pc:sldMk cId="843663555" sldId="448"/>
        </pc:sldMkLst>
      </pc:sldChg>
      <pc:sldChg chg="modSp mod">
        <pc:chgData name="Alfred Smith" userId="3c60a3631c0db8ad" providerId="LiveId" clId="{D3DC1407-ABC9-4AC9-A397-692152FE42F8}" dt="2024-07-22T06:28:18.382" v="25" actId="20577"/>
        <pc:sldMkLst>
          <pc:docMk/>
          <pc:sldMk cId="538051216" sldId="450"/>
        </pc:sldMkLst>
      </pc:sldChg>
      <pc:sldChg chg="modSp mod">
        <pc:chgData name="Alfred Smith" userId="3c60a3631c0db8ad" providerId="LiveId" clId="{D3DC1407-ABC9-4AC9-A397-692152FE42F8}" dt="2024-07-22T06:28:29.472" v="26"/>
        <pc:sldMkLst>
          <pc:docMk/>
          <pc:sldMk cId="4002949039" sldId="452"/>
        </pc:sldMkLst>
      </pc:sldChg>
      <pc:sldChg chg="addSp delSp modSp mod">
        <pc:chgData name="Alfred Smith" userId="3c60a3631c0db8ad" providerId="LiveId" clId="{D3DC1407-ABC9-4AC9-A397-692152FE42F8}" dt="2024-07-22T05:57:38.075" v="2"/>
        <pc:sldMkLst>
          <pc:docMk/>
          <pc:sldMk cId="826482979" sldId="468"/>
        </pc:sldMkLst>
      </pc:sldChg>
      <pc:sldChg chg="addSp modSp">
        <pc:chgData name="Alfred Smith" userId="3c60a3631c0db8ad" providerId="LiveId" clId="{D3DC1407-ABC9-4AC9-A397-692152FE42F8}" dt="2024-07-22T05:58:39.132" v="3"/>
        <pc:sldMkLst>
          <pc:docMk/>
          <pc:sldMk cId="787617977" sldId="471"/>
        </pc:sldMkLst>
      </pc:sldChg>
    </pc:docChg>
  </pc:docChgLst>
  <pc:docChgLst>
    <pc:chgData name="Leonie Smith" userId="fed1330f33f5650e" providerId="LiveId" clId="{3BE89810-2441-465F-AC42-D5BE2B113CDD}"/>
    <pc:docChg chg="custSel modSld">
      <pc:chgData name="Leonie Smith" userId="fed1330f33f5650e" providerId="LiveId" clId="{3BE89810-2441-465F-AC42-D5BE2B113CDD}" dt="2023-12-07T11:29:41.101" v="11"/>
      <pc:docMkLst>
        <pc:docMk/>
      </pc:docMkLst>
      <pc:sldChg chg="addSp delSp modSp mod">
        <pc:chgData name="Leonie Smith" userId="fed1330f33f5650e" providerId="LiveId" clId="{3BE89810-2441-465F-AC42-D5BE2B113CDD}" dt="2023-12-07T11:28:50.405" v="6"/>
        <pc:sldMkLst>
          <pc:docMk/>
          <pc:sldMk cId="2180228365" sldId="442"/>
        </pc:sldMkLst>
      </pc:sldChg>
      <pc:sldChg chg="addSp delSp modSp mod">
        <pc:chgData name="Leonie Smith" userId="fed1330f33f5650e" providerId="LiveId" clId="{3BE89810-2441-465F-AC42-D5BE2B113CDD}" dt="2023-12-07T11:28:58.498" v="7"/>
        <pc:sldMkLst>
          <pc:docMk/>
          <pc:sldMk cId="1718612039" sldId="444"/>
        </pc:sldMkLst>
      </pc:sldChg>
      <pc:sldChg chg="addSp delSp modSp mod">
        <pc:chgData name="Leonie Smith" userId="fed1330f33f5650e" providerId="LiveId" clId="{3BE89810-2441-465F-AC42-D5BE2B113CDD}" dt="2023-12-07T11:29:08.009" v="8"/>
        <pc:sldMkLst>
          <pc:docMk/>
          <pc:sldMk cId="665805102" sldId="446"/>
        </pc:sldMkLst>
      </pc:sldChg>
      <pc:sldChg chg="addSp delSp modSp mod">
        <pc:chgData name="Leonie Smith" userId="fed1330f33f5650e" providerId="LiveId" clId="{3BE89810-2441-465F-AC42-D5BE2B113CDD}" dt="2023-12-07T11:29:20.562" v="9"/>
        <pc:sldMkLst>
          <pc:docMk/>
          <pc:sldMk cId="843663555" sldId="448"/>
        </pc:sldMkLst>
      </pc:sldChg>
      <pc:sldChg chg="addSp delSp modSp mod">
        <pc:chgData name="Leonie Smith" userId="fed1330f33f5650e" providerId="LiveId" clId="{3BE89810-2441-465F-AC42-D5BE2B113CDD}" dt="2023-12-07T11:29:31.483" v="10"/>
        <pc:sldMkLst>
          <pc:docMk/>
          <pc:sldMk cId="538051216" sldId="450"/>
        </pc:sldMkLst>
      </pc:sldChg>
      <pc:sldChg chg="addSp delSp modSp mod">
        <pc:chgData name="Leonie Smith" userId="fed1330f33f5650e" providerId="LiveId" clId="{3BE89810-2441-465F-AC42-D5BE2B113CDD}" dt="2023-12-07T11:29:41.101" v="11"/>
        <pc:sldMkLst>
          <pc:docMk/>
          <pc:sldMk cId="4002949039" sldId="45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000" b="1" i="0" u="none" strike="noStrike" baseline="0">
                <a:latin typeface="TimesNewRomanPS-BoldMT"/>
              </a:rPr>
              <a:t>Checked Kham</a:t>
            </a:r>
            <a:endParaRPr lang="en-IN" sz="1000" b="1" i="0" u="none" strike="noStrike" baseline="0" dirty="0">
              <a:latin typeface="TimesNewRomanPS-BoldMT"/>
            </a:endParaRPr>
          </a:p>
          <a:p>
            <a:pPr algn="l"/>
            <a:r>
              <a:rPr lang="en-IN" sz="1000" b="1" i="0" u="none" strike="noStrike" baseline="0" dirty="0">
                <a:latin typeface="TimesNewRomanPS-BoldMT"/>
              </a:rPr>
              <a:t>33 Jesus’ early ministry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1. John the Baptist tells about Jesus - John 1:19-42; John’s last witness - John 3:22-36;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and John in Prison - Luke 3:19-20 (Left Top)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2. Philip and Nathanael - John 1:43-51 (Center Top)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3. Wedding at Cana - John 2:1-12 (Right Top)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4. Nicodemus - John 3:1-21 (Right Bottom)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5. Woman at the Well - John 4:1-42 (Center Bottom)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6. Nobleman’s Son - John 4:46-54 (Left Bottom)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7. Sick man at Pool - John 5:1-47 (Left Center)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8. Jesus in Nazareth - Luke 4:16-30 (Right Center)</a:t>
            </a:r>
            <a:endParaRPr lang="en-IN" sz="1000" dirty="0"/>
          </a:p>
          <a:p>
            <a:endParaRPr lang="en-IN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1391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11B3B-90F9-5D8E-B7E5-D8ED5C413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33-6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D2AD1D0-E642-6C5F-1FA4-E83F6D87A3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D561D8-8A8E-A201-444C-1661EA2F6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Central Tibetan Bible translation by Central Asia Publishing. </a:t>
            </a:r>
            <a:r>
              <a:rPr lang="en-US" sz="180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Used by permission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2648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7"/>
    </mc:Choice>
    <mc:Fallback xmlns="">
      <p:transition spd="slow" advTm="3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7B541B-72CA-52BE-D7B3-29EA17760E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7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41ABBD-0C8B-B9EF-8877-4B8255FEC3C5}"/>
              </a:ext>
            </a:extLst>
          </p:cNvPr>
          <p:cNvSpPr txBox="1"/>
          <p:nvPr/>
        </p:nvSpPr>
        <p:spPr>
          <a:xfrm>
            <a:off x="498883" y="330704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ཡོ་ཧ་ནན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4:48,49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728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800" b="0" i="0" dirty="0">
                <a:solidFill>
                  <a:srgbClr val="777A7B"/>
                </a:solidFill>
                <a:effectLst/>
                <a:latin typeface="Inter"/>
              </a:rPr>
              <a:t>50ཡེ་ཤུས་“སོང་ལ་ཁྱེད་ཀྱི་བུ་གསོན་ནོ་”ཞེས་གསུངས། དཔོན་པོ་དེས་ཡེ་ཤུས་གསུངས་པའི་བཀའ་ལ་ཡིད་ཆེས་ཏེ་ཕྱིར་ལོག་སོང་བ་དང༌། 51ཁོང་ཕྱིར་ལོག་དུས་དེའི་གཡོག་པོ་རྣམས་ཚུར་ཡོང་བ་དང་ཁོང་ཐུག་ནས་བུ་གསོན་པའི་གཏམ་བཤད།</a:t>
            </a:r>
            <a:endParaRPr lang="en-ZA" sz="4000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071E439-553E-1B7B-084D-3BE8DE12A3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AE5834-262F-E1CC-B199-438056DC9D45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50“Go,” said Jesus. “Your son will live.”</a:t>
            </a:r>
          </a:p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The man took Jesus at His word and departed. 51And while he was still on the way, his servants met him with the news that his boy was alive.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84366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36"/>
    </mc:Choice>
    <mc:Fallback xmlns="">
      <p:transition spd="slow" advTm="20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DED22E-D24C-EDF2-43FE-F74A4C082E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FB3E4-8A7B-9285-BCB0-268C7D72319F}"/>
              </a:ext>
            </a:extLst>
          </p:cNvPr>
          <p:cNvSpPr txBox="1"/>
          <p:nvPr/>
        </p:nvSpPr>
        <p:spPr>
          <a:xfrm>
            <a:off x="498883" y="330704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ཡོ་ཧ་ནན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4:50,51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945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777A7B"/>
                </a:solidFill>
                <a:latin typeface="Arial" panose="020B0604020202020204" pitchFamily="34" charset="0"/>
              </a:rPr>
              <a:t>52དེ་ནས་ཁོང་གིས་ནད་གསོ་བའི་ཆུ་ཚོད་དྲིས་པ་ན་ཁོ་ཚོས་“ཁ་སང་ཕྱི་དྲོའི་ཆུ་ཚོད་དང་པོར་ཙམ་ལ་ཚ་བ་འཇགས་”ཞེས་བཤད། </a:t>
            </a:r>
            <a:endParaRPr lang="en-ZA" sz="2800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AF49EC4-063B-EFAD-3BB4-4221E26184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51367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3B8B52-4DAE-04A9-14E5-F3BB8C535245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52So he inquired as to the hour when his son had recovered, and they told him, “The fever left him yesterday at the seventh hour. (one o’ clock)”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3805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05"/>
    </mc:Choice>
    <mc:Fallback xmlns="">
      <p:transition spd="slow" advTm="124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420D0-9662-EAA6-6E33-BCEF36A61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6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700E5A-BF1F-120A-23ED-EB33467EB767}"/>
              </a:ext>
            </a:extLst>
          </p:cNvPr>
          <p:cNvSpPr txBox="1"/>
          <p:nvPr/>
        </p:nvSpPr>
        <p:spPr>
          <a:xfrm>
            <a:off x="498883" y="330704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ཡོ་ཧ་ནན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4:52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340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>
                <a:solidFill>
                  <a:srgbClr val="777A7B"/>
                </a:solidFill>
                <a:latin typeface="Arial" panose="020B0604020202020204" pitchFamily="34" charset="0"/>
              </a:rPr>
              <a:t>53དེ་ནས་ཡེ་ཤུས་ཁྱེད་ཀྱི་བུ་གསོན་ནོ་ཞེས་གསུངས་པའི་ཆུ་ཚོད་དེ་རང་ལ་བུ་གསོས་པར་གྱུར་བ་ཕ་ཡིས་ཤེས་ཏེ། ཕ་རང་ཉིད་དང་ཁྱིམ་མི་ཐམས་ཅད་ཀྱིས་ཡེ་ཤུ་ལ་དད་པ་བྱས།</a:t>
            </a:r>
            <a:endParaRPr lang="en-ZA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26E57B2-4612-F1A4-2CE0-067D9733BB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4FE9AC-B1FF-6D50-3FD7-08D66157D962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>
                <a:solidFill>
                  <a:srgbClr val="777A7B"/>
                </a:solidFill>
                <a:latin typeface="Arial" panose="020B0604020202020204" pitchFamily="34" charset="0"/>
              </a:rPr>
              <a:t>53Then the father realized that this was the very hour in which Jesus had told him, “Your son will live.” And he and all his household believed.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0294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93"/>
    </mc:Choice>
    <mc:Fallback xmlns="">
      <p:transition spd="slow" advTm="139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30D0A2-256C-772B-65D7-9CD5B0068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07436"/>
            <a:ext cx="12191999" cy="72654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52998D-AAA9-3FBB-9528-70631B04A4D6}"/>
              </a:ext>
            </a:extLst>
          </p:cNvPr>
          <p:cNvSpPr txBox="1"/>
          <p:nvPr/>
        </p:nvSpPr>
        <p:spPr>
          <a:xfrm>
            <a:off x="498883" y="330704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ཡོ་ཧ་ནན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4:53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939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E467E-E0EB-D6BD-B12E-D4141D991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07436"/>
            <a:ext cx="12191999" cy="72654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4CBA6A-E4FA-F1F2-E318-FAF5C2F2F958}"/>
              </a:ext>
            </a:extLst>
          </p:cNvPr>
          <p:cNvSpPr txBox="1"/>
          <p:nvPr/>
        </p:nvSpPr>
        <p:spPr>
          <a:xfrm>
            <a:off x="6458609" y="3064934"/>
            <a:ext cx="5975129" cy="3962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ཡོ་ཧ་ནན 4</a:t>
            </a:r>
          </a:p>
          <a:p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སྐྱབས་མགོན་ཡེ་ཤུས་བློན་ཆེན་ཞིག་གི་བུ་གསོས༌པ།</a:t>
            </a:r>
            <a:endParaRPr lang="en-ZA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800" b="0" i="0" u="none" strike="noStrike" baseline="0" dirty="0">
                <a:latin typeface="TimesNewRomanPSMT"/>
              </a:rPr>
              <a:t>6. The Nobleman’s Son - John 4:46-54 (Left Bottom)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000" b="1" cap="all" dirty="0">
                <a:solidFill>
                  <a:srgbClr val="121212"/>
                </a:solidFill>
                <a:latin typeface="ArialMT"/>
              </a:rPr>
              <a:t>ཡོ་ཧ་ནན། 4</a:t>
            </a:r>
          </a:p>
          <a:p>
            <a:r>
              <a:rPr lang="bo-CN" sz="8000" b="1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སྐྱབས་མགོན་ཡེ་ཤུས་བློན་ཆེན་ཞིག་གི་བུ་གསོས༌པ།</a:t>
            </a:r>
            <a:endParaRPr lang="en-ZA" sz="8000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F83EBCA-86B3-161F-D141-77AFF6E4B1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6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2"/>
    </mc:Choice>
    <mc:Fallback xmlns="">
      <p:transition spd="slow" advTm="57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E467E-E0EB-D6BD-B12E-D4141D991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07436"/>
            <a:ext cx="12191999" cy="72654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04E3F8-8074-86F6-71DD-AA570366EEBA}"/>
              </a:ext>
            </a:extLst>
          </p:cNvPr>
          <p:cNvSpPr txBox="1"/>
          <p:nvPr/>
        </p:nvSpPr>
        <p:spPr>
          <a:xfrm>
            <a:off x="6458609" y="3064934"/>
            <a:ext cx="5975129" cy="3962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ཡོ་ཧ</a:t>
            </a:r>
            <a:r>
              <a:rPr lang="bo-CN" sz="8000" b="1" cap="all">
                <a:solidFill>
                  <a:schemeClr val="bg1"/>
                </a:solidFill>
                <a:latin typeface="ArialMT"/>
              </a:rPr>
              <a:t>་ནན </a:t>
            </a:r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4</a:t>
            </a:r>
          </a:p>
          <a:p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སྐྱབས་མགོན་ཡེ་ཤུས་བློན་ཆེན་ཞིག་གི་བུ་གསོས༌པ།</a:t>
            </a:r>
            <a:endParaRPr lang="en-ZA" sz="8000" dirty="0">
              <a:solidFill>
                <a:schemeClr val="bg1"/>
              </a:solidFill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BA5FBB61-422D-F5ED-B3CF-0349CE8FFD77}"/>
              </a:ext>
            </a:extLst>
          </p:cNvPr>
          <p:cNvSpPr txBox="1"/>
          <p:nvPr/>
        </p:nvSpPr>
        <p:spPr>
          <a:xfrm>
            <a:off x="845188" y="5877877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617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46ཡེ་ཤུ་ཡང་བསྐྱར་ག་ལིལ་ཡུལ་གྱི་ཀ་ནཱ་ཟེར་བའི་གྲོང་ཚོར་ཕེབས། སྔར་ཁོང་གིས་གནས་དེར་ཆུ་རྒུན་ཆང་དུ་འགྱུར་བར་མཛད། ག་ལིལ་ཡུལ་དུ་རྒྱལ་པོའི་དཔོན་རིགས་ཤིག་གི་བུ་ཀ་ཕར་ན་ཧུམ་གྲོང་ཁྱེར་དུ་ན་ཡོད།</a:t>
            </a:r>
            <a:endParaRPr lang="en-ZA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0C8F1E0-724E-0DF4-8805-457B2DD655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6DCD8F-5C3D-E511-D648-7D98AFF2C28B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46So once again He came to Cana in Galilee, where He had turned the water into wine. And there was a royal official whose son lay sick at Capernaum.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8022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40"/>
    </mc:Choice>
    <mc:Fallback xmlns="">
      <p:transition spd="slow" advTm="14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05329B-61B4-9348-26D0-2AD8C3A479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02" b="508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7A9479-BC8E-9109-5EA4-CA56EA4228E4}"/>
              </a:ext>
            </a:extLst>
          </p:cNvPr>
          <p:cNvSpPr txBox="1"/>
          <p:nvPr/>
        </p:nvSpPr>
        <p:spPr>
          <a:xfrm>
            <a:off x="498883" y="330704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ཡོ་ཧ་ནན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4:46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02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47དཔོན་རིགས་དེས་ཡེ་ཤུ་ནི་ཡ་ཧུ་དཱ་ཡུལ་ནས་ག་ལིལ་དུ་ཕེབས་པའི་གཏམ་ཐོས་པས་ཁོང་གི་དྲུང་དུ་ཕྱིན། ཁོའི་བུ་འཆི་བ་ལ་ཐུག་པས་ཡེ་ཤུ་ཀ་ཕར་ན་ཧུམ་དུ་མར་ཕེབས་ནས་བུའི་ནད་གསོ་བར་མཛད་པའི་ཕྱིར་ཞུ་བ་ཕུལ། </a:t>
            </a:r>
            <a:endParaRPr lang="en-ZA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39308FB-447D-8032-BF72-75D2C7526C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0F0632-28AD-9C68-8677-E966BC964627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47When he heard that Jesus had come from Judea to Galilee, he went and begged Him to come down and heal his son, who was about to die.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186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25"/>
    </mc:Choice>
    <mc:Fallback xmlns="">
      <p:transition spd="slow" advTm="15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CAECE1-E231-8374-78FC-496A76422D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7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B30160-3963-ACBD-0FAE-5E9AFBB3F216}"/>
              </a:ext>
            </a:extLst>
          </p:cNvPr>
          <p:cNvSpPr txBox="1"/>
          <p:nvPr/>
        </p:nvSpPr>
        <p:spPr>
          <a:xfrm>
            <a:off x="498883" y="330704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ཡོ་ཧ་ནན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4:47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98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777A7B"/>
                </a:solidFill>
                <a:latin typeface="Arial" panose="020B0604020202020204" pitchFamily="34" charset="0"/>
              </a:rPr>
              <a:t>48ཡེ་ཤུས་མི་དེར་“གལ་ཏེ་ཁྱེད་རྣམས་ཀྱིས་རྟགས་དང་ངོ་མཚར་བའི་དོན་རྣམས་མ་མཐོང་ན་དད་པ་མི་བྱེད་”ཅེས་གསུངས། 49ལན་དུ་རྒྱལ་པོའི་དཔོན་རིགས་དེས་“སྐུ་ཞབས་ལགས། ངའི་བུ་མ་འཆི་གོང་ལ་ཕེབས་རོགས་གནང་”ཞེས་ཞུས། </a:t>
            </a:r>
            <a:endParaRPr lang="en-ZA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B82955A-0B65-0D5E-AD58-BE9DC81229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B5CDB1-4E13-AC83-E99E-7B0BCF39D277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48Jesus said to him, “Unless you people see signs and wonders, you will never believe.”</a:t>
            </a:r>
          </a:p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49“Sir,” the official said, “come down before my child dies.”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6580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53"/>
    </mc:Choice>
    <mc:Fallback xmlns="">
      <p:transition spd="slow" advTm="186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861</Words>
  <Application>Microsoft Office PowerPoint</Application>
  <PresentationFormat>Widescreen</PresentationFormat>
  <Paragraphs>49</Paragraphs>
  <Slides>16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Aptos</vt:lpstr>
      <vt:lpstr>Arial</vt:lpstr>
      <vt:lpstr>ArialMT</vt:lpstr>
      <vt:lpstr>Calibri</vt:lpstr>
      <vt:lpstr>Calibri Light</vt:lpstr>
      <vt:lpstr>Inter</vt:lpstr>
      <vt:lpstr>Microsoft Himalaya</vt:lpstr>
      <vt:lpstr>PT Serif</vt:lpstr>
      <vt:lpstr>Symbol</vt:lpstr>
      <vt:lpstr>TimesNewRomanPS-BoldMT</vt:lpstr>
      <vt:lpstr>TimesNewRomanPSMT</vt:lpstr>
      <vt:lpstr>Office Theme</vt:lpstr>
      <vt:lpstr>33-6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12</cp:revision>
  <dcterms:created xsi:type="dcterms:W3CDTF">2021-07-20T09:23:46Z</dcterms:created>
  <dcterms:modified xsi:type="dcterms:W3CDTF">2025-05-16T05:39:28Z</dcterms:modified>
</cp:coreProperties>
</file>