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8" r:id="rId2"/>
    <p:sldId id="439" r:id="rId3"/>
    <p:sldId id="440" r:id="rId4"/>
    <p:sldId id="47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70" r:id="rId13"/>
    <p:sldId id="450" r:id="rId14"/>
    <p:sldId id="451" r:id="rId15"/>
    <p:sldId id="452" r:id="rId16"/>
    <p:sldId id="4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83852" autoAdjust="0"/>
  </p:normalViewPr>
  <p:slideViewPr>
    <p:cSldViewPr snapToGrid="0">
      <p:cViewPr varScale="1">
        <p:scale>
          <a:sx n="46" d="100"/>
          <a:sy n="46" d="100"/>
        </p:scale>
        <p:origin x="1075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FDFE9D09-117E-4439-9770-16F456BA15ED}"/>
    <pc:docChg chg="custSel delSld modSld">
      <pc:chgData name="Leonie Smith" userId="fed1330f33f5650e" providerId="LiveId" clId="{FDFE9D09-117E-4439-9770-16F456BA15ED}" dt="2023-01-13T08:28:01.563" v="91"/>
      <pc:docMkLst>
        <pc:docMk/>
      </pc:docMkLst>
      <pc:sldChg chg="addSp modSp">
        <pc:chgData name="Leonie Smith" userId="fed1330f33f5650e" providerId="LiveId" clId="{FDFE9D09-117E-4439-9770-16F456BA15ED}" dt="2023-01-09T13:21:48.449" v="72"/>
        <pc:sldMkLst>
          <pc:docMk/>
          <pc:sldMk cId="3759221820" sldId="439"/>
        </pc:sldMkLst>
      </pc:sldChg>
      <pc:sldChg chg="addSp delSp modSp mod modTransition modAnim">
        <pc:chgData name="Leonie Smith" userId="fed1330f33f5650e" providerId="LiveId" clId="{FDFE9D09-117E-4439-9770-16F456BA15ED}" dt="2023-01-09T13:25:49.229" v="90" actId="20577"/>
        <pc:sldMkLst>
          <pc:docMk/>
          <pc:sldMk cId="923867738" sldId="440"/>
        </pc:sldMkLst>
      </pc:sldChg>
      <pc:sldChg chg="addSp delSp modSp mod modTransition modAnim">
        <pc:chgData name="Leonie Smith" userId="fed1330f33f5650e" providerId="LiveId" clId="{FDFE9D09-117E-4439-9770-16F456BA15ED}" dt="2023-01-09T13:23:55.336" v="80"/>
        <pc:sldMkLst>
          <pc:docMk/>
          <pc:sldMk cId="2180228365" sldId="442"/>
        </pc:sldMkLst>
      </pc:sldChg>
      <pc:sldChg chg="addSp modSp">
        <pc:chgData name="Leonie Smith" userId="fed1330f33f5650e" providerId="LiveId" clId="{FDFE9D09-117E-4439-9770-16F456BA15ED}" dt="2023-01-09T13:22:02.310" v="74"/>
        <pc:sldMkLst>
          <pc:docMk/>
          <pc:sldMk cId="3095902142" sldId="443"/>
        </pc:sldMkLst>
      </pc:sldChg>
      <pc:sldChg chg="addSp delSp modSp mod modTransition modAnim">
        <pc:chgData name="Leonie Smith" userId="fed1330f33f5650e" providerId="LiveId" clId="{FDFE9D09-117E-4439-9770-16F456BA15ED}" dt="2023-01-09T13:24:10.783" v="81"/>
        <pc:sldMkLst>
          <pc:docMk/>
          <pc:sldMk cId="1718612039" sldId="444"/>
        </pc:sldMkLst>
      </pc:sldChg>
      <pc:sldChg chg="addSp modSp">
        <pc:chgData name="Leonie Smith" userId="fed1330f33f5650e" providerId="LiveId" clId="{FDFE9D09-117E-4439-9770-16F456BA15ED}" dt="2023-01-09T13:22:11.579" v="75"/>
        <pc:sldMkLst>
          <pc:docMk/>
          <pc:sldMk cId="2166098122" sldId="445"/>
        </pc:sldMkLst>
      </pc:sldChg>
      <pc:sldChg chg="addSp delSp modSp mod modTransition modAnim">
        <pc:chgData name="Leonie Smith" userId="fed1330f33f5650e" providerId="LiveId" clId="{FDFE9D09-117E-4439-9770-16F456BA15ED}" dt="2023-01-09T13:24:31.833" v="82"/>
        <pc:sldMkLst>
          <pc:docMk/>
          <pc:sldMk cId="665805102" sldId="446"/>
        </pc:sldMkLst>
      </pc:sldChg>
      <pc:sldChg chg="addSp modSp">
        <pc:chgData name="Leonie Smith" userId="fed1330f33f5650e" providerId="LiveId" clId="{FDFE9D09-117E-4439-9770-16F456BA15ED}" dt="2023-01-09T13:22:20.889" v="76"/>
        <pc:sldMkLst>
          <pc:docMk/>
          <pc:sldMk cId="2422728137" sldId="447"/>
        </pc:sldMkLst>
      </pc:sldChg>
      <pc:sldChg chg="addSp delSp modSp mod modTransition modAnim">
        <pc:chgData name="Leonie Smith" userId="fed1330f33f5650e" providerId="LiveId" clId="{FDFE9D09-117E-4439-9770-16F456BA15ED}" dt="2023-01-09T13:24:53.210" v="84" actId="404"/>
        <pc:sldMkLst>
          <pc:docMk/>
          <pc:sldMk cId="843663555" sldId="448"/>
        </pc:sldMkLst>
      </pc:sldChg>
      <pc:sldChg chg="addSp delSp modSp mod modTransition modAnim">
        <pc:chgData name="Leonie Smith" userId="fed1330f33f5650e" providerId="LiveId" clId="{FDFE9D09-117E-4439-9770-16F456BA15ED}" dt="2023-01-09T13:25:09.699" v="85"/>
        <pc:sldMkLst>
          <pc:docMk/>
          <pc:sldMk cId="538051216" sldId="450"/>
        </pc:sldMkLst>
      </pc:sldChg>
      <pc:sldChg chg="addSp modSp">
        <pc:chgData name="Leonie Smith" userId="fed1330f33f5650e" providerId="LiveId" clId="{FDFE9D09-117E-4439-9770-16F456BA15ED}" dt="2023-01-09T13:22:40.851" v="78"/>
        <pc:sldMkLst>
          <pc:docMk/>
          <pc:sldMk cId="3386340796" sldId="451"/>
        </pc:sldMkLst>
      </pc:sldChg>
      <pc:sldChg chg="addSp delSp modSp mod modTransition modAnim">
        <pc:chgData name="Leonie Smith" userId="fed1330f33f5650e" providerId="LiveId" clId="{FDFE9D09-117E-4439-9770-16F456BA15ED}" dt="2023-01-09T13:25:23.539" v="86"/>
        <pc:sldMkLst>
          <pc:docMk/>
          <pc:sldMk cId="4002949039" sldId="452"/>
        </pc:sldMkLst>
      </pc:sldChg>
      <pc:sldChg chg="del">
        <pc:chgData name="Leonie Smith" userId="fed1330f33f5650e" providerId="LiveId" clId="{FDFE9D09-117E-4439-9770-16F456BA15ED}" dt="2022-09-28T05:20:33.386" v="66" actId="2696"/>
        <pc:sldMkLst>
          <pc:docMk/>
          <pc:sldMk cId="283334129" sldId="453"/>
        </pc:sldMkLst>
      </pc:sldChg>
      <pc:sldChg chg="del">
        <pc:chgData name="Leonie Smith" userId="fed1330f33f5650e" providerId="LiveId" clId="{FDFE9D09-117E-4439-9770-16F456BA15ED}" dt="2022-09-28T05:20:35.698" v="67" actId="2696"/>
        <pc:sldMkLst>
          <pc:docMk/>
          <pc:sldMk cId="2511564658" sldId="454"/>
        </pc:sldMkLst>
      </pc:sldChg>
      <pc:sldChg chg="addSp modSp">
        <pc:chgData name="Leonie Smith" userId="fed1330f33f5650e" providerId="LiveId" clId="{FDFE9D09-117E-4439-9770-16F456BA15ED}" dt="2023-01-09T13:22:50.527" v="79"/>
        <pc:sldMkLst>
          <pc:docMk/>
          <pc:sldMk cId="1799939013" sldId="455"/>
        </pc:sldMkLst>
      </pc:sldChg>
      <pc:sldChg chg="addSp delSp modSp mod modTransition modAnim modNotesTx">
        <pc:chgData name="Leonie Smith" userId="fed1330f33f5650e" providerId="LiveId" clId="{FDFE9D09-117E-4439-9770-16F456BA15ED}" dt="2023-01-13T08:28:01.563" v="91"/>
        <pc:sldMkLst>
          <pc:docMk/>
          <pc:sldMk cId="826482979" sldId="468"/>
        </pc:sldMkLst>
      </pc:sldChg>
      <pc:sldChg chg="addSp modSp">
        <pc:chgData name="Leonie Smith" userId="fed1330f33f5650e" providerId="LiveId" clId="{FDFE9D09-117E-4439-9770-16F456BA15ED}" dt="2023-01-09T13:22:31.784" v="77"/>
        <pc:sldMkLst>
          <pc:docMk/>
          <pc:sldMk cId="2139945822" sldId="470"/>
        </pc:sldMkLst>
      </pc:sldChg>
      <pc:sldChg chg="addSp modSp">
        <pc:chgData name="Leonie Smith" userId="fed1330f33f5650e" providerId="LiveId" clId="{FDFE9D09-117E-4439-9770-16F456BA15ED}" dt="2023-01-09T13:21:51.130" v="73"/>
        <pc:sldMkLst>
          <pc:docMk/>
          <pc:sldMk cId="787617977" sldId="471"/>
        </pc:sldMkLst>
      </pc:sldChg>
    </pc:docChg>
  </pc:docChgLst>
  <pc:docChgLst>
    <pc:chgData name="Leonie Smith" userId="fed1330f33f5650e" providerId="LiveId" clId="{67C48F79-765B-4129-A248-81BC41160442}"/>
    <pc:docChg chg="modSld">
      <pc:chgData name="Leonie Smith" userId="fed1330f33f5650e" providerId="LiveId" clId="{67C48F79-765B-4129-A248-81BC41160442}" dt="2023-12-19T04:09:50.365" v="36" actId="20577"/>
      <pc:docMkLst>
        <pc:docMk/>
      </pc:docMkLst>
      <pc:sldChg chg="addSp delSp modSp mod modTransition modAnim">
        <pc:chgData name="Leonie Smith" userId="fed1330f33f5650e" providerId="LiveId" clId="{67C48F79-765B-4129-A248-81BC41160442}" dt="2023-12-19T04:09:17.820" v="26"/>
        <pc:sldMkLst>
          <pc:docMk/>
          <pc:sldMk cId="923867738" sldId="440"/>
        </pc:sldMkLst>
      </pc:sldChg>
      <pc:sldChg chg="addSp delSp modSp mod modTransition modAnim">
        <pc:chgData name="Leonie Smith" userId="fed1330f33f5650e" providerId="LiveId" clId="{67C48F79-765B-4129-A248-81BC41160442}" dt="2023-12-16T04:36:11.513" v="8"/>
        <pc:sldMkLst>
          <pc:docMk/>
          <pc:sldMk cId="2180228365" sldId="442"/>
        </pc:sldMkLst>
      </pc:sldChg>
      <pc:sldChg chg="addSp delSp modSp mod modTransition modAnim">
        <pc:chgData name="Leonie Smith" userId="fed1330f33f5650e" providerId="LiveId" clId="{67C48F79-765B-4129-A248-81BC41160442}" dt="2023-12-16T04:36:36.519" v="11"/>
        <pc:sldMkLst>
          <pc:docMk/>
          <pc:sldMk cId="1718612039" sldId="444"/>
        </pc:sldMkLst>
      </pc:sldChg>
      <pc:sldChg chg="addSp delSp modSp mod modTransition modAnim">
        <pc:chgData name="Leonie Smith" userId="fed1330f33f5650e" providerId="LiveId" clId="{67C48F79-765B-4129-A248-81BC41160442}" dt="2023-12-16T04:37:05.210" v="14"/>
        <pc:sldMkLst>
          <pc:docMk/>
          <pc:sldMk cId="665805102" sldId="446"/>
        </pc:sldMkLst>
      </pc:sldChg>
      <pc:sldChg chg="addSp delSp modSp mod modTransition modAnim">
        <pc:chgData name="Leonie Smith" userId="fed1330f33f5650e" providerId="LiveId" clId="{67C48F79-765B-4129-A248-81BC41160442}" dt="2023-12-16T04:37:35.407" v="17"/>
        <pc:sldMkLst>
          <pc:docMk/>
          <pc:sldMk cId="843663555" sldId="448"/>
        </pc:sldMkLst>
      </pc:sldChg>
      <pc:sldChg chg="addSp delSp modSp mod modTransition modAnim">
        <pc:chgData name="Leonie Smith" userId="fed1330f33f5650e" providerId="LiveId" clId="{67C48F79-765B-4129-A248-81BC41160442}" dt="2023-12-16T04:37:57.757" v="20"/>
        <pc:sldMkLst>
          <pc:docMk/>
          <pc:sldMk cId="538051216" sldId="450"/>
        </pc:sldMkLst>
      </pc:sldChg>
      <pc:sldChg chg="addSp delSp modSp mod modTransition modAnim">
        <pc:chgData name="Leonie Smith" userId="fed1330f33f5650e" providerId="LiveId" clId="{67C48F79-765B-4129-A248-81BC41160442}" dt="2023-12-16T04:38:21.408" v="23"/>
        <pc:sldMkLst>
          <pc:docMk/>
          <pc:sldMk cId="4002949039" sldId="452"/>
        </pc:sldMkLst>
      </pc:sldChg>
      <pc:sldChg chg="addSp delSp modSp mod modTransition modAnim modNotesTx">
        <pc:chgData name="Leonie Smith" userId="fed1330f33f5650e" providerId="LiveId" clId="{67C48F79-765B-4129-A248-81BC41160442}" dt="2023-12-19T04:09:50.365" v="36" actId="20577"/>
        <pc:sldMkLst>
          <pc:docMk/>
          <pc:sldMk cId="826482979" sldId="468"/>
        </pc:sldMkLst>
      </pc:sldChg>
    </pc:docChg>
  </pc:docChgLst>
  <pc:docChgLst>
    <pc:chgData name="Leonie Smith" userId="fed1330f33f5650e" providerId="LiveId" clId="{3BE89810-2441-465F-AC42-D5BE2B113CDD}"/>
    <pc:docChg chg="custSel modSld">
      <pc:chgData name="Leonie Smith" userId="fed1330f33f5650e" providerId="LiveId" clId="{3BE89810-2441-465F-AC42-D5BE2B113CDD}" dt="2023-12-07T11:29:41.101" v="11"/>
      <pc:docMkLst>
        <pc:docMk/>
      </pc:docMkLst>
      <pc:sldChg chg="addSp delSp modSp mod">
        <pc:chgData name="Leonie Smith" userId="fed1330f33f5650e" providerId="LiveId" clId="{3BE89810-2441-465F-AC42-D5BE2B113CDD}" dt="2023-12-07T11:28:50.405" v="6"/>
        <pc:sldMkLst>
          <pc:docMk/>
          <pc:sldMk cId="2180228365" sldId="442"/>
        </pc:sldMkLst>
      </pc:sldChg>
      <pc:sldChg chg="addSp delSp modSp mod">
        <pc:chgData name="Leonie Smith" userId="fed1330f33f5650e" providerId="LiveId" clId="{3BE89810-2441-465F-AC42-D5BE2B113CDD}" dt="2023-12-07T11:28:58.498" v="7"/>
        <pc:sldMkLst>
          <pc:docMk/>
          <pc:sldMk cId="1718612039" sldId="444"/>
        </pc:sldMkLst>
      </pc:sldChg>
      <pc:sldChg chg="addSp delSp modSp mod">
        <pc:chgData name="Leonie Smith" userId="fed1330f33f5650e" providerId="LiveId" clId="{3BE89810-2441-465F-AC42-D5BE2B113CDD}" dt="2023-12-07T11:29:08.009" v="8"/>
        <pc:sldMkLst>
          <pc:docMk/>
          <pc:sldMk cId="665805102" sldId="446"/>
        </pc:sldMkLst>
      </pc:sldChg>
      <pc:sldChg chg="addSp delSp modSp mod">
        <pc:chgData name="Leonie Smith" userId="fed1330f33f5650e" providerId="LiveId" clId="{3BE89810-2441-465F-AC42-D5BE2B113CDD}" dt="2023-12-07T11:29:20.562" v="9"/>
        <pc:sldMkLst>
          <pc:docMk/>
          <pc:sldMk cId="843663555" sldId="448"/>
        </pc:sldMkLst>
      </pc:sldChg>
      <pc:sldChg chg="addSp delSp modSp mod">
        <pc:chgData name="Leonie Smith" userId="fed1330f33f5650e" providerId="LiveId" clId="{3BE89810-2441-465F-AC42-D5BE2B113CDD}" dt="2023-12-07T11:29:31.483" v="10"/>
        <pc:sldMkLst>
          <pc:docMk/>
          <pc:sldMk cId="538051216" sldId="450"/>
        </pc:sldMkLst>
      </pc:sldChg>
      <pc:sldChg chg="addSp delSp modSp mod">
        <pc:chgData name="Leonie Smith" userId="fed1330f33f5650e" providerId="LiveId" clId="{3BE89810-2441-465F-AC42-D5BE2B113CDD}" dt="2023-12-07T11:29:41.101" v="11"/>
        <pc:sldMkLst>
          <pc:docMk/>
          <pc:sldMk cId="4002949039" sldId="452"/>
        </pc:sldMkLst>
      </pc:sldChg>
    </pc:docChg>
  </pc:docChgLst>
  <pc:docChgLst>
    <pc:chgData name="Alfred Smith" userId="3c60a3631c0db8ad" providerId="LiveId" clId="{D3DC1407-ABC9-4AC9-A397-692152FE42F8}"/>
    <pc:docChg chg="custSel modSld">
      <pc:chgData name="Alfred Smith" userId="3c60a3631c0db8ad" providerId="LiveId" clId="{D3DC1407-ABC9-4AC9-A397-692152FE42F8}" dt="2024-07-22T06:28:29.472" v="26"/>
      <pc:docMkLst>
        <pc:docMk/>
      </pc:docMkLst>
      <pc:sldChg chg="modSp mod">
        <pc:chgData name="Alfred Smith" userId="3c60a3631c0db8ad" providerId="LiveId" clId="{D3DC1407-ABC9-4AC9-A397-692152FE42F8}" dt="2024-07-22T06:27:07.144" v="4"/>
        <pc:sldMkLst>
          <pc:docMk/>
          <pc:sldMk cId="2180228365" sldId="442"/>
        </pc:sldMkLst>
      </pc:sldChg>
      <pc:sldChg chg="modSp mod">
        <pc:chgData name="Alfred Smith" userId="3c60a3631c0db8ad" providerId="LiveId" clId="{D3DC1407-ABC9-4AC9-A397-692152FE42F8}" dt="2024-07-22T06:27:21.721" v="5"/>
        <pc:sldMkLst>
          <pc:docMk/>
          <pc:sldMk cId="1718612039" sldId="444"/>
        </pc:sldMkLst>
      </pc:sldChg>
      <pc:sldChg chg="modSp mod">
        <pc:chgData name="Alfred Smith" userId="3c60a3631c0db8ad" providerId="LiveId" clId="{D3DC1407-ABC9-4AC9-A397-692152FE42F8}" dt="2024-07-22T06:27:35.051" v="7" actId="6549"/>
        <pc:sldMkLst>
          <pc:docMk/>
          <pc:sldMk cId="665805102" sldId="446"/>
        </pc:sldMkLst>
      </pc:sldChg>
      <pc:sldChg chg="modSp mod">
        <pc:chgData name="Alfred Smith" userId="3c60a3631c0db8ad" providerId="LiveId" clId="{D3DC1407-ABC9-4AC9-A397-692152FE42F8}" dt="2024-07-22T06:27:48.183" v="8"/>
        <pc:sldMkLst>
          <pc:docMk/>
          <pc:sldMk cId="843663555" sldId="448"/>
        </pc:sldMkLst>
      </pc:sldChg>
      <pc:sldChg chg="modSp mod">
        <pc:chgData name="Alfred Smith" userId="3c60a3631c0db8ad" providerId="LiveId" clId="{D3DC1407-ABC9-4AC9-A397-692152FE42F8}" dt="2024-07-22T06:28:18.382" v="25" actId="20577"/>
        <pc:sldMkLst>
          <pc:docMk/>
          <pc:sldMk cId="538051216" sldId="450"/>
        </pc:sldMkLst>
      </pc:sldChg>
      <pc:sldChg chg="modSp mod">
        <pc:chgData name="Alfred Smith" userId="3c60a3631c0db8ad" providerId="LiveId" clId="{D3DC1407-ABC9-4AC9-A397-692152FE42F8}" dt="2024-07-22T06:28:29.472" v="26"/>
        <pc:sldMkLst>
          <pc:docMk/>
          <pc:sldMk cId="4002949039" sldId="452"/>
        </pc:sldMkLst>
      </pc:sldChg>
      <pc:sldChg chg="addSp delSp modSp mod">
        <pc:chgData name="Alfred Smith" userId="3c60a3631c0db8ad" providerId="LiveId" clId="{D3DC1407-ABC9-4AC9-A397-692152FE42F8}" dt="2024-07-22T05:57:38.075" v="2"/>
        <pc:sldMkLst>
          <pc:docMk/>
          <pc:sldMk cId="826482979" sldId="468"/>
        </pc:sldMkLst>
      </pc:sldChg>
      <pc:sldChg chg="addSp modSp">
        <pc:chgData name="Alfred Smith" userId="3c60a3631c0db8ad" providerId="LiveId" clId="{D3DC1407-ABC9-4AC9-A397-692152FE42F8}" dt="2024-07-22T05:58:39.132" v="3"/>
        <pc:sldMkLst>
          <pc:docMk/>
          <pc:sldMk cId="787617977" sldId="471"/>
        </pc:sldMkLst>
      </pc:sldChg>
    </pc:docChg>
  </pc:docChgLst>
  <pc:docChgLst>
    <pc:chgData name="Alfred Smith" userId="3c60a3631c0db8ad" providerId="LiveId" clId="{94870AC7-25E7-41EC-9615-35E518ACF795}"/>
    <pc:docChg chg="modSld">
      <pc:chgData name="Alfred Smith" userId="3c60a3631c0db8ad" providerId="LiveId" clId="{94870AC7-25E7-41EC-9615-35E518ACF795}" dt="2025-04-25T08:53:55.321" v="1" actId="20577"/>
      <pc:docMkLst>
        <pc:docMk/>
      </pc:docMkLst>
      <pc:sldChg chg="modSp mod">
        <pc:chgData name="Alfred Smith" userId="3c60a3631c0db8ad" providerId="LiveId" clId="{94870AC7-25E7-41EC-9615-35E518ACF795}" dt="2025-04-25T08:53:50.878" v="0" actId="20577"/>
        <pc:sldMkLst>
          <pc:docMk/>
          <pc:sldMk cId="3759221820" sldId="439"/>
        </pc:sldMkLst>
        <pc:spChg chg="mod">
          <ac:chgData name="Alfred Smith" userId="3c60a3631c0db8ad" providerId="LiveId" clId="{94870AC7-25E7-41EC-9615-35E518ACF795}" dt="2025-04-25T08:53:50.878" v="0" actId="20577"/>
          <ac:spMkLst>
            <pc:docMk/>
            <pc:sldMk cId="3759221820" sldId="439"/>
            <ac:spMk id="2" creationId="{904CBA6A-E4FA-F1F2-E318-FAF5C2F2F958}"/>
          </ac:spMkLst>
        </pc:spChg>
      </pc:sldChg>
      <pc:sldChg chg="modSp mod">
        <pc:chgData name="Alfred Smith" userId="3c60a3631c0db8ad" providerId="LiveId" clId="{94870AC7-25E7-41EC-9615-35E518ACF795}" dt="2025-04-25T08:53:55.321" v="1" actId="20577"/>
        <pc:sldMkLst>
          <pc:docMk/>
          <pc:sldMk cId="787617977" sldId="471"/>
        </pc:sldMkLst>
        <pc:spChg chg="mod">
          <ac:chgData name="Alfred Smith" userId="3c60a3631c0db8ad" providerId="LiveId" clId="{94870AC7-25E7-41EC-9615-35E518ACF795}" dt="2025-04-25T08:53:55.321" v="1" actId="20577"/>
          <ac:spMkLst>
            <pc:docMk/>
            <pc:sldMk cId="787617977" sldId="471"/>
            <ac:spMk id="2" creationId="{4D04E3F8-8074-86F6-71DD-AA570366EE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000" b="1" i="0" u="none" strike="noStrike" baseline="0">
                <a:latin typeface="TimesNewRomanPS-BoldMT"/>
              </a:rPr>
              <a:t>Checked Kham</a:t>
            </a:r>
            <a:endParaRPr lang="en-IN" sz="1000" b="1" i="0" u="none" strike="noStrike" baseline="0" dirty="0">
              <a:latin typeface="TimesNewRomanPS-BoldMT"/>
            </a:endParaRPr>
          </a:p>
          <a:p>
            <a:pPr algn="l"/>
            <a:r>
              <a:rPr lang="en-IN" sz="1000" b="1" i="0" u="none" strike="noStrike" baseline="0" dirty="0">
                <a:latin typeface="TimesNewRomanPS-BoldMT"/>
              </a:rPr>
              <a:t>33 Jesus’ early ministry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1. John the Baptist tells about Jesus - John 1:19-42; John’s last witness - John 3:22-36;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and John in Prison - Luke 3:19-20 (Left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2. Philip and Nathanael - John 1:43-51 (Center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3. Wedding at Cana - John 2:1-12 (Right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4. Nicodemus - John 3:1-21 (Right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5. Woman at the Well - John 4:1-42 (Center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6. Nobleman’s Son - John 4:46-54 (Left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7. Sick man at Pool - John 5:1-47 (Left Center)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8. Jesus in Nazareth - Luke 4:16-30 (Right Center)</a:t>
            </a:r>
            <a:endParaRPr lang="en-IN" sz="1000" dirty="0"/>
          </a:p>
          <a:p>
            <a:endParaRPr lang="en-IN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391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B3B-90F9-5D8E-B7E5-D8ED5C41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33-6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D2AD1D0-E642-6C5F-1FA4-E83F6D87A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D561D8-8A8E-A201-444C-1661EA2F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64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7"/>
    </mc:Choice>
    <mc:Fallback xmlns="">
      <p:transition spd="slow" advTm="3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B541B-72CA-52BE-D7B3-29EA17760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1ABBD-0C8B-B9EF-8877-4B8255FEC3C5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4:48,49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bo-CN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ཡང་སྐྱབས་མགོན་ཡེ་ཤུས་འདི་སྐད༌དུ། ཕྱིར་སོང་དང་ཁྱོད་ཀྱི་བུ་གསོན་པོར་གནས་ཞེས་གསུངས་པ༌དང༌། བློན་ཆེན་གྱིས་སྐྱབས་མགོན་ཡེ་ཤུས་གསུངས་པའི་བཀའ་ལ་ཡིད་ཆེས་ཏེ་ཕྱིར་ལོག་ཅིང་། </a:t>
            </a:r>
            <a:r>
              <a:rPr lang="bo-CN" sz="48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51</a:t>
            </a:r>
            <a:r>
              <a:rPr lang="bo-CN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ལམ་བར་དུ་བློན་ཆེན་དེའི་གཡོག་པོ་རྣམས་ཁོ་རང་བསུ་རུ་ཡོང་ནས་ཁྱེད་ཀྱི་བུ་གསོན་པོར་འདུག་ཅེས་སྨྲས་སོ།། </a:t>
            </a:r>
            <a:endParaRPr lang="en-ZA" sz="40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071E439-553E-1B7B-084D-3BE8DE12A3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AE5834-262F-E1CC-B199-438056DC9D4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50“Go,” said Jesus. “Your son will live.”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The man took Jesus at His word and departed. 51And while he was still on the way, his servants met him with the news that his boy was alive.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6"/>
    </mc:Choice>
    <mc:Fallback xmlns="">
      <p:transition spd="slow" advTm="20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ED22E-D24C-EDF2-43FE-F74A4C082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FB3E4-8A7B-9285-BCB0-268C7D72319F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4:50,51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4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52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དེ་ནས་ཁོས་དུས་ནམ་ཞིག་ལ་སོས་པར་གྱུར་རམ་ཞེས་དྲིས་པ༌ལ། དེ་རྣམས་ན༌རེ། ཁ་སང་ཉིན་གུང་གི་ཆུ་ཚོད་གཅིག་ཙམ་ལ་བུའི་ལུས་ཀྱི་ཚ་བཞག་པའོ་ཞེས་སྨྲས་སོ།།</a:t>
            </a:r>
            <a:endParaRPr lang="en-ZA" sz="28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AF49EC4-063B-EFAD-3BB4-4221E26184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B8B52-4DAE-04A9-14E5-F3BB8C53524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52So he inquired as to the hour when his son had recovered, and they told him, “The fever left him yesterday at the seventh hour. (one o’ clock)”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5"/>
    </mc:Choice>
    <mc:Fallback xmlns="">
      <p:transition spd="slow" advTm="12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420D0-9662-EAA6-6E33-BCEF36A61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700E5A-BF1F-120A-23ED-EB33467EB767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53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ེ་ནས་བློན་ཆེན་གྱིས་ཁ་སང་སྐྱབས་མགོན་ཡེ་ཤུས་ཁྱོད་ཀྱི་བུ་གསོན་པོར་གནས་ཞེས་གསུངས་པའི་དུས་དེར་རང་གི་བུ་སོས་པར་གྱུར་པའང་ཤེས༌ཏེ། ཁོ་དང་ཁྱིམ་མི་ཐམས་ཅད་སྐྱབས་མགོན་ཡེ་ཤུ་ལ་དད་པར་གྱུར་ཏོ།། 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26E57B2-4612-F1A4-2CE0-067D9733B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4FE9AC-B1FF-6D50-3FD7-08D66157D962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>
                <a:solidFill>
                  <a:srgbClr val="777A7B"/>
                </a:solidFill>
                <a:latin typeface="Arial" panose="020B0604020202020204" pitchFamily="34" charset="0"/>
              </a:rPr>
              <a:t>53Then the father realized that this was the very hour in which Jesus had told him, “Your son will live.” And he and all his household believed.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3"/>
    </mc:Choice>
    <mc:Fallback xmlns="">
      <p:transition spd="slow" advTm="13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0D0A2-256C-772B-65D7-9CD5B006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52998D-AAA9-3FBB-9528-70631B04A4D6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E467E-E0EB-D6BD-B12E-D4141D99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CBA6A-E4FA-F1F2-E318-FAF5C2F2F958}"/>
              </a:ext>
            </a:extLst>
          </p:cNvPr>
          <p:cNvSpPr txBox="1"/>
          <p:nvPr/>
        </p:nvSpPr>
        <p:spPr>
          <a:xfrm>
            <a:off x="6458609" y="3064934"/>
            <a:ext cx="5975129" cy="396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ཡོ་ཧ་ནན 4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800" b="0" i="0" u="none" strike="noStrike" baseline="0" dirty="0">
                <a:latin typeface="TimesNewRomanPSMT"/>
              </a:rPr>
              <a:t>6. The Nobleman’s Son - John 4:46-54 (Left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ཡོ་ཧ་ནན། 4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F83EBCA-86B3-161F-D141-77AFF6E4B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2"/>
    </mc:Choice>
    <mc:Fallback xmlns="">
      <p:transition spd="slow" advTm="5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E467E-E0EB-D6BD-B12E-D4141D99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04E3F8-8074-86F6-71DD-AA570366EEBA}"/>
              </a:ext>
            </a:extLst>
          </p:cNvPr>
          <p:cNvSpPr txBox="1"/>
          <p:nvPr/>
        </p:nvSpPr>
        <p:spPr>
          <a:xfrm>
            <a:off x="6458609" y="3064934"/>
            <a:ext cx="5975129" cy="396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ཡོ་ཧ</a:t>
            </a:r>
            <a:r>
              <a:rPr lang="bo-CN" sz="8000" b="1" cap="all">
                <a:solidFill>
                  <a:schemeClr val="bg1"/>
                </a:solidFill>
                <a:latin typeface="ArialMT"/>
              </a:rPr>
              <a:t>་ནན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4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>
              <a:solidFill>
                <a:schemeClr val="bg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A5FBB61-422D-F5ED-B3CF-0349CE8FFD77}"/>
              </a:ext>
            </a:extLst>
          </p:cNvPr>
          <p:cNvSpPr txBox="1"/>
          <p:nvPr/>
        </p:nvSpPr>
        <p:spPr>
          <a:xfrm>
            <a:off x="845188" y="5877877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1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46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དེ་ནས་སྐྱབས་མགོན་ཡེ་ཤུ་སླར་ཡང་ཆུ་རྒུན་ཆང་དུ་བསྒྱུར་མྱོང་བའི་ག་ལིལ་ཡུལ་གྱི་ཀ་ནཱ་རུ་ཕེབས་པ༌དང༌། གནས་དེར་བློན་ཆེན་ཞིག་ཡོད་པའི་བུ་ནི་ཀཱ་ཕར་ན་ཧུམ་དུ་ཡོད་ཅིང་ན་ཚ་བྱུང་བ་རེད། 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0C8F1E0-724E-0DF4-8805-457B2DD655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6DCD8F-5C3D-E511-D648-7D98AFF2C28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46So once again He came to Cana in Galilee, where He had turned the water into wine. And there was a royal official whose son lay sick at Capernaum.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40"/>
    </mc:Choice>
    <mc:Fallback xmlns="">
      <p:transition spd="slow" advTm="14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5329B-61B4-9348-26D0-2AD8C3A47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2" b="50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A9479-BC8E-9109-5EA4-CA56EA4228E4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47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བློན་ཆེན་དེས་སྐྱབས་མགོན་ཡེ་ཤུ་ཁོང་ཉིད་ཡ་ཧུ་དཱའི་ཡུལ་ནས་ག་ལིལ་ཡུལ་དུ་ཕེབས་པ་ཐོས་ཏེ་ཁོང་གི་དྲུང་དུ་ཕྱིན༌ཅིང༌། རང་གི་བུ་འཆི་ལ་ཉེ་བས་ཁོང་ཉིད་ཕེབས་ནས་བུ་ཡི་ནད་འཇོམས་པར་ཞུ་བ་ཞུས་པ༌ལ།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39308FB-447D-8032-BF72-75D2C7526C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0F0632-28AD-9C68-8677-E966BC96462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47When he heard that Jesus had come from Judea to Galilee, he went and begged Him to come down and heal his son, who was about to die.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5"/>
    </mc:Choice>
    <mc:Fallback xmlns="">
      <p:transition spd="slow" advTm="15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AECE1-E231-8374-78FC-496A76422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30160-3963-ACBD-0FAE-5E9AFBB3F216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48</a:t>
            </a:r>
            <a:r>
              <a:rPr lang="bo-CN" sz="5400" dirty="0">
                <a:solidFill>
                  <a:srgbClr val="121212"/>
                </a:solidFill>
                <a:latin typeface="Arial" panose="020B0604020202020204" pitchFamily="34" charset="0"/>
              </a:rPr>
              <a:t>སྐྱབས་མགོན་ཡེ་ཤུས་བློན་ཆེན་དེ་ལ་འདི་སྐད༌དུ། ཁྱོད་རྣམས་ཀྱིས་གྲུབ་རྟགས་དང་ངོ་མཚར་བའི་དོན་རྣམས་མ་མཐོང་ན་དད་པ་མི་བྱེད་ཅེས་གསུངས་སོ།། </a:t>
            </a:r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49</a:t>
            </a:r>
            <a:r>
              <a:rPr lang="bo-CN" sz="5400" dirty="0">
                <a:solidFill>
                  <a:srgbClr val="121212"/>
                </a:solidFill>
                <a:latin typeface="Arial" panose="020B0604020202020204" pitchFamily="34" charset="0"/>
              </a:rPr>
              <a:t>ཡང་བློན་ཆེན་ན༌རེ། ཇོ་བོ༌ལགས། ཁྱེད་རང་བདག་གི་བུ་མ་ཤི་སྔོན་ལ་ཕེབས་པར་མཛོད་ཅེས་ཞུས་སོ།། 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B82955A-0B65-0D5E-AD58-BE9DC8122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B5CDB1-4E13-AC83-E99E-7B0BCF39D27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48Jesus said to him, “Unless you people see signs and wonders, you will never believe.”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49“Sir,” the official said, “come down before my child dies.”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53"/>
    </mc:Choice>
    <mc:Fallback xmlns="">
      <p:transition spd="slow" advTm="18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920</Words>
  <Application>Microsoft Office PowerPoint</Application>
  <PresentationFormat>Widescreen</PresentationFormat>
  <Paragraphs>50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33-6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2025-04-25T08:53:55Z</dcterms:modified>
</cp:coreProperties>
</file>