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90" d="100"/>
          <a:sy n="90" d="100"/>
        </p:scale>
        <p:origin x="1098"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6AD2802-72DD-4788-AE83-7E8B5FDAE953}"/>
    <pc:docChg chg="custSel modSld">
      <pc:chgData name="Alfred Smith" userId="3c60a3631c0db8ad" providerId="LiveId" clId="{A6AD2802-72DD-4788-AE83-7E8B5FDAE953}" dt="2024-07-22T06:33:02.032" v="17"/>
      <pc:docMkLst>
        <pc:docMk/>
      </pc:docMkLst>
      <pc:sldChg chg="addSp modSp">
        <pc:chgData name="Alfred Smith" userId="3c60a3631c0db8ad" providerId="LiveId" clId="{A6AD2802-72DD-4788-AE83-7E8B5FDAE953}" dt="2024-07-22T05:58:34.781" v="2"/>
        <pc:sldMkLst>
          <pc:docMk/>
          <pc:sldMk cId="3676245138" sldId="441"/>
        </pc:sldMkLst>
      </pc:sldChg>
      <pc:sldChg chg="modSp mod">
        <pc:chgData name="Alfred Smith" userId="3c60a3631c0db8ad" providerId="LiveId" clId="{A6AD2802-72DD-4788-AE83-7E8B5FDAE953}" dt="2024-07-22T06:29:36.592" v="3"/>
        <pc:sldMkLst>
          <pc:docMk/>
          <pc:sldMk cId="2180228365" sldId="442"/>
        </pc:sldMkLst>
      </pc:sldChg>
      <pc:sldChg chg="modSp mod">
        <pc:chgData name="Alfred Smith" userId="3c60a3631c0db8ad" providerId="LiveId" clId="{A6AD2802-72DD-4788-AE83-7E8B5FDAE953}" dt="2024-07-22T06:30:14.873" v="4"/>
        <pc:sldMkLst>
          <pc:docMk/>
          <pc:sldMk cId="1718612039" sldId="444"/>
        </pc:sldMkLst>
      </pc:sldChg>
      <pc:sldChg chg="modSp mod">
        <pc:chgData name="Alfred Smith" userId="3c60a3631c0db8ad" providerId="LiveId" clId="{A6AD2802-72DD-4788-AE83-7E8B5FDAE953}" dt="2024-07-22T06:30:39.849" v="5"/>
        <pc:sldMkLst>
          <pc:docMk/>
          <pc:sldMk cId="665805102" sldId="446"/>
        </pc:sldMkLst>
      </pc:sldChg>
      <pc:sldChg chg="modSp mod">
        <pc:chgData name="Alfred Smith" userId="3c60a3631c0db8ad" providerId="LiveId" clId="{A6AD2802-72DD-4788-AE83-7E8B5FDAE953}" dt="2024-07-22T06:30:53.955" v="6"/>
        <pc:sldMkLst>
          <pc:docMk/>
          <pc:sldMk cId="843663555" sldId="448"/>
        </pc:sldMkLst>
      </pc:sldChg>
      <pc:sldChg chg="modSp mod">
        <pc:chgData name="Alfred Smith" userId="3c60a3631c0db8ad" providerId="LiveId" clId="{A6AD2802-72DD-4788-AE83-7E8B5FDAE953}" dt="2024-07-22T06:31:07.238" v="7"/>
        <pc:sldMkLst>
          <pc:docMk/>
          <pc:sldMk cId="538051216" sldId="450"/>
        </pc:sldMkLst>
      </pc:sldChg>
      <pc:sldChg chg="modSp mod">
        <pc:chgData name="Alfred Smith" userId="3c60a3631c0db8ad" providerId="LiveId" clId="{A6AD2802-72DD-4788-AE83-7E8B5FDAE953}" dt="2024-07-22T06:31:23.620" v="8"/>
        <pc:sldMkLst>
          <pc:docMk/>
          <pc:sldMk cId="4002949039" sldId="452"/>
        </pc:sldMkLst>
      </pc:sldChg>
      <pc:sldChg chg="modSp mod">
        <pc:chgData name="Alfred Smith" userId="3c60a3631c0db8ad" providerId="LiveId" clId="{A6AD2802-72DD-4788-AE83-7E8B5FDAE953}" dt="2024-07-22T06:31:53.399" v="9"/>
        <pc:sldMkLst>
          <pc:docMk/>
          <pc:sldMk cId="2511564658" sldId="454"/>
        </pc:sldMkLst>
      </pc:sldChg>
      <pc:sldChg chg="modSp mod">
        <pc:chgData name="Alfred Smith" userId="3c60a3631c0db8ad" providerId="LiveId" clId="{A6AD2802-72DD-4788-AE83-7E8B5FDAE953}" dt="2024-07-22T06:32:02.320" v="10"/>
        <pc:sldMkLst>
          <pc:docMk/>
          <pc:sldMk cId="4049696417" sldId="456"/>
        </pc:sldMkLst>
      </pc:sldChg>
      <pc:sldChg chg="modSp mod">
        <pc:chgData name="Alfred Smith" userId="3c60a3631c0db8ad" providerId="LiveId" clId="{A6AD2802-72DD-4788-AE83-7E8B5FDAE953}" dt="2024-07-22T06:32:11.121" v="11"/>
        <pc:sldMkLst>
          <pc:docMk/>
          <pc:sldMk cId="2789980734" sldId="458"/>
        </pc:sldMkLst>
      </pc:sldChg>
      <pc:sldChg chg="modSp mod">
        <pc:chgData name="Alfred Smith" userId="3c60a3631c0db8ad" providerId="LiveId" clId="{A6AD2802-72DD-4788-AE83-7E8B5FDAE953}" dt="2024-07-22T06:32:41.697" v="15" actId="20577"/>
        <pc:sldMkLst>
          <pc:docMk/>
          <pc:sldMk cId="2691432836" sldId="460"/>
        </pc:sldMkLst>
      </pc:sldChg>
      <pc:sldChg chg="modSp mod">
        <pc:chgData name="Alfred Smith" userId="3c60a3631c0db8ad" providerId="LiveId" clId="{A6AD2802-72DD-4788-AE83-7E8B5FDAE953}" dt="2024-07-22T06:32:52.181" v="16"/>
        <pc:sldMkLst>
          <pc:docMk/>
          <pc:sldMk cId="3471468068" sldId="464"/>
        </pc:sldMkLst>
      </pc:sldChg>
      <pc:sldChg chg="modSp mod">
        <pc:chgData name="Alfred Smith" userId="3c60a3631c0db8ad" providerId="LiveId" clId="{A6AD2802-72DD-4788-AE83-7E8B5FDAE953}" dt="2024-07-22T06:33:02.032" v="17"/>
        <pc:sldMkLst>
          <pc:docMk/>
          <pc:sldMk cId="581074576" sldId="466"/>
        </pc:sldMkLst>
      </pc:sldChg>
      <pc:sldChg chg="addSp delSp modSp mod">
        <pc:chgData name="Alfred Smith" userId="3c60a3631c0db8ad" providerId="LiveId" clId="{A6AD2802-72DD-4788-AE83-7E8B5FDAE953}" dt="2024-07-22T05:57:45.607" v="1"/>
        <pc:sldMkLst>
          <pc:docMk/>
          <pc:sldMk cId="826482979" sldId="468"/>
        </pc:sldMkLst>
      </pc:sldChg>
    </pc:docChg>
  </pc:docChgLst>
  <pc:docChgLst>
    <pc:chgData name="Leonie Smith" userId="fed1330f33f5650e" providerId="LiveId" clId="{7FE56343-D95E-477B-9FA5-C721EA076F58}"/>
    <pc:docChg chg="modSld">
      <pc:chgData name="Leonie Smith" userId="fed1330f33f5650e" providerId="LiveId" clId="{7FE56343-D95E-477B-9FA5-C721EA076F58}" dt="2023-12-19T04:15:51.262" v="66" actId="20577"/>
      <pc:docMkLst>
        <pc:docMk/>
      </pc:docMkLst>
      <pc:sldChg chg="addSp delSp modSp mod modTransition modAnim">
        <pc:chgData name="Leonie Smith" userId="fed1330f33f5650e" providerId="LiveId" clId="{7FE56343-D95E-477B-9FA5-C721EA076F58}" dt="2023-12-16T04:39:41.922" v="8"/>
        <pc:sldMkLst>
          <pc:docMk/>
          <pc:sldMk cId="923867738" sldId="440"/>
        </pc:sldMkLst>
      </pc:sldChg>
      <pc:sldChg chg="addSp delSp modSp mod modTransition modAnim">
        <pc:chgData name="Leonie Smith" userId="fed1330f33f5650e" providerId="LiveId" clId="{7FE56343-D95E-477B-9FA5-C721EA076F58}" dt="2023-12-19T04:15:32.006" v="56"/>
        <pc:sldMkLst>
          <pc:docMk/>
          <pc:sldMk cId="2180228365" sldId="442"/>
        </pc:sldMkLst>
      </pc:sldChg>
      <pc:sldChg chg="addSp delSp modSp mod modTransition modAnim">
        <pc:chgData name="Leonie Smith" userId="fed1330f33f5650e" providerId="LiveId" clId="{7FE56343-D95E-477B-9FA5-C721EA076F58}" dt="2023-12-16T04:41:02.342" v="17"/>
        <pc:sldMkLst>
          <pc:docMk/>
          <pc:sldMk cId="1718612039" sldId="444"/>
        </pc:sldMkLst>
      </pc:sldChg>
      <pc:sldChg chg="addSp delSp modSp mod modTransition modAnim">
        <pc:chgData name="Leonie Smith" userId="fed1330f33f5650e" providerId="LiveId" clId="{7FE56343-D95E-477B-9FA5-C721EA076F58}" dt="2023-12-16T04:42:17.352" v="23"/>
        <pc:sldMkLst>
          <pc:docMk/>
          <pc:sldMk cId="665805102" sldId="446"/>
        </pc:sldMkLst>
      </pc:sldChg>
      <pc:sldChg chg="addSp delSp modSp mod modTransition modAnim">
        <pc:chgData name="Leonie Smith" userId="fed1330f33f5650e" providerId="LiveId" clId="{7FE56343-D95E-477B-9FA5-C721EA076F58}" dt="2023-12-16T04:42:41.662" v="26"/>
        <pc:sldMkLst>
          <pc:docMk/>
          <pc:sldMk cId="843663555" sldId="448"/>
        </pc:sldMkLst>
      </pc:sldChg>
      <pc:sldChg chg="addSp delSp modSp mod modTransition modAnim">
        <pc:chgData name="Leonie Smith" userId="fed1330f33f5650e" providerId="LiveId" clId="{7FE56343-D95E-477B-9FA5-C721EA076F58}" dt="2023-12-16T04:43:05.366" v="29"/>
        <pc:sldMkLst>
          <pc:docMk/>
          <pc:sldMk cId="538051216" sldId="450"/>
        </pc:sldMkLst>
      </pc:sldChg>
      <pc:sldChg chg="addSp delSp modSp mod modTransition modAnim">
        <pc:chgData name="Leonie Smith" userId="fed1330f33f5650e" providerId="LiveId" clId="{7FE56343-D95E-477B-9FA5-C721EA076F58}" dt="2023-12-16T04:43:29.537" v="32"/>
        <pc:sldMkLst>
          <pc:docMk/>
          <pc:sldMk cId="4002949039" sldId="452"/>
        </pc:sldMkLst>
      </pc:sldChg>
      <pc:sldChg chg="addSp delSp modSp mod modTransition modAnim">
        <pc:chgData name="Leonie Smith" userId="fed1330f33f5650e" providerId="LiveId" clId="{7FE56343-D95E-477B-9FA5-C721EA076F58}" dt="2023-12-16T04:44:10.189" v="38"/>
        <pc:sldMkLst>
          <pc:docMk/>
          <pc:sldMk cId="2511564658" sldId="454"/>
        </pc:sldMkLst>
      </pc:sldChg>
      <pc:sldChg chg="addSp delSp modSp mod modTransition modAnim">
        <pc:chgData name="Leonie Smith" userId="fed1330f33f5650e" providerId="LiveId" clId="{7FE56343-D95E-477B-9FA5-C721EA076F58}" dt="2023-12-16T04:44:39.477" v="41"/>
        <pc:sldMkLst>
          <pc:docMk/>
          <pc:sldMk cId="4049696417" sldId="456"/>
        </pc:sldMkLst>
      </pc:sldChg>
      <pc:sldChg chg="addSp delSp modSp mod modTransition modAnim">
        <pc:chgData name="Leonie Smith" userId="fed1330f33f5650e" providerId="LiveId" clId="{7FE56343-D95E-477B-9FA5-C721EA076F58}" dt="2023-12-16T04:45:06.784" v="44"/>
        <pc:sldMkLst>
          <pc:docMk/>
          <pc:sldMk cId="2789980734" sldId="458"/>
        </pc:sldMkLst>
      </pc:sldChg>
      <pc:sldChg chg="addSp delSp modSp mod modTransition modAnim">
        <pc:chgData name="Leonie Smith" userId="fed1330f33f5650e" providerId="LiveId" clId="{7FE56343-D95E-477B-9FA5-C721EA076F58}" dt="2023-12-16T04:45:33.039" v="47"/>
        <pc:sldMkLst>
          <pc:docMk/>
          <pc:sldMk cId="2691432836" sldId="460"/>
        </pc:sldMkLst>
      </pc:sldChg>
      <pc:sldChg chg="addSp delSp modSp mod modTransition modAnim">
        <pc:chgData name="Leonie Smith" userId="fed1330f33f5650e" providerId="LiveId" clId="{7FE56343-D95E-477B-9FA5-C721EA076F58}" dt="2023-12-16T04:45:55.393" v="50"/>
        <pc:sldMkLst>
          <pc:docMk/>
          <pc:sldMk cId="3471468068" sldId="464"/>
        </pc:sldMkLst>
      </pc:sldChg>
      <pc:sldChg chg="addSp delSp modSp mod modTransition modAnim">
        <pc:chgData name="Leonie Smith" userId="fed1330f33f5650e" providerId="LiveId" clId="{7FE56343-D95E-477B-9FA5-C721EA076F58}" dt="2023-12-16T04:46:24.508" v="53"/>
        <pc:sldMkLst>
          <pc:docMk/>
          <pc:sldMk cId="581074576" sldId="466"/>
        </pc:sldMkLst>
      </pc:sldChg>
      <pc:sldChg chg="addSp delSp modSp mod modTransition modAnim modNotesTx">
        <pc:chgData name="Leonie Smith" userId="fed1330f33f5650e" providerId="LiveId" clId="{7FE56343-D95E-477B-9FA5-C721EA076F58}" dt="2023-12-19T04:15:51.262" v="66" actId="20577"/>
        <pc:sldMkLst>
          <pc:docMk/>
          <pc:sldMk cId="826482979" sldId="468"/>
        </pc:sldMkLst>
      </pc:sldChg>
      <pc:sldChg chg="addSp delSp modSp mod modTransition modAnim">
        <pc:chgData name="Leonie Smith" userId="fed1330f33f5650e" providerId="LiveId" clId="{7FE56343-D95E-477B-9FA5-C721EA076F58}" dt="2023-12-16T04:41:50.542" v="20"/>
        <pc:sldMkLst>
          <pc:docMk/>
          <pc:sldMk cId="1206805088" sldId="469"/>
        </pc:sldMkLst>
      </pc:sldChg>
    </pc:docChg>
  </pc:docChgLst>
  <pc:docChgLst>
    <pc:chgData name="Leonie Smith" userId="fed1330f33f5650e" providerId="LiveId" clId="{0B110AD4-A74E-49E1-BBAF-F2FE69DCEE04}"/>
    <pc:docChg chg="custSel addSld modSld">
      <pc:chgData name="Leonie Smith" userId="fed1330f33f5650e" providerId="LiveId" clId="{0B110AD4-A74E-49E1-BBAF-F2FE69DCEE04}" dt="2022-09-30T04:57:28.147" v="178" actId="5793"/>
      <pc:docMkLst>
        <pc:docMk/>
      </pc:docMkLst>
      <pc:sldChg chg="addSp delSp modSp mod modTransition modAnim">
        <pc:chgData name="Leonie Smith" userId="fed1330f33f5650e" providerId="LiveId" clId="{0B110AD4-A74E-49E1-BBAF-F2FE69DCEE04}" dt="2022-09-28T05:39:20.636" v="15"/>
        <pc:sldMkLst>
          <pc:docMk/>
          <pc:sldMk cId="923867738" sldId="440"/>
        </pc:sldMkLst>
      </pc:sldChg>
      <pc:sldChg chg="addSp delSp modSp mod modTransition modAnim">
        <pc:chgData name="Leonie Smith" userId="fed1330f33f5650e" providerId="LiveId" clId="{0B110AD4-A74E-49E1-BBAF-F2FE69DCEE04}" dt="2022-09-28T05:45:12.650" v="34"/>
        <pc:sldMkLst>
          <pc:docMk/>
          <pc:sldMk cId="2180228365" sldId="442"/>
        </pc:sldMkLst>
      </pc:sldChg>
      <pc:sldChg chg="addSp delSp modSp mod modTransition modAnim">
        <pc:chgData name="Leonie Smith" userId="fed1330f33f5650e" providerId="LiveId" clId="{0B110AD4-A74E-49E1-BBAF-F2FE69DCEE04}" dt="2022-09-28T05:47:08.615" v="41"/>
        <pc:sldMkLst>
          <pc:docMk/>
          <pc:sldMk cId="1718612039" sldId="444"/>
        </pc:sldMkLst>
      </pc:sldChg>
      <pc:sldChg chg="addSp delSp modSp mod modTransition modAnim">
        <pc:chgData name="Leonie Smith" userId="fed1330f33f5650e" providerId="LiveId" clId="{0B110AD4-A74E-49E1-BBAF-F2FE69DCEE04}" dt="2022-09-28T05:57:31.453" v="71"/>
        <pc:sldMkLst>
          <pc:docMk/>
          <pc:sldMk cId="665805102" sldId="446"/>
        </pc:sldMkLst>
      </pc:sldChg>
      <pc:sldChg chg="addSp delSp modSp mod modTransition">
        <pc:chgData name="Leonie Smith" userId="fed1330f33f5650e" providerId="LiveId" clId="{0B110AD4-A74E-49E1-BBAF-F2FE69DCEE04}" dt="2022-09-28T05:59:19.415" v="74"/>
        <pc:sldMkLst>
          <pc:docMk/>
          <pc:sldMk cId="843663555" sldId="448"/>
        </pc:sldMkLst>
      </pc:sldChg>
      <pc:sldChg chg="addSp delSp modSp mod modTransition modAnim">
        <pc:chgData name="Leonie Smith" userId="fed1330f33f5650e" providerId="LiveId" clId="{0B110AD4-A74E-49E1-BBAF-F2FE69DCEE04}" dt="2022-09-28T06:00:49.142" v="78"/>
        <pc:sldMkLst>
          <pc:docMk/>
          <pc:sldMk cId="538051216" sldId="450"/>
        </pc:sldMkLst>
      </pc:sldChg>
      <pc:sldChg chg="addSp delSp modSp mod modTransition modAnim">
        <pc:chgData name="Leonie Smith" userId="fed1330f33f5650e" providerId="LiveId" clId="{0B110AD4-A74E-49E1-BBAF-F2FE69DCEE04}" dt="2022-09-28T06:03:54.897" v="91"/>
        <pc:sldMkLst>
          <pc:docMk/>
          <pc:sldMk cId="4002949039" sldId="452"/>
        </pc:sldMkLst>
      </pc:sldChg>
      <pc:sldChg chg="addSp delSp modSp mod modTransition modAnim">
        <pc:chgData name="Leonie Smith" userId="fed1330f33f5650e" providerId="LiveId" clId="{0B110AD4-A74E-49E1-BBAF-F2FE69DCEE04}" dt="2022-09-28T06:05:00.751" v="95"/>
        <pc:sldMkLst>
          <pc:docMk/>
          <pc:sldMk cId="2511564658" sldId="454"/>
        </pc:sldMkLst>
      </pc:sldChg>
      <pc:sldChg chg="addSp delSp modSp mod modTransition modAnim">
        <pc:chgData name="Leonie Smith" userId="fed1330f33f5650e" providerId="LiveId" clId="{0B110AD4-A74E-49E1-BBAF-F2FE69DCEE04}" dt="2022-09-28T06:09:51.784" v="122"/>
        <pc:sldMkLst>
          <pc:docMk/>
          <pc:sldMk cId="4049696417" sldId="456"/>
        </pc:sldMkLst>
      </pc:sldChg>
      <pc:sldChg chg="addSp delSp modSp mod modTransition">
        <pc:chgData name="Leonie Smith" userId="fed1330f33f5650e" providerId="LiveId" clId="{0B110AD4-A74E-49E1-BBAF-F2FE69DCEE04}" dt="2022-09-28T06:11:39.559" v="125"/>
        <pc:sldMkLst>
          <pc:docMk/>
          <pc:sldMk cId="2789980734" sldId="458"/>
        </pc:sldMkLst>
      </pc:sldChg>
      <pc:sldChg chg="addSp delSp modSp mod modTransition modAnim">
        <pc:chgData name="Leonie Smith" userId="fed1330f33f5650e" providerId="LiveId" clId="{0B110AD4-A74E-49E1-BBAF-F2FE69DCEE04}" dt="2022-09-28T06:14:37.229" v="137"/>
        <pc:sldMkLst>
          <pc:docMk/>
          <pc:sldMk cId="2691432836" sldId="460"/>
        </pc:sldMkLst>
      </pc:sldChg>
      <pc:sldChg chg="addSp delSp modSp mod modTransition modAnim">
        <pc:chgData name="Leonie Smith" userId="fed1330f33f5650e" providerId="LiveId" clId="{0B110AD4-A74E-49E1-BBAF-F2FE69DCEE04}" dt="2022-09-28T06:21:21.587" v="153"/>
        <pc:sldMkLst>
          <pc:docMk/>
          <pc:sldMk cId="3471468068" sldId="464"/>
        </pc:sldMkLst>
      </pc:sldChg>
      <pc:sldChg chg="addSp delSp modSp mod modTransition modAnim">
        <pc:chgData name="Leonie Smith" userId="fed1330f33f5650e" providerId="LiveId" clId="{0B110AD4-A74E-49E1-BBAF-F2FE69DCEE04}" dt="2022-09-28T06:27:18.828" v="174"/>
        <pc:sldMkLst>
          <pc:docMk/>
          <pc:sldMk cId="581074576" sldId="466"/>
        </pc:sldMkLst>
      </pc:sldChg>
      <pc:sldChg chg="addSp delSp modSp mod modTransition modAnim modNotesTx">
        <pc:chgData name="Leonie Smith" userId="fed1330f33f5650e" providerId="LiveId" clId="{0B110AD4-A74E-49E1-BBAF-F2FE69DCEE04}" dt="2022-09-30T04:57:28.147" v="178" actId="5793"/>
        <pc:sldMkLst>
          <pc:docMk/>
          <pc:sldMk cId="826482979" sldId="468"/>
        </pc:sldMkLst>
      </pc:sldChg>
      <pc:sldChg chg="addSp delSp modSp add mod modTransition modAnim">
        <pc:chgData name="Leonie Smith" userId="fed1330f33f5650e" providerId="LiveId" clId="{0B110AD4-A74E-49E1-BBAF-F2FE69DCEE04}" dt="2022-09-28T05:53:02.083" v="49"/>
        <pc:sldMkLst>
          <pc:docMk/>
          <pc:sldMk cId="1206805088" sldId="469"/>
        </pc:sldMkLst>
      </pc:sldChg>
    </pc:docChg>
  </pc:docChgLst>
  <pc:docChgLst>
    <pc:chgData name="Alfred Smith" userId="3c60a3631c0db8ad" providerId="LiveId" clId="{3865EB78-6351-48D6-81B6-027EEF21DC7B}"/>
    <pc:docChg chg="modSld">
      <pc:chgData name="Alfred Smith" userId="3c60a3631c0db8ad" providerId="LiveId" clId="{3865EB78-6351-48D6-81B6-027EEF21DC7B}" dt="2025-04-25T08:55:10.820" v="0"/>
      <pc:docMkLst>
        <pc:docMk/>
      </pc:docMkLst>
      <pc:sldChg chg="modSp">
        <pc:chgData name="Alfred Smith" userId="3c60a3631c0db8ad" providerId="LiveId" clId="{3865EB78-6351-48D6-81B6-027EEF21DC7B}" dt="2025-04-25T08:55:10.820" v="0"/>
        <pc:sldMkLst>
          <pc:docMk/>
          <pc:sldMk cId="3759221820" sldId="439"/>
        </pc:sldMkLst>
        <pc:spChg chg="mod">
          <ac:chgData name="Alfred Smith" userId="3c60a3631c0db8ad" providerId="LiveId" clId="{3865EB78-6351-48D6-81B6-027EEF21DC7B}" dt="2025-04-25T08:55:10.820" v="0"/>
          <ac:spMkLst>
            <pc:docMk/>
            <pc:sldMk cId="3759221820" sldId="439"/>
            <ac:spMk id="2" creationId="{0A3FB77F-FFB8-736D-25F2-67D465CF88B1}"/>
          </ac:spMkLst>
        </pc:spChg>
      </pc:sldChg>
      <pc:sldChg chg="modSp">
        <pc:chgData name="Alfred Smith" userId="3c60a3631c0db8ad" providerId="LiveId" clId="{3865EB78-6351-48D6-81B6-027EEF21DC7B}" dt="2025-04-25T08:55:10.820" v="0"/>
        <pc:sldMkLst>
          <pc:docMk/>
          <pc:sldMk cId="923867738" sldId="440"/>
        </pc:sldMkLst>
        <pc:spChg chg="mod">
          <ac:chgData name="Alfred Smith" userId="3c60a3631c0db8ad" providerId="LiveId" clId="{3865EB78-6351-48D6-81B6-027EEF21DC7B}" dt="2025-04-25T08:55:10.820" v="0"/>
          <ac:spMkLst>
            <pc:docMk/>
            <pc:sldMk cId="923867738" sldId="440"/>
            <ac:spMk id="6" creationId="{416C064E-628E-47C0-A712-DB178FE9901E}"/>
          </ac:spMkLst>
        </pc:spChg>
      </pc:sldChg>
      <pc:sldChg chg="modSp">
        <pc:chgData name="Alfred Smith" userId="3c60a3631c0db8ad" providerId="LiveId" clId="{3865EB78-6351-48D6-81B6-027EEF21DC7B}" dt="2025-04-25T08:55:10.820" v="0"/>
        <pc:sldMkLst>
          <pc:docMk/>
          <pc:sldMk cId="3676245138" sldId="441"/>
        </pc:sldMkLst>
        <pc:spChg chg="mod">
          <ac:chgData name="Alfred Smith" userId="3c60a3631c0db8ad" providerId="LiveId" clId="{3865EB78-6351-48D6-81B6-027EEF21DC7B}" dt="2025-04-25T08:55:10.820" v="0"/>
          <ac:spMkLst>
            <pc:docMk/>
            <pc:sldMk cId="3676245138" sldId="441"/>
            <ac:spMk id="2" creationId="{7EDA17E6-5B21-4859-C34C-170559B8652C}"/>
          </ac:spMkLst>
        </pc:spChg>
      </pc:sldChg>
      <pc:sldChg chg="modSp">
        <pc:chgData name="Alfred Smith" userId="3c60a3631c0db8ad" providerId="LiveId" clId="{3865EB78-6351-48D6-81B6-027EEF21DC7B}" dt="2025-04-25T08:55:10.820" v="0"/>
        <pc:sldMkLst>
          <pc:docMk/>
          <pc:sldMk cId="3095902142" sldId="443"/>
        </pc:sldMkLst>
        <pc:spChg chg="mod">
          <ac:chgData name="Alfred Smith" userId="3c60a3631c0db8ad" providerId="LiveId" clId="{3865EB78-6351-48D6-81B6-027EEF21DC7B}" dt="2025-04-25T08:55:10.820" v="0"/>
          <ac:spMkLst>
            <pc:docMk/>
            <pc:sldMk cId="3095902142" sldId="443"/>
            <ac:spMk id="2" creationId="{CF856E39-D9D1-3449-9BAA-011AE1745A86}"/>
          </ac:spMkLst>
        </pc:spChg>
      </pc:sldChg>
      <pc:sldChg chg="modSp">
        <pc:chgData name="Alfred Smith" userId="3c60a3631c0db8ad" providerId="LiveId" clId="{3865EB78-6351-48D6-81B6-027EEF21DC7B}" dt="2025-04-25T08:55:10.820" v="0"/>
        <pc:sldMkLst>
          <pc:docMk/>
          <pc:sldMk cId="2166098122" sldId="445"/>
        </pc:sldMkLst>
        <pc:spChg chg="mod">
          <ac:chgData name="Alfred Smith" userId="3c60a3631c0db8ad" providerId="LiveId" clId="{3865EB78-6351-48D6-81B6-027EEF21DC7B}" dt="2025-04-25T08:55:10.820" v="0"/>
          <ac:spMkLst>
            <pc:docMk/>
            <pc:sldMk cId="2166098122" sldId="445"/>
            <ac:spMk id="2" creationId="{D13A0349-8AE8-BE8F-17FD-D10E6112A0D5}"/>
          </ac:spMkLst>
        </pc:spChg>
      </pc:sldChg>
      <pc:sldChg chg="modSp">
        <pc:chgData name="Alfred Smith" userId="3c60a3631c0db8ad" providerId="LiveId" clId="{3865EB78-6351-48D6-81B6-027EEF21DC7B}" dt="2025-04-25T08:55:10.820" v="0"/>
        <pc:sldMkLst>
          <pc:docMk/>
          <pc:sldMk cId="2422728137" sldId="447"/>
        </pc:sldMkLst>
        <pc:spChg chg="mod">
          <ac:chgData name="Alfred Smith" userId="3c60a3631c0db8ad" providerId="LiveId" clId="{3865EB78-6351-48D6-81B6-027EEF21DC7B}" dt="2025-04-25T08:55:10.820" v="0"/>
          <ac:spMkLst>
            <pc:docMk/>
            <pc:sldMk cId="2422728137" sldId="447"/>
            <ac:spMk id="2" creationId="{7BC38576-56DC-4F32-B464-2FC2EB3523A5}"/>
          </ac:spMkLst>
        </pc:spChg>
      </pc:sldChg>
      <pc:sldChg chg="modSp">
        <pc:chgData name="Alfred Smith" userId="3c60a3631c0db8ad" providerId="LiveId" clId="{3865EB78-6351-48D6-81B6-027EEF21DC7B}" dt="2025-04-25T08:55:10.820" v="0"/>
        <pc:sldMkLst>
          <pc:docMk/>
          <pc:sldMk cId="4160448636" sldId="449"/>
        </pc:sldMkLst>
        <pc:spChg chg="mod">
          <ac:chgData name="Alfred Smith" userId="3c60a3631c0db8ad" providerId="LiveId" clId="{3865EB78-6351-48D6-81B6-027EEF21DC7B}" dt="2025-04-25T08:55:10.820" v="0"/>
          <ac:spMkLst>
            <pc:docMk/>
            <pc:sldMk cId="4160448636" sldId="449"/>
            <ac:spMk id="2" creationId="{DF6E1885-4E2E-D671-872E-86BFB2BDB591}"/>
          </ac:spMkLst>
        </pc:spChg>
      </pc:sldChg>
      <pc:sldChg chg="modSp">
        <pc:chgData name="Alfred Smith" userId="3c60a3631c0db8ad" providerId="LiveId" clId="{3865EB78-6351-48D6-81B6-027EEF21DC7B}" dt="2025-04-25T08:55:10.820" v="0"/>
        <pc:sldMkLst>
          <pc:docMk/>
          <pc:sldMk cId="3386340796" sldId="451"/>
        </pc:sldMkLst>
        <pc:spChg chg="mod">
          <ac:chgData name="Alfred Smith" userId="3c60a3631c0db8ad" providerId="LiveId" clId="{3865EB78-6351-48D6-81B6-027EEF21DC7B}" dt="2025-04-25T08:55:10.820" v="0"/>
          <ac:spMkLst>
            <pc:docMk/>
            <pc:sldMk cId="3386340796" sldId="451"/>
            <ac:spMk id="2" creationId="{BCBB07A8-893C-8874-4A5B-51E8FC3378DF}"/>
          </ac:spMkLst>
        </pc:spChg>
      </pc:sldChg>
      <pc:sldChg chg="modSp">
        <pc:chgData name="Alfred Smith" userId="3c60a3631c0db8ad" providerId="LiveId" clId="{3865EB78-6351-48D6-81B6-027EEF21DC7B}" dt="2025-04-25T08:55:10.820" v="0"/>
        <pc:sldMkLst>
          <pc:docMk/>
          <pc:sldMk cId="283334129" sldId="453"/>
        </pc:sldMkLst>
        <pc:spChg chg="mod">
          <ac:chgData name="Alfred Smith" userId="3c60a3631c0db8ad" providerId="LiveId" clId="{3865EB78-6351-48D6-81B6-027EEF21DC7B}" dt="2025-04-25T08:55:10.820" v="0"/>
          <ac:spMkLst>
            <pc:docMk/>
            <pc:sldMk cId="283334129" sldId="453"/>
            <ac:spMk id="2" creationId="{E63B22E4-58EB-6186-CB33-7899D9B84AAE}"/>
          </ac:spMkLst>
        </pc:spChg>
      </pc:sldChg>
      <pc:sldChg chg="modSp">
        <pc:chgData name="Alfred Smith" userId="3c60a3631c0db8ad" providerId="LiveId" clId="{3865EB78-6351-48D6-81B6-027EEF21DC7B}" dt="2025-04-25T08:55:10.820" v="0"/>
        <pc:sldMkLst>
          <pc:docMk/>
          <pc:sldMk cId="1799939013" sldId="455"/>
        </pc:sldMkLst>
        <pc:spChg chg="mod">
          <ac:chgData name="Alfred Smith" userId="3c60a3631c0db8ad" providerId="LiveId" clId="{3865EB78-6351-48D6-81B6-027EEF21DC7B}" dt="2025-04-25T08:55:10.820" v="0"/>
          <ac:spMkLst>
            <pc:docMk/>
            <pc:sldMk cId="1799939013" sldId="455"/>
            <ac:spMk id="2" creationId="{3F68187D-6E2E-B339-FE20-54A923FDFF4F}"/>
          </ac:spMkLst>
        </pc:spChg>
      </pc:sldChg>
      <pc:sldChg chg="modSp">
        <pc:chgData name="Alfred Smith" userId="3c60a3631c0db8ad" providerId="LiveId" clId="{3865EB78-6351-48D6-81B6-027EEF21DC7B}" dt="2025-04-25T08:55:10.820" v="0"/>
        <pc:sldMkLst>
          <pc:docMk/>
          <pc:sldMk cId="2618424304" sldId="457"/>
        </pc:sldMkLst>
        <pc:spChg chg="mod">
          <ac:chgData name="Alfred Smith" userId="3c60a3631c0db8ad" providerId="LiveId" clId="{3865EB78-6351-48D6-81B6-027EEF21DC7B}" dt="2025-04-25T08:55:10.820" v="0"/>
          <ac:spMkLst>
            <pc:docMk/>
            <pc:sldMk cId="2618424304" sldId="457"/>
            <ac:spMk id="2" creationId="{4BDBE085-7D5B-2400-FF33-0390EACB768F}"/>
          </ac:spMkLst>
        </pc:spChg>
      </pc:sldChg>
      <pc:sldChg chg="modSp">
        <pc:chgData name="Alfred Smith" userId="3c60a3631c0db8ad" providerId="LiveId" clId="{3865EB78-6351-48D6-81B6-027EEF21DC7B}" dt="2025-04-25T08:55:10.820" v="0"/>
        <pc:sldMkLst>
          <pc:docMk/>
          <pc:sldMk cId="783514268" sldId="459"/>
        </pc:sldMkLst>
        <pc:spChg chg="mod">
          <ac:chgData name="Alfred Smith" userId="3c60a3631c0db8ad" providerId="LiveId" clId="{3865EB78-6351-48D6-81B6-027EEF21DC7B}" dt="2025-04-25T08:55:10.820" v="0"/>
          <ac:spMkLst>
            <pc:docMk/>
            <pc:sldMk cId="783514268" sldId="459"/>
            <ac:spMk id="2" creationId="{3318CE3E-0C77-7BBF-7D20-BB01412B69FA}"/>
          </ac:spMkLst>
        </pc:spChg>
      </pc:sldChg>
      <pc:sldChg chg="modSp">
        <pc:chgData name="Alfred Smith" userId="3c60a3631c0db8ad" providerId="LiveId" clId="{3865EB78-6351-48D6-81B6-027EEF21DC7B}" dt="2025-04-25T08:55:10.820" v="0"/>
        <pc:sldMkLst>
          <pc:docMk/>
          <pc:sldMk cId="2982327576" sldId="463"/>
        </pc:sldMkLst>
        <pc:spChg chg="mod">
          <ac:chgData name="Alfred Smith" userId="3c60a3631c0db8ad" providerId="LiveId" clId="{3865EB78-6351-48D6-81B6-027EEF21DC7B}" dt="2025-04-25T08:55:10.820" v="0"/>
          <ac:spMkLst>
            <pc:docMk/>
            <pc:sldMk cId="2982327576" sldId="463"/>
            <ac:spMk id="2" creationId="{33BC7A1B-3749-353B-C7EB-F4F1F9908989}"/>
          </ac:spMkLst>
        </pc:spChg>
      </pc:sldChg>
      <pc:sldChg chg="modSp">
        <pc:chgData name="Alfred Smith" userId="3c60a3631c0db8ad" providerId="LiveId" clId="{3865EB78-6351-48D6-81B6-027EEF21DC7B}" dt="2025-04-25T08:55:10.820" v="0"/>
        <pc:sldMkLst>
          <pc:docMk/>
          <pc:sldMk cId="3894174290" sldId="465"/>
        </pc:sldMkLst>
        <pc:spChg chg="mod">
          <ac:chgData name="Alfred Smith" userId="3c60a3631c0db8ad" providerId="LiveId" clId="{3865EB78-6351-48D6-81B6-027EEF21DC7B}" dt="2025-04-25T08:55:10.820" v="0"/>
          <ac:spMkLst>
            <pc:docMk/>
            <pc:sldMk cId="3894174290" sldId="465"/>
            <ac:spMk id="2" creationId="{266A92D5-2C17-2AAC-0501-2FBA84F48FEE}"/>
          </ac:spMkLst>
        </pc:spChg>
      </pc:sldChg>
      <pc:sldChg chg="modSp">
        <pc:chgData name="Alfred Smith" userId="3c60a3631c0db8ad" providerId="LiveId" clId="{3865EB78-6351-48D6-81B6-027EEF21DC7B}" dt="2025-04-25T08:55:10.820" v="0"/>
        <pc:sldMkLst>
          <pc:docMk/>
          <pc:sldMk cId="2711152741" sldId="467"/>
        </pc:sldMkLst>
        <pc:spChg chg="mod">
          <ac:chgData name="Alfred Smith" userId="3c60a3631c0db8ad" providerId="LiveId" clId="{3865EB78-6351-48D6-81B6-027EEF21DC7B}" dt="2025-04-25T08:55:10.820" v="0"/>
          <ac:spMkLst>
            <pc:docMk/>
            <pc:sldMk cId="2711152741" sldId="467"/>
            <ac:spMk id="2" creationId="{2FA89CC4-F91C-D0A7-27E2-A719FD67C634}"/>
          </ac:spMkLst>
        </pc:spChg>
      </pc:sldChg>
    </pc:docChg>
  </pc:docChgLst>
  <pc:docChgLst>
    <pc:chgData name="Alfred Smith" userId="3c60a3631c0db8ad" providerId="LiveId" clId="{0D084A95-08FA-4D64-BE16-899C8513B26F}"/>
    <pc:docChg chg="undo custSel modSld">
      <pc:chgData name="Alfred Smith" userId="3c60a3631c0db8ad" providerId="LiveId" clId="{0D084A95-08FA-4D64-BE16-899C8513B26F}" dt="2025-05-16T05:40:10.843" v="16" actId="27636"/>
      <pc:docMkLst>
        <pc:docMk/>
      </pc:docMkLst>
      <pc:sldChg chg="modSp mod">
        <pc:chgData name="Alfred Smith" userId="3c60a3631c0db8ad" providerId="LiveId" clId="{0D084A95-08FA-4D64-BE16-899C8513B26F}" dt="2025-05-15T08:25:12.550" v="0"/>
        <pc:sldMkLst>
          <pc:docMk/>
          <pc:sldMk cId="2180228365" sldId="442"/>
        </pc:sldMkLst>
        <pc:spChg chg="mod">
          <ac:chgData name="Alfred Smith" userId="3c60a3631c0db8ad" providerId="LiveId" clId="{0D084A95-08FA-4D64-BE16-899C8513B26F}" dt="2025-05-15T08:25:12.550" v="0"/>
          <ac:spMkLst>
            <pc:docMk/>
            <pc:sldMk cId="2180228365" sldId="442"/>
            <ac:spMk id="6" creationId="{416C064E-628E-47C0-A712-DB178FE9901E}"/>
          </ac:spMkLst>
        </pc:spChg>
      </pc:sldChg>
      <pc:sldChg chg="modSp mod">
        <pc:chgData name="Alfred Smith" userId="3c60a3631c0db8ad" providerId="LiveId" clId="{0D084A95-08FA-4D64-BE16-899C8513B26F}" dt="2025-05-15T08:25:34.873" v="1"/>
        <pc:sldMkLst>
          <pc:docMk/>
          <pc:sldMk cId="1718612039" sldId="444"/>
        </pc:sldMkLst>
        <pc:spChg chg="mod">
          <ac:chgData name="Alfred Smith" userId="3c60a3631c0db8ad" providerId="LiveId" clId="{0D084A95-08FA-4D64-BE16-899C8513B26F}" dt="2025-05-15T08:25:34.873" v="1"/>
          <ac:spMkLst>
            <pc:docMk/>
            <pc:sldMk cId="1718612039" sldId="444"/>
            <ac:spMk id="6" creationId="{416C064E-628E-47C0-A712-DB178FE9901E}"/>
          </ac:spMkLst>
        </pc:spChg>
      </pc:sldChg>
      <pc:sldChg chg="modSp mod">
        <pc:chgData name="Alfred Smith" userId="3c60a3631c0db8ad" providerId="LiveId" clId="{0D084A95-08FA-4D64-BE16-899C8513B26F}" dt="2025-05-15T08:26:10.928" v="2"/>
        <pc:sldMkLst>
          <pc:docMk/>
          <pc:sldMk cId="665805102" sldId="446"/>
        </pc:sldMkLst>
        <pc:spChg chg="mod">
          <ac:chgData name="Alfred Smith" userId="3c60a3631c0db8ad" providerId="LiveId" clId="{0D084A95-08FA-4D64-BE16-899C8513B26F}" dt="2025-05-15T08:26:10.928" v="2"/>
          <ac:spMkLst>
            <pc:docMk/>
            <pc:sldMk cId="665805102" sldId="446"/>
            <ac:spMk id="6" creationId="{416C064E-628E-47C0-A712-DB178FE9901E}"/>
          </ac:spMkLst>
        </pc:spChg>
      </pc:sldChg>
      <pc:sldChg chg="modSp mod">
        <pc:chgData name="Alfred Smith" userId="3c60a3631c0db8ad" providerId="LiveId" clId="{0D084A95-08FA-4D64-BE16-899C8513B26F}" dt="2025-05-15T08:26:30.138" v="3"/>
        <pc:sldMkLst>
          <pc:docMk/>
          <pc:sldMk cId="843663555" sldId="448"/>
        </pc:sldMkLst>
        <pc:spChg chg="mod">
          <ac:chgData name="Alfred Smith" userId="3c60a3631c0db8ad" providerId="LiveId" clId="{0D084A95-08FA-4D64-BE16-899C8513B26F}" dt="2025-05-15T08:26:30.138" v="3"/>
          <ac:spMkLst>
            <pc:docMk/>
            <pc:sldMk cId="843663555" sldId="448"/>
            <ac:spMk id="6" creationId="{416C064E-628E-47C0-A712-DB178FE9901E}"/>
          </ac:spMkLst>
        </pc:spChg>
      </pc:sldChg>
      <pc:sldChg chg="modSp mod">
        <pc:chgData name="Alfred Smith" userId="3c60a3631c0db8ad" providerId="LiveId" clId="{0D084A95-08FA-4D64-BE16-899C8513B26F}" dt="2025-05-15T08:26:55.064" v="5"/>
        <pc:sldMkLst>
          <pc:docMk/>
          <pc:sldMk cId="538051216" sldId="450"/>
        </pc:sldMkLst>
        <pc:spChg chg="mod">
          <ac:chgData name="Alfred Smith" userId="3c60a3631c0db8ad" providerId="LiveId" clId="{0D084A95-08FA-4D64-BE16-899C8513B26F}" dt="2025-05-15T08:26:55.064" v="5"/>
          <ac:spMkLst>
            <pc:docMk/>
            <pc:sldMk cId="538051216" sldId="450"/>
            <ac:spMk id="6" creationId="{416C064E-628E-47C0-A712-DB178FE9901E}"/>
          </ac:spMkLst>
        </pc:spChg>
      </pc:sldChg>
      <pc:sldChg chg="modSp mod">
        <pc:chgData name="Alfred Smith" userId="3c60a3631c0db8ad" providerId="LiveId" clId="{0D084A95-08FA-4D64-BE16-899C8513B26F}" dt="2025-05-15T08:27:25.579" v="6"/>
        <pc:sldMkLst>
          <pc:docMk/>
          <pc:sldMk cId="4002949039" sldId="452"/>
        </pc:sldMkLst>
        <pc:spChg chg="mod">
          <ac:chgData name="Alfred Smith" userId="3c60a3631c0db8ad" providerId="LiveId" clId="{0D084A95-08FA-4D64-BE16-899C8513B26F}" dt="2025-05-15T08:27:25.579" v="6"/>
          <ac:spMkLst>
            <pc:docMk/>
            <pc:sldMk cId="4002949039" sldId="452"/>
            <ac:spMk id="6" creationId="{416C064E-628E-47C0-A712-DB178FE9901E}"/>
          </ac:spMkLst>
        </pc:spChg>
      </pc:sldChg>
      <pc:sldChg chg="modSp mod">
        <pc:chgData name="Alfred Smith" userId="3c60a3631c0db8ad" providerId="LiveId" clId="{0D084A95-08FA-4D64-BE16-899C8513B26F}" dt="2025-05-15T08:27:46.420" v="7"/>
        <pc:sldMkLst>
          <pc:docMk/>
          <pc:sldMk cId="2511564658" sldId="454"/>
        </pc:sldMkLst>
        <pc:spChg chg="mod">
          <ac:chgData name="Alfred Smith" userId="3c60a3631c0db8ad" providerId="LiveId" clId="{0D084A95-08FA-4D64-BE16-899C8513B26F}" dt="2025-05-15T08:27:46.420" v="7"/>
          <ac:spMkLst>
            <pc:docMk/>
            <pc:sldMk cId="2511564658" sldId="454"/>
            <ac:spMk id="6" creationId="{416C064E-628E-47C0-A712-DB178FE9901E}"/>
          </ac:spMkLst>
        </pc:spChg>
      </pc:sldChg>
      <pc:sldChg chg="modSp mod">
        <pc:chgData name="Alfred Smith" userId="3c60a3631c0db8ad" providerId="LiveId" clId="{0D084A95-08FA-4D64-BE16-899C8513B26F}" dt="2025-05-15T08:28:16.721" v="8"/>
        <pc:sldMkLst>
          <pc:docMk/>
          <pc:sldMk cId="4049696417" sldId="456"/>
        </pc:sldMkLst>
        <pc:spChg chg="mod">
          <ac:chgData name="Alfred Smith" userId="3c60a3631c0db8ad" providerId="LiveId" clId="{0D084A95-08FA-4D64-BE16-899C8513B26F}" dt="2025-05-15T08:28:16.721" v="8"/>
          <ac:spMkLst>
            <pc:docMk/>
            <pc:sldMk cId="4049696417" sldId="456"/>
            <ac:spMk id="6" creationId="{416C064E-628E-47C0-A712-DB178FE9901E}"/>
          </ac:spMkLst>
        </pc:spChg>
      </pc:sldChg>
      <pc:sldChg chg="modSp mod">
        <pc:chgData name="Alfred Smith" userId="3c60a3631c0db8ad" providerId="LiveId" clId="{0D084A95-08FA-4D64-BE16-899C8513B26F}" dt="2025-05-15T08:28:32.760" v="9"/>
        <pc:sldMkLst>
          <pc:docMk/>
          <pc:sldMk cId="2789980734" sldId="458"/>
        </pc:sldMkLst>
        <pc:spChg chg="mod">
          <ac:chgData name="Alfred Smith" userId="3c60a3631c0db8ad" providerId="LiveId" clId="{0D084A95-08FA-4D64-BE16-899C8513B26F}" dt="2025-05-15T08:28:32.760" v="9"/>
          <ac:spMkLst>
            <pc:docMk/>
            <pc:sldMk cId="2789980734" sldId="458"/>
            <ac:spMk id="6" creationId="{416C064E-628E-47C0-A712-DB178FE9901E}"/>
          </ac:spMkLst>
        </pc:spChg>
      </pc:sldChg>
      <pc:sldChg chg="modSp mod">
        <pc:chgData name="Alfred Smith" userId="3c60a3631c0db8ad" providerId="LiveId" clId="{0D084A95-08FA-4D64-BE16-899C8513B26F}" dt="2025-05-15T08:28:50.513" v="10"/>
        <pc:sldMkLst>
          <pc:docMk/>
          <pc:sldMk cId="2691432836" sldId="460"/>
        </pc:sldMkLst>
        <pc:spChg chg="mod">
          <ac:chgData name="Alfred Smith" userId="3c60a3631c0db8ad" providerId="LiveId" clId="{0D084A95-08FA-4D64-BE16-899C8513B26F}" dt="2025-05-15T08:28:50.513" v="10"/>
          <ac:spMkLst>
            <pc:docMk/>
            <pc:sldMk cId="2691432836" sldId="460"/>
            <ac:spMk id="6" creationId="{416C064E-628E-47C0-A712-DB178FE9901E}"/>
          </ac:spMkLst>
        </pc:spChg>
      </pc:sldChg>
      <pc:sldChg chg="modSp mod">
        <pc:chgData name="Alfred Smith" userId="3c60a3631c0db8ad" providerId="LiveId" clId="{0D084A95-08FA-4D64-BE16-899C8513B26F}" dt="2025-05-15T08:29:05.678" v="11"/>
        <pc:sldMkLst>
          <pc:docMk/>
          <pc:sldMk cId="3471468068" sldId="464"/>
        </pc:sldMkLst>
        <pc:spChg chg="mod">
          <ac:chgData name="Alfred Smith" userId="3c60a3631c0db8ad" providerId="LiveId" clId="{0D084A95-08FA-4D64-BE16-899C8513B26F}" dt="2025-05-15T08:29:05.678" v="11"/>
          <ac:spMkLst>
            <pc:docMk/>
            <pc:sldMk cId="3471468068" sldId="464"/>
            <ac:spMk id="6" creationId="{416C064E-628E-47C0-A712-DB178FE9901E}"/>
          </ac:spMkLst>
        </pc:spChg>
      </pc:sldChg>
      <pc:sldChg chg="modSp mod">
        <pc:chgData name="Alfred Smith" userId="3c60a3631c0db8ad" providerId="LiveId" clId="{0D084A95-08FA-4D64-BE16-899C8513B26F}" dt="2025-05-15T08:31:11.403" v="12"/>
        <pc:sldMkLst>
          <pc:docMk/>
          <pc:sldMk cId="581074576" sldId="466"/>
        </pc:sldMkLst>
        <pc:spChg chg="mod">
          <ac:chgData name="Alfred Smith" userId="3c60a3631c0db8ad" providerId="LiveId" clId="{0D084A95-08FA-4D64-BE16-899C8513B26F}" dt="2025-05-15T08:31:11.403" v="12"/>
          <ac:spMkLst>
            <pc:docMk/>
            <pc:sldMk cId="581074576" sldId="466"/>
            <ac:spMk id="6" creationId="{416C064E-628E-47C0-A712-DB178FE9901E}"/>
          </ac:spMkLst>
        </pc:spChg>
      </pc:sldChg>
      <pc:sldChg chg="modSp mod">
        <pc:chgData name="Alfred Smith" userId="3c60a3631c0db8ad" providerId="LiveId" clId="{0D084A95-08FA-4D64-BE16-899C8513B26F}" dt="2025-05-16T05:40:10.843" v="16" actId="27636"/>
        <pc:sldMkLst>
          <pc:docMk/>
          <pc:sldMk cId="826482979" sldId="468"/>
        </pc:sldMkLst>
        <pc:spChg chg="mod">
          <ac:chgData name="Alfred Smith" userId="3c60a3631c0db8ad" providerId="LiveId" clId="{0D084A95-08FA-4D64-BE16-899C8513B26F}" dt="2025-05-16T05:40:10.843" v="16" actId="27636"/>
          <ac:spMkLst>
            <pc:docMk/>
            <pc:sldMk cId="826482979" sldId="468"/>
            <ac:spMk id="4" creationId="{446A77D0-A68D-39EB-7714-0E665FD334DC}"/>
          </ac:spMkLst>
        </pc:spChg>
      </pc:sldChg>
    </pc:docChg>
  </pc:docChgLst>
  <pc:docChgLst>
    <pc:chgData name="Leonie Smith" userId="fed1330f33f5650e" providerId="LiveId" clId="{0978EEB9-CADC-4CFE-B330-10A3A63F0FA6}"/>
    <pc:docChg chg="addSld modSld">
      <pc:chgData name="Leonie Smith" userId="fed1330f33f5650e" providerId="LiveId" clId="{0978EEB9-CADC-4CFE-B330-10A3A63F0FA6}" dt="2023-01-09T13:36:21.331" v="178"/>
      <pc:docMkLst>
        <pc:docMk/>
      </pc:docMkLst>
      <pc:sldChg chg="addSp modSp">
        <pc:chgData name="Leonie Smith" userId="fed1330f33f5650e" providerId="LiveId" clId="{0978EEB9-CADC-4CFE-B330-10A3A63F0FA6}" dt="2023-01-09T13:31:37.113" v="0"/>
        <pc:sldMkLst>
          <pc:docMk/>
          <pc:sldMk cId="3759221820" sldId="439"/>
        </pc:sldMkLst>
      </pc:sldChg>
      <pc:sldChg chg="addSp modSp">
        <pc:chgData name="Leonie Smith" userId="fed1330f33f5650e" providerId="LiveId" clId="{0978EEB9-CADC-4CFE-B330-10A3A63F0FA6}" dt="2023-01-09T13:31:39.753" v="1"/>
        <pc:sldMkLst>
          <pc:docMk/>
          <pc:sldMk cId="3676245138" sldId="441"/>
        </pc:sldMkLst>
      </pc:sldChg>
      <pc:sldChg chg="addSp modSp">
        <pc:chgData name="Leonie Smith" userId="fed1330f33f5650e" providerId="LiveId" clId="{0978EEB9-CADC-4CFE-B330-10A3A63F0FA6}" dt="2023-01-09T13:31:53.399" v="2"/>
        <pc:sldMkLst>
          <pc:docMk/>
          <pc:sldMk cId="3095902142" sldId="443"/>
        </pc:sldMkLst>
      </pc:sldChg>
      <pc:sldChg chg="addSp modSp">
        <pc:chgData name="Leonie Smith" userId="fed1330f33f5650e" providerId="LiveId" clId="{0978EEB9-CADC-4CFE-B330-10A3A63F0FA6}" dt="2023-01-09T13:32:14.390" v="3"/>
        <pc:sldMkLst>
          <pc:docMk/>
          <pc:sldMk cId="2166098122" sldId="445"/>
        </pc:sldMkLst>
      </pc:sldChg>
      <pc:sldChg chg="addSp modSp">
        <pc:chgData name="Leonie Smith" userId="fed1330f33f5650e" providerId="LiveId" clId="{0978EEB9-CADC-4CFE-B330-10A3A63F0FA6}" dt="2023-01-09T13:34:45.180" v="169"/>
        <pc:sldMkLst>
          <pc:docMk/>
          <pc:sldMk cId="2422728137" sldId="447"/>
        </pc:sldMkLst>
      </pc:sldChg>
      <pc:sldChg chg="addSp modSp">
        <pc:chgData name="Leonie Smith" userId="fed1330f33f5650e" providerId="LiveId" clId="{0978EEB9-CADC-4CFE-B330-10A3A63F0FA6}" dt="2023-01-09T13:34:55.004" v="170"/>
        <pc:sldMkLst>
          <pc:docMk/>
          <pc:sldMk cId="4160448636" sldId="449"/>
        </pc:sldMkLst>
      </pc:sldChg>
      <pc:sldChg chg="addSp modSp">
        <pc:chgData name="Leonie Smith" userId="fed1330f33f5650e" providerId="LiveId" clId="{0978EEB9-CADC-4CFE-B330-10A3A63F0FA6}" dt="2023-01-09T13:35:05.551" v="171"/>
        <pc:sldMkLst>
          <pc:docMk/>
          <pc:sldMk cId="3386340796" sldId="451"/>
        </pc:sldMkLst>
      </pc:sldChg>
      <pc:sldChg chg="addSp modSp">
        <pc:chgData name="Leonie Smith" userId="fed1330f33f5650e" providerId="LiveId" clId="{0978EEB9-CADC-4CFE-B330-10A3A63F0FA6}" dt="2023-01-09T13:35:17.677" v="172"/>
        <pc:sldMkLst>
          <pc:docMk/>
          <pc:sldMk cId="283334129" sldId="453"/>
        </pc:sldMkLst>
      </pc:sldChg>
      <pc:sldChg chg="addSp modSp">
        <pc:chgData name="Leonie Smith" userId="fed1330f33f5650e" providerId="LiveId" clId="{0978EEB9-CADC-4CFE-B330-10A3A63F0FA6}" dt="2023-01-09T13:35:27.561" v="173"/>
        <pc:sldMkLst>
          <pc:docMk/>
          <pc:sldMk cId="1799939013" sldId="455"/>
        </pc:sldMkLst>
      </pc:sldChg>
      <pc:sldChg chg="addSp modSp">
        <pc:chgData name="Leonie Smith" userId="fed1330f33f5650e" providerId="LiveId" clId="{0978EEB9-CADC-4CFE-B330-10A3A63F0FA6}" dt="2023-01-09T13:35:37.954" v="174"/>
        <pc:sldMkLst>
          <pc:docMk/>
          <pc:sldMk cId="2618424304" sldId="457"/>
        </pc:sldMkLst>
      </pc:sldChg>
      <pc:sldChg chg="addSp modSp">
        <pc:chgData name="Leonie Smith" userId="fed1330f33f5650e" providerId="LiveId" clId="{0978EEB9-CADC-4CFE-B330-10A3A63F0FA6}" dt="2023-01-09T13:35:48.275" v="175"/>
        <pc:sldMkLst>
          <pc:docMk/>
          <pc:sldMk cId="783514268" sldId="459"/>
        </pc:sldMkLst>
      </pc:sldChg>
      <pc:sldChg chg="addSp modSp">
        <pc:chgData name="Leonie Smith" userId="fed1330f33f5650e" providerId="LiveId" clId="{0978EEB9-CADC-4CFE-B330-10A3A63F0FA6}" dt="2023-01-09T13:36:00.311" v="176"/>
        <pc:sldMkLst>
          <pc:docMk/>
          <pc:sldMk cId="2982327576" sldId="463"/>
        </pc:sldMkLst>
      </pc:sldChg>
      <pc:sldChg chg="addSp modSp">
        <pc:chgData name="Leonie Smith" userId="fed1330f33f5650e" providerId="LiveId" clId="{0978EEB9-CADC-4CFE-B330-10A3A63F0FA6}" dt="2023-01-09T13:36:10.244" v="177"/>
        <pc:sldMkLst>
          <pc:docMk/>
          <pc:sldMk cId="3894174290" sldId="465"/>
        </pc:sldMkLst>
      </pc:sldChg>
      <pc:sldChg chg="addSp modSp">
        <pc:chgData name="Leonie Smith" userId="fed1330f33f5650e" providerId="LiveId" clId="{0978EEB9-CADC-4CFE-B330-10A3A63F0FA6}" dt="2023-01-09T13:36:21.331" v="178"/>
        <pc:sldMkLst>
          <pc:docMk/>
          <pc:sldMk cId="2711152741" sldId="467"/>
        </pc:sldMkLst>
      </pc:sldChg>
      <pc:sldChg chg="modSp mod">
        <pc:chgData name="Leonie Smith" userId="fed1330f33f5650e" providerId="LiveId" clId="{0978EEB9-CADC-4CFE-B330-10A3A63F0FA6}" dt="2023-01-09T13:34:29.260" v="168" actId="403"/>
        <pc:sldMkLst>
          <pc:docMk/>
          <pc:sldMk cId="1206805088" sldId="469"/>
        </pc:sldMkLst>
      </pc:sldChg>
      <pc:sldChg chg="addSp modSp new">
        <pc:chgData name="Leonie Smith" userId="fed1330f33f5650e" providerId="LiveId" clId="{0978EEB9-CADC-4CFE-B330-10A3A63F0FA6}" dt="2023-01-09T13:33:04.913" v="5"/>
        <pc:sldMkLst>
          <pc:docMk/>
          <pc:sldMk cId="834139445"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pic>
        <p:nvPicPr>
          <p:cNvPr id="6" name="Audio 5">
            <a:hlinkClick r:id="" action="ppaction://media"/>
            <a:extLst>
              <a:ext uri="{FF2B5EF4-FFF2-40B4-BE49-F238E27FC236}">
                <a16:creationId xmlns:a16="http://schemas.microsoft.com/office/drawing/2014/main" id="{5E80BDB0-4855-42AE-E804-E245FD2AEE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446A77D0-A68D-39EB-7714-0E665FD334D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5One man there had been an invalid for thirty-eight years. 6When Jesus saw him lying there and realized that he had spent a long time in this condition, He asked him, “Do you want to get well?”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5མི་ཞིག་ཞ་བོ་ཆགས་ནས་ལོ་སུམ་ཅུ་སོ་བརྒྱད་སོང་བ་ཞིག་དེར་ཡོད། 6ཡེ་ཤུས་ཞ་བོ་དེ་ཉལ་ཡོད་པ་གཟིགས་ཏེ་ཡུན་རིང་པོ་དེ་ལྟར་གནས་པ་མཁྱེན་ནས་མི་དེར་“ཁྱེད་དྲག་པར་འགྱུར་འདོད་དམ་”ཞེས་གསུངས།</a:t>
            </a:r>
            <a:endParaRPr lang="en-ZA" dirty="0"/>
          </a:p>
        </p:txBody>
      </p:sp>
      <p:pic>
        <p:nvPicPr>
          <p:cNvPr id="5" name="Audio 4">
            <a:hlinkClick r:id="" action="ppaction://media"/>
            <a:extLst>
              <a:ext uri="{FF2B5EF4-FFF2-40B4-BE49-F238E27FC236}">
                <a16:creationId xmlns:a16="http://schemas.microsoft.com/office/drawing/2014/main" id="{EE6B7794-A408-A2B1-50D8-EF10D0BC5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464"/>
    </mc:Choice>
    <mc:Fallback xmlns="">
      <p:transition spd="slow" advTm="1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C38576-56DC-4F32-B464-2FC2EB3523A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7“Sir,” the invalid replied, “I have no one to help me into the pool when the water is stirred. While I am on my way, someone else goes in before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7ཞ་བོ་དེས་ཁོང་ལ་“སྐུ་ཞབས་ལགས། ཆུ་སྐྱོམ་སྐབས་ང་རྫིང་བུར་འཇུག་པའི་མི་ང་ལ་མེད་པས། ང་ཡོང་དུས་ངའི་སྔོན་ལ་གཞན་ཞིག་ཆུའི་ནང་དུ་འཛུལ་ཟིན་”ཞེས་བཤད། </a:t>
            </a:r>
            <a:endParaRPr lang="en-ZA" dirty="0"/>
          </a:p>
        </p:txBody>
      </p:sp>
      <p:pic>
        <p:nvPicPr>
          <p:cNvPr id="5" name="Audio 4">
            <a:hlinkClick r:id="" action="ppaction://media"/>
            <a:extLst>
              <a:ext uri="{FF2B5EF4-FFF2-40B4-BE49-F238E27FC236}">
                <a16:creationId xmlns:a16="http://schemas.microsoft.com/office/drawing/2014/main" id="{68121137-6AA2-1F53-C74E-0A21D96814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F6E1885-4E2E-D671-872E-86BFB2BDB59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Jesus told him, “Get up, pick up your mat, and walk.”</a:t>
            </a:r>
          </a:p>
          <a:p>
            <a:r>
              <a:rPr lang="en-US" sz="4000" dirty="0">
                <a:solidFill>
                  <a:srgbClr val="777A7B"/>
                </a:solidFill>
                <a:latin typeface="Arial" panose="020B0604020202020204" pitchFamily="34" charset="0"/>
              </a:rPr>
              <a:t>9Immediately the man was made well, and he picked up his mat and began to walk.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དེ་ནས་སྐྱབས་མགོན་ཡེ་ཤུས་ནད་པ་དེ་ལ་འདི་སྐད༌དུ། ཡར་ལོངས་དང་རང་གི་ཁྱོགས་ཤིང་ཁུར་ནས་སྐྱོད་ཅིག་ཅེས་གསུངས་པ༌དང༌།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དེ་མ་ཐག་ནད་པ་དེ་ནད་ལས་ཐར་ཞིང་ཁྱོགས་ཤིང་ཁུར་ནས་འགྲོ་ཐུབ་པར་གྱུར་ཏོ།།</a:t>
            </a:r>
            <a:endParaRPr lang="en-ZA" dirty="0"/>
          </a:p>
        </p:txBody>
      </p:sp>
      <p:pic>
        <p:nvPicPr>
          <p:cNvPr id="5" name="Audio 4">
            <a:hlinkClick r:id="" action="ppaction://media"/>
            <a:extLst>
              <a:ext uri="{FF2B5EF4-FFF2-40B4-BE49-F238E27FC236}">
                <a16:creationId xmlns:a16="http://schemas.microsoft.com/office/drawing/2014/main" id="{8E1E7128-FF2D-4780-0CD6-294AE07AAA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945"/>
    </mc:Choice>
    <mc:Fallback xmlns="">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BB07A8-893C-8874-4A5B-51E8FC3378D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Now this happened on the Sabbath day, 10so the Jews said to the man who had been healed, “This is the Sabbath! It is unlawful for you to carry your mat.”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10ཡ་ཧུ་དཱ་པའི་དཔོན་རིགས་ཚོས་ནད་གསོས་པར་གྱུར་བའི་མི་དེར་“དེ་རིང་ངལ་གསོ་བའི་ཉིན་མོ་ཡིན་པས་ཁྲིམས་ལྟར་ཁྱོད་ཀྱིས་ཉལ་ཁྲི་འཁུར་མི་ཆོག་”ཅེས་བཤད། </a:t>
            </a:r>
            <a:endParaRPr lang="en-ZA" dirty="0"/>
          </a:p>
        </p:txBody>
      </p:sp>
      <p:pic>
        <p:nvPicPr>
          <p:cNvPr id="5" name="Audio 4">
            <a:hlinkClick r:id="" action="ppaction://media"/>
            <a:extLst>
              <a:ext uri="{FF2B5EF4-FFF2-40B4-BE49-F238E27FC236}">
                <a16:creationId xmlns:a16="http://schemas.microsoft.com/office/drawing/2014/main" id="{5D8ED04A-C1F0-A5CD-4A09-20B2A38063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357"/>
    </mc:Choice>
    <mc:Fallback xmlns="">
      <p:transition spd="slow" advTm="1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63B22E4-58EB-6186-CB33-7899D9B84AA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he answered, “The man who made me well told me, ‘Pick up your mat and walk.’”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11མི་དེས་“ངའི་ནད་སེལ་མཁན་དེས་ང་ལ་ཉལ་ཁྲི་ཁུར་ཏེ་སོང་དང་ཞེས་གསུངས་པ་ཡིན་”ཞེས་བཤད་པས།</a:t>
            </a:r>
            <a:endParaRPr lang="en-ZA" dirty="0"/>
          </a:p>
        </p:txBody>
      </p:sp>
      <p:pic>
        <p:nvPicPr>
          <p:cNvPr id="10" name="Audio 9">
            <a:hlinkClick r:id="" action="ppaction://media"/>
            <a:extLst>
              <a:ext uri="{FF2B5EF4-FFF2-40B4-BE49-F238E27FC236}">
                <a16:creationId xmlns:a16="http://schemas.microsoft.com/office/drawing/2014/main" id="{A0D25392-169E-2B1F-5ED0-3A8F2ADE9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403"/>
    </mc:Choice>
    <mc:Fallback xmlns="">
      <p:transition spd="slow" advTm="1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FB77F-FFB8-736D-25F2-67D465CF88B1}"/>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F68187D-6E2E-B339-FE20-54A923FDFF4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12“Who is this man who told you to pick it up and walk?” they asked.</a:t>
            </a:r>
          </a:p>
          <a:p>
            <a:r>
              <a:rPr lang="en-US" sz="4000" dirty="0">
                <a:solidFill>
                  <a:srgbClr val="777A7B"/>
                </a:solidFill>
                <a:latin typeface="Arial" panose="020B0604020202020204" pitchFamily="34" charset="0"/>
              </a:rPr>
              <a:t>13But the man who was healed did not know who it was, for Jesus had slipped away while the crowd was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12ཁོ་ཚོས་“ཉལ་ཁྲི་ཁུར་ཏེ་སོང་དང་ཞེས་ཟེར་བའི་མི་སུ་ཡིན་”ཞེས་དྲིས་ཀྱང༌། 13ནད་ལས་ཐར་བའི་མི་དེས་ཁོང་སུ་ཡིན་པ་ངོ་མ་ཤེས། གནས་དེར་མི་ཚོགས་མང་བས་ཡེ་ཤུ་ཕེབས་ཟིན་པའི་ཕྱིར་རོ།</a:t>
            </a:r>
            <a:endParaRPr lang="en-ZA" dirty="0"/>
          </a:p>
        </p:txBody>
      </p:sp>
      <p:pic>
        <p:nvPicPr>
          <p:cNvPr id="5" name="Audio 4">
            <a:hlinkClick r:id="" action="ppaction://media"/>
            <a:extLst>
              <a:ext uri="{FF2B5EF4-FFF2-40B4-BE49-F238E27FC236}">
                <a16:creationId xmlns:a16="http://schemas.microsoft.com/office/drawing/2014/main" id="{B6852F81-D5E0-0E44-F355-E65FDF126B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433"/>
    </mc:Choice>
    <mc:Fallback xmlns="">
      <p:transition spd="slow" advTm="1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BDBE085-7D5B-2400-FF33-0390EACB768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14Afterward, Jesus found the man at the temple and said to him, “See, you have been made well. Stop sinning, or something worse may happen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14དེའི་རྗེས་སུ་ཡེ་ཤུས་མཆོད་ཁང་ཆེན་མོའི་ནང་ལ་མི་དེ་གཟིགས་ནས་ཁོ་ལ་“ལྟོས་དང༌། ཁྱེད་རང་དྲག་པར་གྱུར་བས། ད་ནས་བཟུང་སྡིག་ཉེས་མ་བྱོས་ཤིག གལ་ཏེ་བྱས་ན་ཁྱེད་ལ་སྡུག་བསྔལ་དེ་ལས་ཆེ་བ་ཞིག་འཕོག་སྲིད་”ཅེས་གསུངས། </a:t>
            </a:r>
            <a:endParaRPr lang="en-ZA" dirty="0"/>
          </a:p>
        </p:txBody>
      </p:sp>
      <p:pic>
        <p:nvPicPr>
          <p:cNvPr id="5" name="Audio 4">
            <a:hlinkClick r:id="" action="ppaction://media"/>
            <a:extLst>
              <a:ext uri="{FF2B5EF4-FFF2-40B4-BE49-F238E27FC236}">
                <a16:creationId xmlns:a16="http://schemas.microsoft.com/office/drawing/2014/main" id="{065B5269-09F9-6A6E-CF5C-8C1A28E293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467"/>
    </mc:Choice>
    <mc:Fallback xmlns="">
      <p:transition spd="slow" advTm="1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18CE3E-0C77-7BBF-7D20-BB01412B69F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15And the man went away and told the Jews that it was Jesus who had made him well. 16Now because Jesus was doing these things on the Sabbath, the Jews began to persecute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15མི་དེ་ཕར་ཕྱིན་ནས་ཡ་ཧུ་དཱ་པའི་དཔོན་རིགས་ཚོར་རང་གི་ནད་སེལ་མཁན་དེ་ནི་ཡེ་ཤུ་རེད་ཅེས་བཤད།</a:t>
            </a:r>
          </a:p>
          <a:p>
            <a:r>
              <a:rPr lang="bo-CN" sz="5400" dirty="0">
                <a:solidFill>
                  <a:srgbClr val="777A7B"/>
                </a:solidFill>
                <a:latin typeface="Arial" panose="020B0604020202020204" pitchFamily="34" charset="0"/>
              </a:rPr>
              <a:t>16ཡེ་ཤུས་ངལ་གསོ་བའི་ཉིན་མོར་དེ་ལྟར་མཛད་པས་ཡ་ཧུ་དཱ་པའི་དཔོན་རིགས་ཚོས་ཁོང་ལ་གནོད་སྐྱེལ་བར་འགོ་བཙུགས། </a:t>
            </a:r>
            <a:endParaRPr lang="en-ZA" dirty="0"/>
          </a:p>
        </p:txBody>
      </p:sp>
      <p:pic>
        <p:nvPicPr>
          <p:cNvPr id="5" name="Audio 4">
            <a:hlinkClick r:id="" action="ppaction://media"/>
            <a:extLst>
              <a:ext uri="{FF2B5EF4-FFF2-40B4-BE49-F238E27FC236}">
                <a16:creationId xmlns:a16="http://schemas.microsoft.com/office/drawing/2014/main" id="{ADE1430B-265F-7EFD-1527-EF7808245C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6545"/>
    </mc:Choice>
    <mc:Fallback xmlns="">
      <p:transition spd="slow" advTm="1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BC7A1B-3749-353B-C7EB-F4F1F9908989}"/>
              </a:ext>
            </a:extLst>
          </p:cNvPr>
          <p:cNvSpPr txBox="1"/>
          <p:nvPr/>
        </p:nvSpPr>
        <p:spPr>
          <a:xfrm>
            <a:off x="397283" y="55292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Jesus answered them, “To this very day My Father is at His work, and I too am working.”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17འོན་ཀྱང་ཡེ་ཤུས་ཁོ་ཚོར་“ངའི་ཡབ་ཀྱིས་ད་ལྟའི་བར་དུ་ཡང་འཕྲིན་ལས་མཛད་དེ། ངས་ཀྱང་འཕྲིན་ལས་སྒྲུབ་བཞིན་ཡོད་”ཅེས་གསུངས་པས། </a:t>
            </a:r>
            <a:endParaRPr lang="en-ZA" dirty="0"/>
          </a:p>
        </p:txBody>
      </p:sp>
      <p:pic>
        <p:nvPicPr>
          <p:cNvPr id="5" name="Audio 4">
            <a:hlinkClick r:id="" action="ppaction://media"/>
            <a:extLst>
              <a:ext uri="{FF2B5EF4-FFF2-40B4-BE49-F238E27FC236}">
                <a16:creationId xmlns:a16="http://schemas.microsoft.com/office/drawing/2014/main" id="{8D9956FC-AF09-C7AE-EFCB-E22EB50CA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735"/>
    </mc:Choice>
    <mc:Fallback xmlns="">
      <p:transition spd="slow" advTm="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66A92D5-2C17-2AAC-0501-2FBA84F48FE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18Because of this, the Jews tried all the harder to kill Him. </a:t>
            </a:r>
            <a:r>
              <a:rPr lang="en-US" sz="4000">
                <a:solidFill>
                  <a:srgbClr val="777A7B"/>
                </a:solidFill>
                <a:latin typeface="Arial" panose="020B0604020202020204" pitchFamily="34" charset="0"/>
              </a:rPr>
              <a:t>Not only was He breaking the Sabbath, but He was even calling God His own Father, making Himself equal with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a:solidFill>
                  <a:srgbClr val="777A7B"/>
                </a:solidFill>
                <a:effectLst/>
                <a:latin typeface="Inter"/>
              </a:rPr>
              <a:t>18</a:t>
            </a:r>
            <a:r>
              <a:rPr lang="bo-CN" sz="5400" b="0" i="0">
                <a:solidFill>
                  <a:srgbClr val="121212"/>
                </a:solidFill>
                <a:effectLst/>
                <a:latin typeface="Inter"/>
              </a:rPr>
              <a:t>ཡ་ཧུ་དཱ་པའི་དཔོན་རིགས་ཀྱིས་དེ་བས་ཀྱང་ཁོང་གསོད་ཐབས་བཙལ། ཅི་ལགས་ཟེར་ན། ཡེ་ཤུས་ངལ་གསོ་བའི་ཉིན་མོའི་ཁྲིམས་ལས་འགལ་བ་མ་ཟད། དཀོན་མཆོག་ང་རང་གི་ཡབ་ཡིན་ཞེས་ཟེར་བས་ཁོང་རང་དཀོན་མཆོག་དང་གཅིག་ནང་བཞིན་མཛད་པའི་ཕྱིར་རོ། །</a:t>
            </a:r>
            <a:endParaRPr lang="en-ZA" dirty="0"/>
          </a:p>
        </p:txBody>
      </p:sp>
      <p:pic>
        <p:nvPicPr>
          <p:cNvPr id="5" name="Audio 4">
            <a:hlinkClick r:id="" action="ppaction://media"/>
            <a:extLst>
              <a:ext uri="{FF2B5EF4-FFF2-40B4-BE49-F238E27FC236}">
                <a16:creationId xmlns:a16="http://schemas.microsoft.com/office/drawing/2014/main" id="{F44B4131-59B0-AA8E-6C69-09E42F736D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u="none" strike="noStrike" baseline="0" dirty="0">
                <a:latin typeface="Times New Roman" panose="02020603050405020304" pitchFamily="18" charset="0"/>
                <a:cs typeface="Times New Roman" panose="02020603050405020304" pitchFamily="18" charset="0"/>
              </a:rPr>
              <a:t>7. </a:t>
            </a:r>
            <a:r>
              <a:rPr lang="en-US" sz="4800" i="0" dirty="0">
                <a:solidFill>
                  <a:srgbClr val="121212"/>
                </a:solidFill>
                <a:effectLst/>
                <a:latin typeface="Times New Roman" panose="02020603050405020304" pitchFamily="18" charset="0"/>
                <a:cs typeface="Times New Roman" panose="02020603050405020304" pitchFamily="18" charset="0"/>
              </a:rPr>
              <a:t>Jesus Heals a Man at the Pool</a:t>
            </a:r>
            <a:r>
              <a:rPr lang="en-US" sz="4800" i="0" u="none" strike="noStrike" baseline="0" dirty="0">
                <a:latin typeface="Times New Roman" panose="02020603050405020304" pitchFamily="18" charset="0"/>
                <a:cs typeface="Times New Roman" panose="02020603050405020304" pitchFamily="18" charset="0"/>
              </a:rPr>
              <a:t>- John 5:1-47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5</a:t>
            </a:r>
          </a:p>
          <a:p>
            <a:r>
              <a:rPr lang="bo-CN" sz="8000" b="1" dirty="0">
                <a:solidFill>
                  <a:srgbClr val="121212"/>
                </a:solidFill>
                <a:latin typeface="Arial" panose="020B0604020202020204" pitchFamily="34" charset="0"/>
              </a:rPr>
              <a:t>མི་ཞ་བོ་ཞིག་གསོས༌པ།</a:t>
            </a:r>
          </a:p>
          <a:p>
            <a:endParaRPr lang="en-ZA" dirty="0"/>
          </a:p>
        </p:txBody>
      </p:sp>
      <p:pic>
        <p:nvPicPr>
          <p:cNvPr id="10" name="Audio 9">
            <a:hlinkClick r:id="" action="ppaction://media"/>
            <a:extLst>
              <a:ext uri="{FF2B5EF4-FFF2-40B4-BE49-F238E27FC236}">
                <a16:creationId xmlns:a16="http://schemas.microsoft.com/office/drawing/2014/main" id="{3AEADFBB-AA8E-74F2-F784-6D423FBCB9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480"/>
    </mc:Choice>
    <mc:Fallback xmlns="">
      <p:transition spd="slow" advTm="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A89CC4-F91C-D0A7-27E2-A719FD67C634}"/>
              </a:ext>
            </a:extLst>
          </p:cNvPr>
          <p:cNvSpPr txBox="1"/>
          <p:nvPr/>
        </p:nvSpPr>
        <p:spPr>
          <a:xfrm>
            <a:off x="9204434" y="5000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DA17E6-5B21-4859-C34C-170559B8652C}"/>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
        <p:nvSpPr>
          <p:cNvPr id="3" name="TextBox 2">
            <a:extLst>
              <a:ext uri="{FF2B5EF4-FFF2-40B4-BE49-F238E27FC236}">
                <a16:creationId xmlns:a16="http://schemas.microsoft.com/office/drawing/2014/main" id="{B12991D5-6BFD-8CCD-B848-2DFBC672F9A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1Some time later there was a feast of the Jews, and Jesus went up to Jerusalem.</a:t>
            </a:r>
          </a:p>
          <a:p>
            <a:r>
              <a:rPr lang="en-US" sz="4000" dirty="0">
                <a:solidFill>
                  <a:srgbClr val="777A7B"/>
                </a:solidFill>
                <a:latin typeface="Arial" panose="020B0604020202020204" pitchFamily="34" charset="0"/>
              </a:rPr>
              <a:t>2Now there is in Jerusalem near the Sheep Gate a pool with five covered colonnades, which in Hebrew  is called Bethesda.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1དེའི་རྗེས་སུ་ཡ་ཧུ་དཱ་པའི་དུས་ཆེན་ཞིག་ཡོད་པ་དང༌། ཡེ་ཤུ་ཡེ་རུ་ཤ་ལེམ་གྲོང་ཁྱེར་ལ་ཡར་ཕེབས། 2ཡེ་རུ་ཤ་ལེམ་གྱི་ལུག་སྒོའི་རྩར་རྫིང་བུ་ཞིག་ཡོད་པ་ཡ་ཧུ་དཱ་པའི་སྐད་དུ་པེ་ཐེས་དཱ་ཞེས་བྱ་བ་གཡབ་ལྔ་ཡོད་པ་ཞིག་ཡོད། </a:t>
            </a:r>
            <a:endParaRPr lang="en-ZA" dirty="0"/>
          </a:p>
        </p:txBody>
      </p:sp>
      <p:pic>
        <p:nvPicPr>
          <p:cNvPr id="5" name="Audio 4">
            <a:hlinkClick r:id="" action="ppaction://media"/>
            <a:extLst>
              <a:ext uri="{FF2B5EF4-FFF2-40B4-BE49-F238E27FC236}">
                <a16:creationId xmlns:a16="http://schemas.microsoft.com/office/drawing/2014/main" id="{F07486D6-3E84-A4A6-D7EC-3573182207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2046"/>
    </mc:Choice>
    <mc:Fallback xmlns="">
      <p:transition spd="slow" advTm="2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856E39-D9D1-3449-9BAA-011AE1745A8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 3On these walkways  lay a great number of the sick, the blind, the lame, and the paralyzed.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3དེ་ཚོའི་ནང་ལ་ནད་པ་དང༌། ལོང་བ་དང༌། ཞ་བོ་དང༌། ཡན་ལག་བསྐམས་པ་སོགས་མང་པོ་ཉལ་ཡོད་པ་ཡིན།</a:t>
            </a:r>
            <a:endParaRPr lang="en-ZA" dirty="0"/>
          </a:p>
        </p:txBody>
      </p:sp>
      <p:pic>
        <p:nvPicPr>
          <p:cNvPr id="5" name="Audio 4">
            <a:hlinkClick r:id="" action="ppaction://media"/>
            <a:extLst>
              <a:ext uri="{FF2B5EF4-FFF2-40B4-BE49-F238E27FC236}">
                <a16:creationId xmlns:a16="http://schemas.microsoft.com/office/drawing/2014/main" id="{553C8D0C-7B5E-CB85-D9CE-D861DC660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2339"/>
    </mc:Choice>
    <mc:Fallback xmlns="">
      <p:transition spd="slow" advTm="2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13A0349-8AE8-BE8F-17FD-D10E6112A0D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This was because people believed that when the water started moving, it was being stirred by an angel. Whomever got into the water first, would be healed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8" name="Audio 7">
            <a:hlinkClick r:id="" action="ppaction://media"/>
            <a:extLst>
              <a:ext uri="{FF2B5EF4-FFF2-40B4-BE49-F238E27FC236}">
                <a16:creationId xmlns:a16="http://schemas.microsoft.com/office/drawing/2014/main" id="{73AB9A1F-81CA-A312-C2FD-F9880F17C6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805088"/>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TotalTime>
  <Words>1355</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2025-05-16T05:40:12Z</dcterms:modified>
</cp:coreProperties>
</file>