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41" r:id="rId3"/>
    <p:sldId id="440" r:id="rId4"/>
    <p:sldId id="473" r:id="rId5"/>
    <p:sldId id="443" r:id="rId6"/>
    <p:sldId id="439" r:id="rId7"/>
    <p:sldId id="442" r:id="rId8"/>
    <p:sldId id="472" r:id="rId9"/>
    <p:sldId id="444" r:id="rId10"/>
    <p:sldId id="445" r:id="rId11"/>
    <p:sldId id="446" r:id="rId12"/>
    <p:sldId id="447" r:id="rId13"/>
    <p:sldId id="448" r:id="rId14"/>
    <p:sldId id="449" r:id="rId15"/>
    <p:sldId id="450" r:id="rId16"/>
    <p:sldId id="451" r:id="rId17"/>
    <p:sldId id="474" r:id="rId18"/>
    <p:sldId id="475" r:id="rId19"/>
    <p:sldId id="452" r:id="rId20"/>
    <p:sldId id="453" r:id="rId21"/>
    <p:sldId id="454" r:id="rId22"/>
    <p:sldId id="477" r:id="rId23"/>
    <p:sldId id="476" r:id="rId24"/>
    <p:sldId id="455" r:id="rId25"/>
    <p:sldId id="463" r:id="rId26"/>
    <p:sldId id="464" r:id="rId27"/>
    <p:sldId id="465" r:id="rId28"/>
    <p:sldId id="4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A6D235-4085-4DDF-9F6C-75AA73BD618C}" v="2" dt="2025-05-15T08:39:38.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66" d="100"/>
          <a:sy n="66" d="100"/>
        </p:scale>
        <p:origin x="1092" y="2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2A4FA7C-6B86-4631-AEE2-8A7C5379D83B}"/>
    <pc:docChg chg="modSld">
      <pc:chgData name="Leonie Smith" userId="fed1330f33f5650e" providerId="LiveId" clId="{72A4FA7C-6B86-4631-AEE2-8A7C5379D83B}" dt="2023-01-10T03:52:09.340" v="13"/>
      <pc:docMkLst>
        <pc:docMk/>
      </pc:docMkLst>
      <pc:sldChg chg="addSp modSp">
        <pc:chgData name="Leonie Smith" userId="fed1330f33f5650e" providerId="LiveId" clId="{72A4FA7C-6B86-4631-AEE2-8A7C5379D83B}" dt="2023-01-10T03:50:28.927" v="2"/>
        <pc:sldMkLst>
          <pc:docMk/>
          <pc:sldMk cId="3759221820" sldId="439"/>
        </pc:sldMkLst>
      </pc:sldChg>
      <pc:sldChg chg="addSp modSp">
        <pc:chgData name="Leonie Smith" userId="fed1330f33f5650e" providerId="LiveId" clId="{72A4FA7C-6B86-4631-AEE2-8A7C5379D83B}" dt="2023-01-10T03:50:17.433" v="0"/>
        <pc:sldMkLst>
          <pc:docMk/>
          <pc:sldMk cId="3676245138" sldId="441"/>
        </pc:sldMkLst>
      </pc:sldChg>
      <pc:sldChg chg="addSp modSp">
        <pc:chgData name="Leonie Smith" userId="fed1330f33f5650e" providerId="LiveId" clId="{72A4FA7C-6B86-4631-AEE2-8A7C5379D83B}" dt="2023-01-10T03:50:46.737" v="4"/>
        <pc:sldMkLst>
          <pc:docMk/>
          <pc:sldMk cId="2166098122" sldId="445"/>
        </pc:sldMkLst>
      </pc:sldChg>
      <pc:sldChg chg="addSp modSp">
        <pc:chgData name="Leonie Smith" userId="fed1330f33f5650e" providerId="LiveId" clId="{72A4FA7C-6B86-4631-AEE2-8A7C5379D83B}" dt="2023-01-10T03:50:57.171" v="5"/>
        <pc:sldMkLst>
          <pc:docMk/>
          <pc:sldMk cId="2422728137" sldId="447"/>
        </pc:sldMkLst>
      </pc:sldChg>
      <pc:sldChg chg="addSp modSp">
        <pc:chgData name="Leonie Smith" userId="fed1330f33f5650e" providerId="LiveId" clId="{72A4FA7C-6B86-4631-AEE2-8A7C5379D83B}" dt="2023-01-10T03:51:04.820" v="6"/>
        <pc:sldMkLst>
          <pc:docMk/>
          <pc:sldMk cId="4160448636" sldId="449"/>
        </pc:sldMkLst>
      </pc:sldChg>
      <pc:sldChg chg="addSp modSp">
        <pc:chgData name="Leonie Smith" userId="fed1330f33f5650e" providerId="LiveId" clId="{72A4FA7C-6B86-4631-AEE2-8A7C5379D83B}" dt="2023-01-10T03:51:14.464" v="7"/>
        <pc:sldMkLst>
          <pc:docMk/>
          <pc:sldMk cId="3386340796" sldId="451"/>
        </pc:sldMkLst>
      </pc:sldChg>
      <pc:sldChg chg="addSp modSp">
        <pc:chgData name="Leonie Smith" userId="fed1330f33f5650e" providerId="LiveId" clId="{72A4FA7C-6B86-4631-AEE2-8A7C5379D83B}" dt="2023-01-10T03:51:30.837" v="9"/>
        <pc:sldMkLst>
          <pc:docMk/>
          <pc:sldMk cId="283334129" sldId="453"/>
        </pc:sldMkLst>
      </pc:sldChg>
      <pc:sldChg chg="addSp modSp">
        <pc:chgData name="Leonie Smith" userId="fed1330f33f5650e" providerId="LiveId" clId="{72A4FA7C-6B86-4631-AEE2-8A7C5379D83B}" dt="2023-01-10T03:51:50.423" v="11"/>
        <pc:sldMkLst>
          <pc:docMk/>
          <pc:sldMk cId="1799939013" sldId="455"/>
        </pc:sldMkLst>
      </pc:sldChg>
      <pc:sldChg chg="addSp modSp">
        <pc:chgData name="Leonie Smith" userId="fed1330f33f5650e" providerId="LiveId" clId="{72A4FA7C-6B86-4631-AEE2-8A7C5379D83B}" dt="2023-01-10T03:52:01.122" v="12"/>
        <pc:sldMkLst>
          <pc:docMk/>
          <pc:sldMk cId="3471468068" sldId="464"/>
        </pc:sldMkLst>
      </pc:sldChg>
      <pc:sldChg chg="addSp modSp">
        <pc:chgData name="Leonie Smith" userId="fed1330f33f5650e" providerId="LiveId" clId="{72A4FA7C-6B86-4631-AEE2-8A7C5379D83B}" dt="2023-01-10T03:52:09.340" v="13"/>
        <pc:sldMkLst>
          <pc:docMk/>
          <pc:sldMk cId="581074576" sldId="466"/>
        </pc:sldMkLst>
      </pc:sldChg>
      <pc:sldChg chg="addSp modSp">
        <pc:chgData name="Leonie Smith" userId="fed1330f33f5650e" providerId="LiveId" clId="{72A4FA7C-6B86-4631-AEE2-8A7C5379D83B}" dt="2023-01-10T03:50:37.516" v="3"/>
        <pc:sldMkLst>
          <pc:docMk/>
          <pc:sldMk cId="4000086455" sldId="472"/>
        </pc:sldMkLst>
      </pc:sldChg>
      <pc:sldChg chg="addSp modSp">
        <pc:chgData name="Leonie Smith" userId="fed1330f33f5650e" providerId="LiveId" clId="{72A4FA7C-6B86-4631-AEE2-8A7C5379D83B}" dt="2023-01-10T03:50:19.297" v="1"/>
        <pc:sldMkLst>
          <pc:docMk/>
          <pc:sldMk cId="722391900" sldId="473"/>
        </pc:sldMkLst>
      </pc:sldChg>
      <pc:sldChg chg="addSp modSp">
        <pc:chgData name="Leonie Smith" userId="fed1330f33f5650e" providerId="LiveId" clId="{72A4FA7C-6B86-4631-AEE2-8A7C5379D83B}" dt="2023-01-10T03:51:22.010" v="8"/>
        <pc:sldMkLst>
          <pc:docMk/>
          <pc:sldMk cId="347878282" sldId="475"/>
        </pc:sldMkLst>
      </pc:sldChg>
      <pc:sldChg chg="addSp modSp">
        <pc:chgData name="Leonie Smith" userId="fed1330f33f5650e" providerId="LiveId" clId="{72A4FA7C-6B86-4631-AEE2-8A7C5379D83B}" dt="2023-01-10T03:51:42.418" v="10"/>
        <pc:sldMkLst>
          <pc:docMk/>
          <pc:sldMk cId="1493027393" sldId="477"/>
        </pc:sldMkLst>
      </pc:sldChg>
    </pc:docChg>
  </pc:docChgLst>
  <pc:docChgLst>
    <pc:chgData name="Alfred Smith" userId="3c60a3631c0db8ad" providerId="LiveId" clId="{CEA6D235-4085-4DDF-9F6C-75AA73BD618C}"/>
    <pc:docChg chg="custSel modSld">
      <pc:chgData name="Alfred Smith" userId="3c60a3631c0db8ad" providerId="LiveId" clId="{CEA6D235-4085-4DDF-9F6C-75AA73BD618C}" dt="2025-05-16T05:41:35.038" v="15" actId="27636"/>
      <pc:docMkLst>
        <pc:docMk/>
      </pc:docMkLst>
      <pc:sldChg chg="modSp">
        <pc:chgData name="Alfred Smith" userId="3c60a3631c0db8ad" providerId="LiveId" clId="{CEA6D235-4085-4DDF-9F6C-75AA73BD618C}" dt="2025-05-15T08:32:54.272" v="0"/>
        <pc:sldMkLst>
          <pc:docMk/>
          <pc:sldMk cId="3759221820" sldId="439"/>
        </pc:sldMkLst>
        <pc:spChg chg="mod">
          <ac:chgData name="Alfred Smith" userId="3c60a3631c0db8ad" providerId="LiveId" clId="{CEA6D235-4085-4DDF-9F6C-75AA73BD618C}" dt="2025-05-15T08:32:54.272" v="0"/>
          <ac:spMkLst>
            <pc:docMk/>
            <pc:sldMk cId="3759221820" sldId="439"/>
            <ac:spMk id="2" creationId="{35667B1B-3270-F5D8-5E84-BE3DA83B72EA}"/>
          </ac:spMkLst>
        </pc:spChg>
      </pc:sldChg>
      <pc:sldChg chg="modSp">
        <pc:chgData name="Alfred Smith" userId="3c60a3631c0db8ad" providerId="LiveId" clId="{CEA6D235-4085-4DDF-9F6C-75AA73BD618C}" dt="2025-05-15T08:32:54.272" v="0"/>
        <pc:sldMkLst>
          <pc:docMk/>
          <pc:sldMk cId="923867738" sldId="440"/>
        </pc:sldMkLst>
        <pc:spChg chg="mod">
          <ac:chgData name="Alfred Smith" userId="3c60a3631c0db8ad" providerId="LiveId" clId="{CEA6D235-4085-4DDF-9F6C-75AA73BD618C}" dt="2025-05-15T08:32:54.272" v="0"/>
          <ac:spMkLst>
            <pc:docMk/>
            <pc:sldMk cId="923867738" sldId="440"/>
            <ac:spMk id="6" creationId="{416C064E-628E-47C0-A712-DB178FE9901E}"/>
          </ac:spMkLst>
        </pc:spChg>
      </pc:sldChg>
      <pc:sldChg chg="modSp">
        <pc:chgData name="Alfred Smith" userId="3c60a3631c0db8ad" providerId="LiveId" clId="{CEA6D235-4085-4DDF-9F6C-75AA73BD618C}" dt="2025-05-15T08:32:54.272" v="0"/>
        <pc:sldMkLst>
          <pc:docMk/>
          <pc:sldMk cId="3676245138" sldId="441"/>
        </pc:sldMkLst>
        <pc:spChg chg="mod">
          <ac:chgData name="Alfred Smith" userId="3c60a3631c0db8ad" providerId="LiveId" clId="{CEA6D235-4085-4DDF-9F6C-75AA73BD618C}" dt="2025-05-15T08:32:54.272" v="0"/>
          <ac:spMkLst>
            <pc:docMk/>
            <pc:sldMk cId="3676245138" sldId="441"/>
            <ac:spMk id="2" creationId="{2AF42AB2-EFFB-6C83-C5F2-6774DFE6F4A0}"/>
          </ac:spMkLst>
        </pc:spChg>
      </pc:sldChg>
      <pc:sldChg chg="modSp mod">
        <pc:chgData name="Alfred Smith" userId="3c60a3631c0db8ad" providerId="LiveId" clId="{CEA6D235-4085-4DDF-9F6C-75AA73BD618C}" dt="2025-05-15T08:33:52.204" v="2"/>
        <pc:sldMkLst>
          <pc:docMk/>
          <pc:sldMk cId="2180228365" sldId="442"/>
        </pc:sldMkLst>
        <pc:spChg chg="mod">
          <ac:chgData name="Alfred Smith" userId="3c60a3631c0db8ad" providerId="LiveId" clId="{CEA6D235-4085-4DDF-9F6C-75AA73BD618C}" dt="2025-05-15T08:33:52.204" v="2"/>
          <ac:spMkLst>
            <pc:docMk/>
            <pc:sldMk cId="2180228365" sldId="442"/>
            <ac:spMk id="6" creationId="{416C064E-628E-47C0-A712-DB178FE9901E}"/>
          </ac:spMkLst>
        </pc:spChg>
      </pc:sldChg>
      <pc:sldChg chg="modSp mod">
        <pc:chgData name="Alfred Smith" userId="3c60a3631c0db8ad" providerId="LiveId" clId="{CEA6D235-4085-4DDF-9F6C-75AA73BD618C}" dt="2025-05-15T08:33:36.380" v="1"/>
        <pc:sldMkLst>
          <pc:docMk/>
          <pc:sldMk cId="3095902142" sldId="443"/>
        </pc:sldMkLst>
        <pc:spChg chg="mod">
          <ac:chgData name="Alfred Smith" userId="3c60a3631c0db8ad" providerId="LiveId" clId="{CEA6D235-4085-4DDF-9F6C-75AA73BD618C}" dt="2025-05-15T08:33:36.380" v="1"/>
          <ac:spMkLst>
            <pc:docMk/>
            <pc:sldMk cId="3095902142" sldId="443"/>
            <ac:spMk id="6" creationId="{416C064E-628E-47C0-A712-DB178FE9901E}"/>
          </ac:spMkLst>
        </pc:spChg>
      </pc:sldChg>
      <pc:sldChg chg="modSp mod">
        <pc:chgData name="Alfred Smith" userId="3c60a3631c0db8ad" providerId="LiveId" clId="{CEA6D235-4085-4DDF-9F6C-75AA73BD618C}" dt="2025-05-15T08:34:07.362" v="3"/>
        <pc:sldMkLst>
          <pc:docMk/>
          <pc:sldMk cId="1718612039" sldId="444"/>
        </pc:sldMkLst>
        <pc:spChg chg="mod">
          <ac:chgData name="Alfred Smith" userId="3c60a3631c0db8ad" providerId="LiveId" clId="{CEA6D235-4085-4DDF-9F6C-75AA73BD618C}" dt="2025-05-15T08:34:07.362" v="3"/>
          <ac:spMkLst>
            <pc:docMk/>
            <pc:sldMk cId="1718612039" sldId="444"/>
            <ac:spMk id="6" creationId="{416C064E-628E-47C0-A712-DB178FE9901E}"/>
          </ac:spMkLst>
        </pc:spChg>
      </pc:sldChg>
      <pc:sldChg chg="modSp">
        <pc:chgData name="Alfred Smith" userId="3c60a3631c0db8ad" providerId="LiveId" clId="{CEA6D235-4085-4DDF-9F6C-75AA73BD618C}" dt="2025-05-15T08:32:54.272" v="0"/>
        <pc:sldMkLst>
          <pc:docMk/>
          <pc:sldMk cId="2166098122" sldId="445"/>
        </pc:sldMkLst>
        <pc:spChg chg="mod">
          <ac:chgData name="Alfred Smith" userId="3c60a3631c0db8ad" providerId="LiveId" clId="{CEA6D235-4085-4DDF-9F6C-75AA73BD618C}" dt="2025-05-15T08:32:54.272" v="0"/>
          <ac:spMkLst>
            <pc:docMk/>
            <pc:sldMk cId="2166098122" sldId="445"/>
            <ac:spMk id="2" creationId="{25BA22FD-670A-5618-66C1-2F1DB3A8B285}"/>
          </ac:spMkLst>
        </pc:spChg>
      </pc:sldChg>
      <pc:sldChg chg="modSp mod">
        <pc:chgData name="Alfred Smith" userId="3c60a3631c0db8ad" providerId="LiveId" clId="{CEA6D235-4085-4DDF-9F6C-75AA73BD618C}" dt="2025-05-15T08:37:55.048" v="4"/>
        <pc:sldMkLst>
          <pc:docMk/>
          <pc:sldMk cId="665805102" sldId="446"/>
        </pc:sldMkLst>
        <pc:spChg chg="mod">
          <ac:chgData name="Alfred Smith" userId="3c60a3631c0db8ad" providerId="LiveId" clId="{CEA6D235-4085-4DDF-9F6C-75AA73BD618C}" dt="2025-05-15T08:37:55.048" v="4"/>
          <ac:spMkLst>
            <pc:docMk/>
            <pc:sldMk cId="665805102" sldId="446"/>
            <ac:spMk id="6" creationId="{416C064E-628E-47C0-A712-DB178FE9901E}"/>
          </ac:spMkLst>
        </pc:spChg>
      </pc:sldChg>
      <pc:sldChg chg="modSp">
        <pc:chgData name="Alfred Smith" userId="3c60a3631c0db8ad" providerId="LiveId" clId="{CEA6D235-4085-4DDF-9F6C-75AA73BD618C}" dt="2025-05-15T08:32:54.272" v="0"/>
        <pc:sldMkLst>
          <pc:docMk/>
          <pc:sldMk cId="2422728137" sldId="447"/>
        </pc:sldMkLst>
        <pc:spChg chg="mod">
          <ac:chgData name="Alfred Smith" userId="3c60a3631c0db8ad" providerId="LiveId" clId="{CEA6D235-4085-4DDF-9F6C-75AA73BD618C}" dt="2025-05-15T08:32:54.272" v="0"/>
          <ac:spMkLst>
            <pc:docMk/>
            <pc:sldMk cId="2422728137" sldId="447"/>
            <ac:spMk id="2" creationId="{391CD5B7-98F8-73D7-6AD2-214B6C5472DA}"/>
          </ac:spMkLst>
        </pc:spChg>
      </pc:sldChg>
      <pc:sldChg chg="addSp delSp modSp mod">
        <pc:chgData name="Alfred Smith" userId="3c60a3631c0db8ad" providerId="LiveId" clId="{CEA6D235-4085-4DDF-9F6C-75AA73BD618C}" dt="2025-05-15T08:39:38.582" v="6"/>
        <pc:sldMkLst>
          <pc:docMk/>
          <pc:sldMk cId="843663555" sldId="448"/>
        </pc:sldMkLst>
        <pc:spChg chg="add mod">
          <ac:chgData name="Alfred Smith" userId="3c60a3631c0db8ad" providerId="LiveId" clId="{CEA6D235-4085-4DDF-9F6C-75AA73BD618C}" dt="2025-05-15T08:39:38.582" v="6"/>
          <ac:spMkLst>
            <pc:docMk/>
            <pc:sldMk cId="843663555" sldId="448"/>
            <ac:spMk id="2" creationId="{1A9E980F-3698-9546-6EDC-81A603FCFE4C}"/>
          </ac:spMkLst>
        </pc:spChg>
        <pc:spChg chg="del">
          <ac:chgData name="Alfred Smith" userId="3c60a3631c0db8ad" providerId="LiveId" clId="{CEA6D235-4085-4DDF-9F6C-75AA73BD618C}" dt="2025-05-15T08:39:37.560" v="5" actId="478"/>
          <ac:spMkLst>
            <pc:docMk/>
            <pc:sldMk cId="843663555" sldId="448"/>
            <ac:spMk id="6" creationId="{416C064E-628E-47C0-A712-DB178FE9901E}"/>
          </ac:spMkLst>
        </pc:spChg>
      </pc:sldChg>
      <pc:sldChg chg="modSp">
        <pc:chgData name="Alfred Smith" userId="3c60a3631c0db8ad" providerId="LiveId" clId="{CEA6D235-4085-4DDF-9F6C-75AA73BD618C}" dt="2025-05-15T08:32:54.272" v="0"/>
        <pc:sldMkLst>
          <pc:docMk/>
          <pc:sldMk cId="4160448636" sldId="449"/>
        </pc:sldMkLst>
        <pc:spChg chg="mod">
          <ac:chgData name="Alfred Smith" userId="3c60a3631c0db8ad" providerId="LiveId" clId="{CEA6D235-4085-4DDF-9F6C-75AA73BD618C}" dt="2025-05-15T08:32:54.272" v="0"/>
          <ac:spMkLst>
            <pc:docMk/>
            <pc:sldMk cId="4160448636" sldId="449"/>
            <ac:spMk id="2" creationId="{BBECD5F3-CDC3-D02F-5897-604C785B1510}"/>
          </ac:spMkLst>
        </pc:spChg>
      </pc:sldChg>
      <pc:sldChg chg="modSp mod">
        <pc:chgData name="Alfred Smith" userId="3c60a3631c0db8ad" providerId="LiveId" clId="{CEA6D235-4085-4DDF-9F6C-75AA73BD618C}" dt="2025-05-15T08:39:56.150" v="7"/>
        <pc:sldMkLst>
          <pc:docMk/>
          <pc:sldMk cId="538051216" sldId="450"/>
        </pc:sldMkLst>
        <pc:spChg chg="mod">
          <ac:chgData name="Alfred Smith" userId="3c60a3631c0db8ad" providerId="LiveId" clId="{CEA6D235-4085-4DDF-9F6C-75AA73BD618C}" dt="2025-05-15T08:39:56.150" v="7"/>
          <ac:spMkLst>
            <pc:docMk/>
            <pc:sldMk cId="538051216" sldId="450"/>
            <ac:spMk id="6" creationId="{416C064E-628E-47C0-A712-DB178FE9901E}"/>
          </ac:spMkLst>
        </pc:spChg>
      </pc:sldChg>
      <pc:sldChg chg="modSp">
        <pc:chgData name="Alfred Smith" userId="3c60a3631c0db8ad" providerId="LiveId" clId="{CEA6D235-4085-4DDF-9F6C-75AA73BD618C}" dt="2025-05-15T08:32:54.272" v="0"/>
        <pc:sldMkLst>
          <pc:docMk/>
          <pc:sldMk cId="3386340796" sldId="451"/>
        </pc:sldMkLst>
        <pc:spChg chg="mod">
          <ac:chgData name="Alfred Smith" userId="3c60a3631c0db8ad" providerId="LiveId" clId="{CEA6D235-4085-4DDF-9F6C-75AA73BD618C}" dt="2025-05-15T08:32:54.272" v="0"/>
          <ac:spMkLst>
            <pc:docMk/>
            <pc:sldMk cId="3386340796" sldId="451"/>
            <ac:spMk id="2" creationId="{7DA2FBED-FA79-A9E6-C55A-B990C8545033}"/>
          </ac:spMkLst>
        </pc:spChg>
      </pc:sldChg>
      <pc:sldChg chg="modSp mod">
        <pc:chgData name="Alfred Smith" userId="3c60a3631c0db8ad" providerId="LiveId" clId="{CEA6D235-4085-4DDF-9F6C-75AA73BD618C}" dt="2025-05-15T08:40:37.082" v="9"/>
        <pc:sldMkLst>
          <pc:docMk/>
          <pc:sldMk cId="4002949039" sldId="452"/>
        </pc:sldMkLst>
        <pc:spChg chg="mod">
          <ac:chgData name="Alfred Smith" userId="3c60a3631c0db8ad" providerId="LiveId" clId="{CEA6D235-4085-4DDF-9F6C-75AA73BD618C}" dt="2025-05-15T08:40:37.082" v="9"/>
          <ac:spMkLst>
            <pc:docMk/>
            <pc:sldMk cId="4002949039" sldId="452"/>
            <ac:spMk id="6" creationId="{416C064E-628E-47C0-A712-DB178FE9901E}"/>
          </ac:spMkLst>
        </pc:spChg>
      </pc:sldChg>
      <pc:sldChg chg="modSp">
        <pc:chgData name="Alfred Smith" userId="3c60a3631c0db8ad" providerId="LiveId" clId="{CEA6D235-4085-4DDF-9F6C-75AA73BD618C}" dt="2025-05-15T08:32:54.272" v="0"/>
        <pc:sldMkLst>
          <pc:docMk/>
          <pc:sldMk cId="283334129" sldId="453"/>
        </pc:sldMkLst>
        <pc:spChg chg="mod">
          <ac:chgData name="Alfred Smith" userId="3c60a3631c0db8ad" providerId="LiveId" clId="{CEA6D235-4085-4DDF-9F6C-75AA73BD618C}" dt="2025-05-15T08:32:54.272" v="0"/>
          <ac:spMkLst>
            <pc:docMk/>
            <pc:sldMk cId="283334129" sldId="453"/>
            <ac:spMk id="2" creationId="{9701307D-CEEB-5382-5DB2-D0924D7516BA}"/>
          </ac:spMkLst>
        </pc:spChg>
      </pc:sldChg>
      <pc:sldChg chg="modSp mod">
        <pc:chgData name="Alfred Smith" userId="3c60a3631c0db8ad" providerId="LiveId" clId="{CEA6D235-4085-4DDF-9F6C-75AA73BD618C}" dt="2025-05-15T08:40:54.776" v="10"/>
        <pc:sldMkLst>
          <pc:docMk/>
          <pc:sldMk cId="2511564658" sldId="454"/>
        </pc:sldMkLst>
        <pc:spChg chg="mod">
          <ac:chgData name="Alfred Smith" userId="3c60a3631c0db8ad" providerId="LiveId" clId="{CEA6D235-4085-4DDF-9F6C-75AA73BD618C}" dt="2025-05-15T08:40:54.776" v="10"/>
          <ac:spMkLst>
            <pc:docMk/>
            <pc:sldMk cId="2511564658" sldId="454"/>
            <ac:spMk id="6" creationId="{416C064E-628E-47C0-A712-DB178FE9901E}"/>
          </ac:spMkLst>
        </pc:spChg>
      </pc:sldChg>
      <pc:sldChg chg="modSp">
        <pc:chgData name="Alfred Smith" userId="3c60a3631c0db8ad" providerId="LiveId" clId="{CEA6D235-4085-4DDF-9F6C-75AA73BD618C}" dt="2025-05-15T08:32:54.272" v="0"/>
        <pc:sldMkLst>
          <pc:docMk/>
          <pc:sldMk cId="1799939013" sldId="455"/>
        </pc:sldMkLst>
        <pc:spChg chg="mod">
          <ac:chgData name="Alfred Smith" userId="3c60a3631c0db8ad" providerId="LiveId" clId="{CEA6D235-4085-4DDF-9F6C-75AA73BD618C}" dt="2025-05-15T08:32:54.272" v="0"/>
          <ac:spMkLst>
            <pc:docMk/>
            <pc:sldMk cId="1799939013" sldId="455"/>
            <ac:spMk id="2" creationId="{5E614F18-486C-5E1B-D2E4-6C4904FCA631}"/>
          </ac:spMkLst>
        </pc:spChg>
      </pc:sldChg>
      <pc:sldChg chg="modSp mod">
        <pc:chgData name="Alfred Smith" userId="3c60a3631c0db8ad" providerId="LiveId" clId="{CEA6D235-4085-4DDF-9F6C-75AA73BD618C}" dt="2025-05-15T08:41:29.361" v="12"/>
        <pc:sldMkLst>
          <pc:docMk/>
          <pc:sldMk cId="2982327576" sldId="463"/>
        </pc:sldMkLst>
        <pc:spChg chg="mod">
          <ac:chgData name="Alfred Smith" userId="3c60a3631c0db8ad" providerId="LiveId" clId="{CEA6D235-4085-4DDF-9F6C-75AA73BD618C}" dt="2025-05-15T08:41:29.361" v="12"/>
          <ac:spMkLst>
            <pc:docMk/>
            <pc:sldMk cId="2982327576" sldId="463"/>
            <ac:spMk id="6" creationId="{416C064E-628E-47C0-A712-DB178FE9901E}"/>
          </ac:spMkLst>
        </pc:spChg>
      </pc:sldChg>
      <pc:sldChg chg="modSp">
        <pc:chgData name="Alfred Smith" userId="3c60a3631c0db8ad" providerId="LiveId" clId="{CEA6D235-4085-4DDF-9F6C-75AA73BD618C}" dt="2025-05-15T08:32:54.272" v="0"/>
        <pc:sldMkLst>
          <pc:docMk/>
          <pc:sldMk cId="3471468068" sldId="464"/>
        </pc:sldMkLst>
        <pc:spChg chg="mod">
          <ac:chgData name="Alfred Smith" userId="3c60a3631c0db8ad" providerId="LiveId" clId="{CEA6D235-4085-4DDF-9F6C-75AA73BD618C}" dt="2025-05-15T08:32:54.272" v="0"/>
          <ac:spMkLst>
            <pc:docMk/>
            <pc:sldMk cId="3471468068" sldId="464"/>
            <ac:spMk id="2" creationId="{0DD03C69-A9F6-4EC6-CC7F-647D3328DCC3}"/>
          </ac:spMkLst>
        </pc:spChg>
      </pc:sldChg>
      <pc:sldChg chg="modSp mod">
        <pc:chgData name="Alfred Smith" userId="3c60a3631c0db8ad" providerId="LiveId" clId="{CEA6D235-4085-4DDF-9F6C-75AA73BD618C}" dt="2025-05-15T08:41:43.064" v="13"/>
        <pc:sldMkLst>
          <pc:docMk/>
          <pc:sldMk cId="3894174290" sldId="465"/>
        </pc:sldMkLst>
        <pc:spChg chg="mod">
          <ac:chgData name="Alfred Smith" userId="3c60a3631c0db8ad" providerId="LiveId" clId="{CEA6D235-4085-4DDF-9F6C-75AA73BD618C}" dt="2025-05-15T08:41:43.064" v="13"/>
          <ac:spMkLst>
            <pc:docMk/>
            <pc:sldMk cId="3894174290" sldId="465"/>
            <ac:spMk id="6" creationId="{416C064E-628E-47C0-A712-DB178FE9901E}"/>
          </ac:spMkLst>
        </pc:spChg>
      </pc:sldChg>
      <pc:sldChg chg="modSp">
        <pc:chgData name="Alfred Smith" userId="3c60a3631c0db8ad" providerId="LiveId" clId="{CEA6D235-4085-4DDF-9F6C-75AA73BD618C}" dt="2025-05-15T08:32:54.272" v="0"/>
        <pc:sldMkLst>
          <pc:docMk/>
          <pc:sldMk cId="581074576" sldId="466"/>
        </pc:sldMkLst>
        <pc:spChg chg="mod">
          <ac:chgData name="Alfred Smith" userId="3c60a3631c0db8ad" providerId="LiveId" clId="{CEA6D235-4085-4DDF-9F6C-75AA73BD618C}" dt="2025-05-15T08:32:54.272" v="0"/>
          <ac:spMkLst>
            <pc:docMk/>
            <pc:sldMk cId="581074576" sldId="466"/>
            <ac:spMk id="2" creationId="{1FCC9668-22C5-1BCF-B52B-A4A5117B6AD4}"/>
          </ac:spMkLst>
        </pc:spChg>
      </pc:sldChg>
      <pc:sldChg chg="modSp mod">
        <pc:chgData name="Alfred Smith" userId="3c60a3631c0db8ad" providerId="LiveId" clId="{CEA6D235-4085-4DDF-9F6C-75AA73BD618C}" dt="2025-05-16T05:41:35.038" v="15" actId="27636"/>
        <pc:sldMkLst>
          <pc:docMk/>
          <pc:sldMk cId="826482979" sldId="468"/>
        </pc:sldMkLst>
        <pc:spChg chg="mod">
          <ac:chgData name="Alfred Smith" userId="3c60a3631c0db8ad" providerId="LiveId" clId="{CEA6D235-4085-4DDF-9F6C-75AA73BD618C}" dt="2025-05-16T05:41:35.038" v="15" actId="27636"/>
          <ac:spMkLst>
            <pc:docMk/>
            <pc:sldMk cId="826482979" sldId="468"/>
            <ac:spMk id="4" creationId="{22EC9E61-ED18-ED8A-40E9-8FF5C8312AEC}"/>
          </ac:spMkLst>
        </pc:spChg>
      </pc:sldChg>
      <pc:sldChg chg="modSp">
        <pc:chgData name="Alfred Smith" userId="3c60a3631c0db8ad" providerId="LiveId" clId="{CEA6D235-4085-4DDF-9F6C-75AA73BD618C}" dt="2025-05-15T08:32:54.272" v="0"/>
        <pc:sldMkLst>
          <pc:docMk/>
          <pc:sldMk cId="4000086455" sldId="472"/>
        </pc:sldMkLst>
        <pc:spChg chg="mod">
          <ac:chgData name="Alfred Smith" userId="3c60a3631c0db8ad" providerId="LiveId" clId="{CEA6D235-4085-4DDF-9F6C-75AA73BD618C}" dt="2025-05-15T08:32:54.272" v="0"/>
          <ac:spMkLst>
            <pc:docMk/>
            <pc:sldMk cId="4000086455" sldId="472"/>
            <ac:spMk id="2" creationId="{ED888B8F-F73D-A014-B064-EEA7C7105D1B}"/>
          </ac:spMkLst>
        </pc:spChg>
      </pc:sldChg>
      <pc:sldChg chg="modSp">
        <pc:chgData name="Alfred Smith" userId="3c60a3631c0db8ad" providerId="LiveId" clId="{CEA6D235-4085-4DDF-9F6C-75AA73BD618C}" dt="2025-05-15T08:32:54.272" v="0"/>
        <pc:sldMkLst>
          <pc:docMk/>
          <pc:sldMk cId="722391900" sldId="473"/>
        </pc:sldMkLst>
        <pc:spChg chg="mod">
          <ac:chgData name="Alfred Smith" userId="3c60a3631c0db8ad" providerId="LiveId" clId="{CEA6D235-4085-4DDF-9F6C-75AA73BD618C}" dt="2025-05-15T08:32:54.272" v="0"/>
          <ac:spMkLst>
            <pc:docMk/>
            <pc:sldMk cId="722391900" sldId="473"/>
            <ac:spMk id="2" creationId="{C607F718-33D2-0DA3-A88E-3C5481C9414D}"/>
          </ac:spMkLst>
        </pc:spChg>
      </pc:sldChg>
      <pc:sldChg chg="modSp mod">
        <pc:chgData name="Alfred Smith" userId="3c60a3631c0db8ad" providerId="LiveId" clId="{CEA6D235-4085-4DDF-9F6C-75AA73BD618C}" dt="2025-05-15T08:40:22.751" v="8"/>
        <pc:sldMkLst>
          <pc:docMk/>
          <pc:sldMk cId="1262025833" sldId="474"/>
        </pc:sldMkLst>
        <pc:spChg chg="mod">
          <ac:chgData name="Alfred Smith" userId="3c60a3631c0db8ad" providerId="LiveId" clId="{CEA6D235-4085-4DDF-9F6C-75AA73BD618C}" dt="2025-05-15T08:40:22.751" v="8"/>
          <ac:spMkLst>
            <pc:docMk/>
            <pc:sldMk cId="1262025833" sldId="474"/>
            <ac:spMk id="6" creationId="{416C064E-628E-47C0-A712-DB178FE9901E}"/>
          </ac:spMkLst>
        </pc:spChg>
      </pc:sldChg>
      <pc:sldChg chg="modSp">
        <pc:chgData name="Alfred Smith" userId="3c60a3631c0db8ad" providerId="LiveId" clId="{CEA6D235-4085-4DDF-9F6C-75AA73BD618C}" dt="2025-05-15T08:32:54.272" v="0"/>
        <pc:sldMkLst>
          <pc:docMk/>
          <pc:sldMk cId="347878282" sldId="475"/>
        </pc:sldMkLst>
        <pc:spChg chg="mod">
          <ac:chgData name="Alfred Smith" userId="3c60a3631c0db8ad" providerId="LiveId" clId="{CEA6D235-4085-4DDF-9F6C-75AA73BD618C}" dt="2025-05-15T08:32:54.272" v="0"/>
          <ac:spMkLst>
            <pc:docMk/>
            <pc:sldMk cId="347878282" sldId="475"/>
            <ac:spMk id="2" creationId="{AF17DF6D-9FF9-DEAB-96E3-1B75A1547086}"/>
          </ac:spMkLst>
        </pc:spChg>
      </pc:sldChg>
      <pc:sldChg chg="modSp mod">
        <pc:chgData name="Alfred Smith" userId="3c60a3631c0db8ad" providerId="LiveId" clId="{CEA6D235-4085-4DDF-9F6C-75AA73BD618C}" dt="2025-05-15T08:41:11.893" v="11"/>
        <pc:sldMkLst>
          <pc:docMk/>
          <pc:sldMk cId="3497307430" sldId="476"/>
        </pc:sldMkLst>
        <pc:spChg chg="mod">
          <ac:chgData name="Alfred Smith" userId="3c60a3631c0db8ad" providerId="LiveId" clId="{CEA6D235-4085-4DDF-9F6C-75AA73BD618C}" dt="2025-05-15T08:41:11.893" v="11"/>
          <ac:spMkLst>
            <pc:docMk/>
            <pc:sldMk cId="3497307430" sldId="476"/>
            <ac:spMk id="6" creationId="{416C064E-628E-47C0-A712-DB178FE9901E}"/>
          </ac:spMkLst>
        </pc:spChg>
      </pc:sldChg>
      <pc:sldChg chg="modSp">
        <pc:chgData name="Alfred Smith" userId="3c60a3631c0db8ad" providerId="LiveId" clId="{CEA6D235-4085-4DDF-9F6C-75AA73BD618C}" dt="2025-05-15T08:32:54.272" v="0"/>
        <pc:sldMkLst>
          <pc:docMk/>
          <pc:sldMk cId="1493027393" sldId="477"/>
        </pc:sldMkLst>
        <pc:spChg chg="mod">
          <ac:chgData name="Alfred Smith" userId="3c60a3631c0db8ad" providerId="LiveId" clId="{CEA6D235-4085-4DDF-9F6C-75AA73BD618C}" dt="2025-05-15T08:32:54.272" v="0"/>
          <ac:spMkLst>
            <pc:docMk/>
            <pc:sldMk cId="1493027393" sldId="477"/>
            <ac:spMk id="2" creationId="{A2D8462D-D63B-F443-0F26-CCCF3D90E696}"/>
          </ac:spMkLst>
        </pc:spChg>
      </pc:sldChg>
    </pc:docChg>
  </pc:docChgLst>
  <pc:docChgLst>
    <pc:chgData name="Leonie Smith" userId="fed1330f33f5650e" providerId="LiveId" clId="{48EEBD56-9CD0-44C0-B7E3-BAE5CA593006}"/>
    <pc:docChg chg="custSel modSld">
      <pc:chgData name="Leonie Smith" userId="fed1330f33f5650e" providerId="LiveId" clId="{48EEBD56-9CD0-44C0-B7E3-BAE5CA593006}" dt="2022-09-30T05:05:14.637" v="99" actId="5793"/>
      <pc:docMkLst>
        <pc:docMk/>
      </pc:docMkLst>
      <pc:sldChg chg="addSp delSp modSp mod modTransition">
        <pc:chgData name="Leonie Smith" userId="fed1330f33f5650e" providerId="LiveId" clId="{48EEBD56-9CD0-44C0-B7E3-BAE5CA593006}" dt="2022-09-28T06:47:44.833" v="12"/>
        <pc:sldMkLst>
          <pc:docMk/>
          <pc:sldMk cId="923867738" sldId="440"/>
        </pc:sldMkLst>
      </pc:sldChg>
      <pc:sldChg chg="addSp delSp modSp mod modTransition modAnim">
        <pc:chgData name="Leonie Smith" userId="fed1330f33f5650e" providerId="LiveId" clId="{48EEBD56-9CD0-44C0-B7E3-BAE5CA593006}" dt="2022-09-28T06:51:14.294" v="28"/>
        <pc:sldMkLst>
          <pc:docMk/>
          <pc:sldMk cId="2180228365" sldId="442"/>
        </pc:sldMkLst>
      </pc:sldChg>
      <pc:sldChg chg="addSp delSp modSp mod modTransition modAnim">
        <pc:chgData name="Leonie Smith" userId="fed1330f33f5650e" providerId="LiveId" clId="{48EEBD56-9CD0-44C0-B7E3-BAE5CA593006}" dt="2022-09-28T06:50:21.463" v="24"/>
        <pc:sldMkLst>
          <pc:docMk/>
          <pc:sldMk cId="3095902142" sldId="443"/>
        </pc:sldMkLst>
      </pc:sldChg>
      <pc:sldChg chg="addSp modSp">
        <pc:chgData name="Leonie Smith" userId="fed1330f33f5650e" providerId="LiveId" clId="{48EEBD56-9CD0-44C0-B7E3-BAE5CA593006}" dt="2022-09-28T06:54:04.001" v="29"/>
        <pc:sldMkLst>
          <pc:docMk/>
          <pc:sldMk cId="1718612039" sldId="444"/>
        </pc:sldMkLst>
      </pc:sldChg>
      <pc:sldChg chg="addSp delSp modSp mod modTransition modAnim">
        <pc:chgData name="Leonie Smith" userId="fed1330f33f5650e" providerId="LiveId" clId="{48EEBD56-9CD0-44C0-B7E3-BAE5CA593006}" dt="2022-09-28T06:57:33.089" v="39"/>
        <pc:sldMkLst>
          <pc:docMk/>
          <pc:sldMk cId="665805102" sldId="446"/>
        </pc:sldMkLst>
      </pc:sldChg>
      <pc:sldChg chg="addSp delSp modSp mod modTransition modAnim">
        <pc:chgData name="Leonie Smith" userId="fed1330f33f5650e" providerId="LiveId" clId="{48EEBD56-9CD0-44C0-B7E3-BAE5CA593006}" dt="2022-09-28T06:59:07.550" v="43"/>
        <pc:sldMkLst>
          <pc:docMk/>
          <pc:sldMk cId="843663555" sldId="448"/>
        </pc:sldMkLst>
      </pc:sldChg>
      <pc:sldChg chg="addSp delSp modSp mod modTransition">
        <pc:chgData name="Leonie Smith" userId="fed1330f33f5650e" providerId="LiveId" clId="{48EEBD56-9CD0-44C0-B7E3-BAE5CA593006}" dt="2022-09-28T07:03:13.457" v="46"/>
        <pc:sldMkLst>
          <pc:docMk/>
          <pc:sldMk cId="538051216" sldId="450"/>
        </pc:sldMkLst>
      </pc:sldChg>
      <pc:sldChg chg="addSp delSp modSp mod modTransition modAnim">
        <pc:chgData name="Leonie Smith" userId="fed1330f33f5650e" providerId="LiveId" clId="{48EEBD56-9CD0-44C0-B7E3-BAE5CA593006}" dt="2022-09-28T07:06:33" v="59"/>
        <pc:sldMkLst>
          <pc:docMk/>
          <pc:sldMk cId="4002949039" sldId="452"/>
        </pc:sldMkLst>
      </pc:sldChg>
      <pc:sldChg chg="addSp delSp modSp mod modTransition modAnim">
        <pc:chgData name="Leonie Smith" userId="fed1330f33f5650e" providerId="LiveId" clId="{48EEBD56-9CD0-44C0-B7E3-BAE5CA593006}" dt="2022-09-28T07:14:20.326" v="66"/>
        <pc:sldMkLst>
          <pc:docMk/>
          <pc:sldMk cId="2511564658" sldId="454"/>
        </pc:sldMkLst>
      </pc:sldChg>
      <pc:sldChg chg="addSp delSp modSp mod modTransition modAnim">
        <pc:chgData name="Leonie Smith" userId="fed1330f33f5650e" providerId="LiveId" clId="{48EEBD56-9CD0-44C0-B7E3-BAE5CA593006}" dt="2022-09-28T07:20:44.657" v="82"/>
        <pc:sldMkLst>
          <pc:docMk/>
          <pc:sldMk cId="2982327576" sldId="463"/>
        </pc:sldMkLst>
      </pc:sldChg>
      <pc:sldChg chg="addSp delSp modSp mod modTransition modAnim">
        <pc:chgData name="Leonie Smith" userId="fed1330f33f5650e" providerId="LiveId" clId="{48EEBD56-9CD0-44C0-B7E3-BAE5CA593006}" dt="2022-09-28T07:22:34.501" v="95"/>
        <pc:sldMkLst>
          <pc:docMk/>
          <pc:sldMk cId="3894174290" sldId="465"/>
        </pc:sldMkLst>
      </pc:sldChg>
      <pc:sldChg chg="addSp delSp modSp mod modTransition modAnim modNotesTx">
        <pc:chgData name="Leonie Smith" userId="fed1330f33f5650e" providerId="LiveId" clId="{48EEBD56-9CD0-44C0-B7E3-BAE5CA593006}" dt="2022-09-30T05:05:14.637" v="99" actId="5793"/>
        <pc:sldMkLst>
          <pc:docMk/>
          <pc:sldMk cId="826482979" sldId="468"/>
        </pc:sldMkLst>
      </pc:sldChg>
      <pc:sldChg chg="addSp delSp modSp mod modTransition">
        <pc:chgData name="Leonie Smith" userId="fed1330f33f5650e" providerId="LiveId" clId="{48EEBD56-9CD0-44C0-B7E3-BAE5CA593006}" dt="2022-09-28T07:04:43.387" v="49"/>
        <pc:sldMkLst>
          <pc:docMk/>
          <pc:sldMk cId="1262025833" sldId="474"/>
        </pc:sldMkLst>
      </pc:sldChg>
      <pc:sldChg chg="addSp delSp modSp mod modTransition modAnim">
        <pc:chgData name="Leonie Smith" userId="fed1330f33f5650e" providerId="LiveId" clId="{48EEBD56-9CD0-44C0-B7E3-BAE5CA593006}" dt="2022-09-28T07:17:04.701" v="72"/>
        <pc:sldMkLst>
          <pc:docMk/>
          <pc:sldMk cId="3497307430" sldId="476"/>
        </pc:sldMkLst>
      </pc:sldChg>
    </pc:docChg>
  </pc:docChgLst>
  <pc:docChgLst>
    <pc:chgData name="Alfred Smith" userId="3c60a3631c0db8ad" providerId="LiveId" clId="{D7E964DC-DCF0-4559-B7A9-64876ABFC899}"/>
    <pc:docChg chg="custSel modSld">
      <pc:chgData name="Alfred Smith" userId="3c60a3631c0db8ad" providerId="LiveId" clId="{D7E964DC-DCF0-4559-B7A9-64876ABFC899}" dt="2024-07-22T06:41:02.509" v="17"/>
      <pc:docMkLst>
        <pc:docMk/>
      </pc:docMkLst>
      <pc:sldChg chg="modSp mod">
        <pc:chgData name="Alfred Smith" userId="3c60a3631c0db8ad" providerId="LiveId" clId="{D7E964DC-DCF0-4559-B7A9-64876ABFC899}" dt="2024-07-22T06:38:37.885" v="6"/>
        <pc:sldMkLst>
          <pc:docMk/>
          <pc:sldMk cId="2180228365" sldId="442"/>
        </pc:sldMkLst>
      </pc:sldChg>
      <pc:sldChg chg="modSp mod">
        <pc:chgData name="Alfred Smith" userId="3c60a3631c0db8ad" providerId="LiveId" clId="{D7E964DC-DCF0-4559-B7A9-64876ABFC899}" dt="2024-07-22T06:38:23.821" v="5"/>
        <pc:sldMkLst>
          <pc:docMk/>
          <pc:sldMk cId="3095902142" sldId="443"/>
        </pc:sldMkLst>
      </pc:sldChg>
      <pc:sldChg chg="modSp mod">
        <pc:chgData name="Alfred Smith" userId="3c60a3631c0db8ad" providerId="LiveId" clId="{D7E964DC-DCF0-4559-B7A9-64876ABFC899}" dt="2024-07-22T06:38:51.889" v="7"/>
        <pc:sldMkLst>
          <pc:docMk/>
          <pc:sldMk cId="1718612039" sldId="444"/>
        </pc:sldMkLst>
      </pc:sldChg>
      <pc:sldChg chg="modSp mod">
        <pc:chgData name="Alfred Smith" userId="3c60a3631c0db8ad" providerId="LiveId" clId="{D7E964DC-DCF0-4559-B7A9-64876ABFC899}" dt="2024-07-22T06:39:14.118" v="8"/>
        <pc:sldMkLst>
          <pc:docMk/>
          <pc:sldMk cId="665805102" sldId="446"/>
        </pc:sldMkLst>
      </pc:sldChg>
      <pc:sldChg chg="modSp mod">
        <pc:chgData name="Alfred Smith" userId="3c60a3631c0db8ad" providerId="LiveId" clId="{D7E964DC-DCF0-4559-B7A9-64876ABFC899}" dt="2024-07-22T06:39:36.975" v="9"/>
        <pc:sldMkLst>
          <pc:docMk/>
          <pc:sldMk cId="843663555" sldId="448"/>
        </pc:sldMkLst>
      </pc:sldChg>
      <pc:sldChg chg="modSp mod">
        <pc:chgData name="Alfred Smith" userId="3c60a3631c0db8ad" providerId="LiveId" clId="{D7E964DC-DCF0-4559-B7A9-64876ABFC899}" dt="2024-07-22T06:39:50.224" v="10"/>
        <pc:sldMkLst>
          <pc:docMk/>
          <pc:sldMk cId="538051216" sldId="450"/>
        </pc:sldMkLst>
      </pc:sldChg>
      <pc:sldChg chg="modSp mod">
        <pc:chgData name="Alfred Smith" userId="3c60a3631c0db8ad" providerId="LiveId" clId="{D7E964DC-DCF0-4559-B7A9-64876ABFC899}" dt="2024-07-22T06:40:08.826" v="12"/>
        <pc:sldMkLst>
          <pc:docMk/>
          <pc:sldMk cId="4002949039" sldId="452"/>
        </pc:sldMkLst>
      </pc:sldChg>
      <pc:sldChg chg="modSp mod">
        <pc:chgData name="Alfred Smith" userId="3c60a3631c0db8ad" providerId="LiveId" clId="{D7E964DC-DCF0-4559-B7A9-64876ABFC899}" dt="2024-07-22T06:40:18.743" v="13"/>
        <pc:sldMkLst>
          <pc:docMk/>
          <pc:sldMk cId="2511564658" sldId="454"/>
        </pc:sldMkLst>
      </pc:sldChg>
      <pc:sldChg chg="modSp mod">
        <pc:chgData name="Alfred Smith" userId="3c60a3631c0db8ad" providerId="LiveId" clId="{D7E964DC-DCF0-4559-B7A9-64876ABFC899}" dt="2024-07-22T06:40:52.884" v="16"/>
        <pc:sldMkLst>
          <pc:docMk/>
          <pc:sldMk cId="2982327576" sldId="463"/>
        </pc:sldMkLst>
      </pc:sldChg>
      <pc:sldChg chg="modSp mod">
        <pc:chgData name="Alfred Smith" userId="3c60a3631c0db8ad" providerId="LiveId" clId="{D7E964DC-DCF0-4559-B7A9-64876ABFC899}" dt="2024-07-22T06:41:02.509" v="17"/>
        <pc:sldMkLst>
          <pc:docMk/>
          <pc:sldMk cId="3894174290" sldId="465"/>
        </pc:sldMkLst>
      </pc:sldChg>
      <pc:sldChg chg="addSp delSp modSp mod">
        <pc:chgData name="Alfred Smith" userId="3c60a3631c0db8ad" providerId="LiveId" clId="{D7E964DC-DCF0-4559-B7A9-64876ABFC899}" dt="2024-07-22T05:56:42.418" v="1"/>
        <pc:sldMkLst>
          <pc:docMk/>
          <pc:sldMk cId="826482979" sldId="468"/>
        </pc:sldMkLst>
      </pc:sldChg>
      <pc:sldChg chg="addSp modSp mod">
        <pc:chgData name="Alfred Smith" userId="3c60a3631c0db8ad" providerId="LiveId" clId="{D7E964DC-DCF0-4559-B7A9-64876ABFC899}" dt="2024-07-22T05:58:24.607" v="4" actId="1076"/>
        <pc:sldMkLst>
          <pc:docMk/>
          <pc:sldMk cId="722391900" sldId="473"/>
        </pc:sldMkLst>
      </pc:sldChg>
      <pc:sldChg chg="modSp mod">
        <pc:chgData name="Alfred Smith" userId="3c60a3631c0db8ad" providerId="LiveId" clId="{D7E964DC-DCF0-4559-B7A9-64876ABFC899}" dt="2024-07-22T06:40:00.332" v="11"/>
        <pc:sldMkLst>
          <pc:docMk/>
          <pc:sldMk cId="1262025833" sldId="474"/>
        </pc:sldMkLst>
      </pc:sldChg>
      <pc:sldChg chg="modSp mod">
        <pc:chgData name="Alfred Smith" userId="3c60a3631c0db8ad" providerId="LiveId" clId="{D7E964DC-DCF0-4559-B7A9-64876ABFC899}" dt="2024-07-22T06:40:33.980" v="15" actId="6549"/>
        <pc:sldMkLst>
          <pc:docMk/>
          <pc:sldMk cId="3497307430" sldId="476"/>
        </pc:sldMkLst>
      </pc:sldChg>
    </pc:docChg>
  </pc:docChgLst>
  <pc:docChgLst>
    <pc:chgData name="Leonie Smith" userId="fed1330f33f5650e" providerId="LiveId" clId="{895ACE2D-2B66-4DF6-9E81-89027028BCFC}"/>
    <pc:docChg chg="modSld">
      <pc:chgData name="Leonie Smith" userId="fed1330f33f5650e" providerId="LiveId" clId="{895ACE2D-2B66-4DF6-9E81-89027028BCFC}" dt="2023-12-19T04:19:20.517" v="63" actId="20577"/>
      <pc:docMkLst>
        <pc:docMk/>
      </pc:docMkLst>
      <pc:sldChg chg="addSp delSp modSp mod modTransition modAnim">
        <pc:chgData name="Leonie Smith" userId="fed1330f33f5650e" providerId="LiveId" clId="{895ACE2D-2B66-4DF6-9E81-89027028BCFC}" dt="2023-12-16T04:47:55.092" v="8"/>
        <pc:sldMkLst>
          <pc:docMk/>
          <pc:sldMk cId="923867738" sldId="440"/>
        </pc:sldMkLst>
      </pc:sldChg>
      <pc:sldChg chg="addSp delSp modSp mod modTransition modAnim">
        <pc:chgData name="Leonie Smith" userId="fed1330f33f5650e" providerId="LiveId" clId="{895ACE2D-2B66-4DF6-9E81-89027028BCFC}" dt="2023-12-16T04:49:03.943" v="17"/>
        <pc:sldMkLst>
          <pc:docMk/>
          <pc:sldMk cId="2180228365" sldId="442"/>
        </pc:sldMkLst>
      </pc:sldChg>
      <pc:sldChg chg="addSp delSp modSp mod modTransition modAnim">
        <pc:chgData name="Leonie Smith" userId="fed1330f33f5650e" providerId="LiveId" clId="{895ACE2D-2B66-4DF6-9E81-89027028BCFC}" dt="2023-12-16T04:48:26.722" v="11"/>
        <pc:sldMkLst>
          <pc:docMk/>
          <pc:sldMk cId="3095902142" sldId="443"/>
        </pc:sldMkLst>
      </pc:sldChg>
      <pc:sldChg chg="addSp delSp modSp mod modTransition modAnim">
        <pc:chgData name="Leonie Smith" userId="fed1330f33f5650e" providerId="LiveId" clId="{895ACE2D-2B66-4DF6-9E81-89027028BCFC}" dt="2023-12-16T04:49:25.094" v="20"/>
        <pc:sldMkLst>
          <pc:docMk/>
          <pc:sldMk cId="1718612039" sldId="444"/>
        </pc:sldMkLst>
      </pc:sldChg>
      <pc:sldChg chg="addSp delSp modSp mod modTransition modAnim">
        <pc:chgData name="Leonie Smith" userId="fed1330f33f5650e" providerId="LiveId" clId="{895ACE2D-2B66-4DF6-9E81-89027028BCFC}" dt="2023-12-16T04:49:47.090" v="23"/>
        <pc:sldMkLst>
          <pc:docMk/>
          <pc:sldMk cId="665805102" sldId="446"/>
        </pc:sldMkLst>
      </pc:sldChg>
      <pc:sldChg chg="addSp delSp modSp mod modTransition modAnim">
        <pc:chgData name="Leonie Smith" userId="fed1330f33f5650e" providerId="LiveId" clId="{895ACE2D-2B66-4DF6-9E81-89027028BCFC}" dt="2023-12-16T04:50:10.405" v="26"/>
        <pc:sldMkLst>
          <pc:docMk/>
          <pc:sldMk cId="843663555" sldId="448"/>
        </pc:sldMkLst>
      </pc:sldChg>
      <pc:sldChg chg="addSp delSp modSp mod modTransition modAnim">
        <pc:chgData name="Leonie Smith" userId="fed1330f33f5650e" providerId="LiveId" clId="{895ACE2D-2B66-4DF6-9E81-89027028BCFC}" dt="2023-12-16T04:50:34.444" v="29"/>
        <pc:sldMkLst>
          <pc:docMk/>
          <pc:sldMk cId="538051216" sldId="450"/>
        </pc:sldMkLst>
      </pc:sldChg>
      <pc:sldChg chg="addSp delSp modSp mod modTransition modAnim">
        <pc:chgData name="Leonie Smith" userId="fed1330f33f5650e" providerId="LiveId" clId="{895ACE2D-2B66-4DF6-9E81-89027028BCFC}" dt="2023-12-16T04:51:17.303" v="35"/>
        <pc:sldMkLst>
          <pc:docMk/>
          <pc:sldMk cId="4002949039" sldId="452"/>
        </pc:sldMkLst>
      </pc:sldChg>
      <pc:sldChg chg="addSp delSp modSp mod modTransition modAnim">
        <pc:chgData name="Leonie Smith" userId="fed1330f33f5650e" providerId="LiveId" clId="{895ACE2D-2B66-4DF6-9E81-89027028BCFC}" dt="2023-12-16T04:51:50.572" v="38"/>
        <pc:sldMkLst>
          <pc:docMk/>
          <pc:sldMk cId="2511564658" sldId="454"/>
        </pc:sldMkLst>
      </pc:sldChg>
      <pc:sldChg chg="addSp delSp modSp mod modTransition modAnim">
        <pc:chgData name="Leonie Smith" userId="fed1330f33f5650e" providerId="LiveId" clId="{895ACE2D-2B66-4DF6-9E81-89027028BCFC}" dt="2023-12-16T04:53:36.325" v="50"/>
        <pc:sldMkLst>
          <pc:docMk/>
          <pc:sldMk cId="2982327576" sldId="463"/>
        </pc:sldMkLst>
      </pc:sldChg>
      <pc:sldChg chg="addSp delSp modSp mod modTransition modAnim">
        <pc:chgData name="Leonie Smith" userId="fed1330f33f5650e" providerId="LiveId" clId="{895ACE2D-2B66-4DF6-9E81-89027028BCFC}" dt="2023-12-16T04:53:53.202" v="53"/>
        <pc:sldMkLst>
          <pc:docMk/>
          <pc:sldMk cId="3894174290" sldId="465"/>
        </pc:sldMkLst>
      </pc:sldChg>
      <pc:sldChg chg="addSp delSp modSp mod modTransition modAnim modNotesTx">
        <pc:chgData name="Leonie Smith" userId="fed1330f33f5650e" providerId="LiveId" clId="{895ACE2D-2B66-4DF6-9E81-89027028BCFC}" dt="2023-12-19T04:19:20.517" v="63" actId="20577"/>
        <pc:sldMkLst>
          <pc:docMk/>
          <pc:sldMk cId="826482979" sldId="468"/>
        </pc:sldMkLst>
      </pc:sldChg>
      <pc:sldChg chg="addSp delSp modSp mod modTransition modAnim">
        <pc:chgData name="Leonie Smith" userId="fed1330f33f5650e" providerId="LiveId" clId="{895ACE2D-2B66-4DF6-9E81-89027028BCFC}" dt="2023-12-16T04:50:54.841" v="32"/>
        <pc:sldMkLst>
          <pc:docMk/>
          <pc:sldMk cId="1262025833" sldId="474"/>
        </pc:sldMkLst>
      </pc:sldChg>
      <pc:sldChg chg="addSp delSp modSp mod modTransition modAnim">
        <pc:chgData name="Leonie Smith" userId="fed1330f33f5650e" providerId="LiveId" clId="{895ACE2D-2B66-4DF6-9E81-89027028BCFC}" dt="2023-12-16T04:52:12.285" v="41"/>
        <pc:sldMkLst>
          <pc:docMk/>
          <pc:sldMk cId="3497307430" sldId="476"/>
        </pc:sldMkLst>
      </pc:sldChg>
    </pc:docChg>
  </pc:docChgLst>
  <pc:docChgLst>
    <pc:chgData name="Leonie Smith" userId="fed1330f33f5650e" providerId="LiveId" clId="{991741E9-28B8-4EFA-B7D7-E74A25ED90C6}"/>
    <pc:docChg chg="custSel modSld sldOrd">
      <pc:chgData name="Leonie Smith" userId="fed1330f33f5650e" providerId="LiveId" clId="{991741E9-28B8-4EFA-B7D7-E74A25ED90C6}" dt="2022-07-22T07:00:05.416" v="9" actId="26606"/>
      <pc:docMkLst>
        <pc:docMk/>
      </pc:docMkLst>
      <pc:sldChg chg="addSp modSp mod ord setBg">
        <pc:chgData name="Leonie Smith" userId="fed1330f33f5650e" providerId="LiveId" clId="{991741E9-28B8-4EFA-B7D7-E74A25ED90C6}" dt="2022-07-22T07:00:05.416" v="9" actId="26606"/>
        <pc:sldMkLst>
          <pc:docMk/>
          <pc:sldMk cId="3759221820" sldId="439"/>
        </pc:sldMkLst>
      </pc:sldChg>
      <pc:sldChg chg="ord">
        <pc:chgData name="Leonie Smith" userId="fed1330f33f5650e" providerId="LiveId" clId="{991741E9-28B8-4EFA-B7D7-E74A25ED90C6}" dt="2022-07-22T06:58:40.434" v="1"/>
        <pc:sldMkLst>
          <pc:docMk/>
          <pc:sldMk cId="3676245138" sldId="441"/>
        </pc:sldMkLst>
      </pc:sldChg>
      <pc:sldChg chg="ord">
        <pc:chgData name="Leonie Smith" userId="fed1330f33f5650e" providerId="LiveId" clId="{991741E9-28B8-4EFA-B7D7-E74A25ED90C6}" dt="2022-07-22T06:59:03.405" v="5"/>
        <pc:sldMkLst>
          <pc:docMk/>
          <pc:sldMk cId="722391900" sldId="4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588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33-8</a:t>
            </a:r>
          </a:p>
        </p:txBody>
      </p:sp>
      <p:pic>
        <p:nvPicPr>
          <p:cNvPr id="6" name="Audio 5">
            <a:hlinkClick r:id="" action="ppaction://media"/>
            <a:extLst>
              <a:ext uri="{FF2B5EF4-FFF2-40B4-BE49-F238E27FC236}">
                <a16:creationId xmlns:a16="http://schemas.microsoft.com/office/drawing/2014/main" id="{FF1A1F56-CC4A-03F8-9361-4CA31AD616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22EC9E61-ED18-ED8A-40E9-8FF5C8312AEC}"/>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834"/>
    </mc:Choice>
    <mc:Fallback xmlns="">
      <p:transition spd="slow" advTm="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9CA3B70-EFC9-0994-9516-251E7E428D6D}"/>
              </a:ext>
            </a:extLst>
          </p:cNvPr>
          <p:cNvPicPr>
            <a:picLocks noChangeAspect="1"/>
          </p:cNvPicPr>
          <p:nvPr/>
        </p:nvPicPr>
        <p:blipFill>
          <a:blip r:embed="rId2"/>
          <a:stretch>
            <a:fillRect/>
          </a:stretch>
        </p:blipFill>
        <p:spPr>
          <a:xfrm>
            <a:off x="-1" y="8562"/>
            <a:ext cx="12191999" cy="6849438"/>
          </a:xfrm>
          <a:prstGeom prst="rect">
            <a:avLst/>
          </a:prstGeom>
        </p:spPr>
      </p:pic>
      <p:sp>
        <p:nvSpPr>
          <p:cNvPr id="2" name="TextBox 1">
            <a:extLst>
              <a:ext uri="{FF2B5EF4-FFF2-40B4-BE49-F238E27FC236}">
                <a16:creationId xmlns:a16="http://schemas.microsoft.com/office/drawing/2014/main" id="{25BA22FD-670A-5618-66C1-2F1DB3A8B28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18“The Spirit of the Lord is on Me,</a:t>
            </a:r>
          </a:p>
          <a:p>
            <a:r>
              <a:rPr lang="en-US" sz="3600" dirty="0">
                <a:solidFill>
                  <a:srgbClr val="777A7B"/>
                </a:solidFill>
                <a:latin typeface="Arial" panose="020B0604020202020204" pitchFamily="34" charset="0"/>
              </a:rPr>
              <a:t>because He has anointed Me</a:t>
            </a:r>
          </a:p>
          <a:p>
            <a:r>
              <a:rPr lang="en-US" sz="3600" dirty="0">
                <a:solidFill>
                  <a:srgbClr val="777A7B"/>
                </a:solidFill>
                <a:latin typeface="Arial" panose="020B0604020202020204" pitchFamily="34" charset="0"/>
              </a:rPr>
              <a:t>to preach good news to the poor.</a:t>
            </a:r>
          </a:p>
          <a:p>
            <a:r>
              <a:rPr lang="en-US" sz="3600" dirty="0">
                <a:solidFill>
                  <a:srgbClr val="777A7B"/>
                </a:solidFill>
                <a:latin typeface="Arial" panose="020B0604020202020204" pitchFamily="34" charset="0"/>
              </a:rPr>
              <a:t>He has sent Me to proclaim liberty to the captives </a:t>
            </a:r>
            <a:r>
              <a:rPr lang="en-US" sz="3600" dirty="0">
                <a:solidFill>
                  <a:srgbClr val="121212"/>
                </a:solidFill>
                <a:latin typeface="Arial" panose="020B060402020202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18-19དབུལ་ཕོངས་རྣམས་ལ་འཕྲིན་བཟང་སྒྲོག་པའི་ཆེད། །</a:t>
            </a:r>
          </a:p>
          <a:p>
            <a:r>
              <a:rPr lang="bo-CN" sz="5400" dirty="0">
                <a:solidFill>
                  <a:srgbClr val="777A7B"/>
                </a:solidFill>
                <a:latin typeface="Arial" panose="020B0604020202020204" pitchFamily="34" charset="0"/>
              </a:rPr>
              <a:t>གཙོ་བོའི་ཐུགས་ཉིད་ང་ཡི་སྟེང་དུ་གནས། །</a:t>
            </a:r>
            <a:endParaRPr lang="en-ZA" dirty="0"/>
          </a:p>
        </p:txBody>
      </p:sp>
      <p:pic>
        <p:nvPicPr>
          <p:cNvPr id="5" name="Audio 4">
            <a:hlinkClick r:id="" action="ppaction://media"/>
            <a:extLst>
              <a:ext uri="{FF2B5EF4-FFF2-40B4-BE49-F238E27FC236}">
                <a16:creationId xmlns:a16="http://schemas.microsoft.com/office/drawing/2014/main" id="{4EC86586-6BC5-5812-3E3B-9D23446AE2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195"/>
    </mc:Choice>
    <mc:Fallback xmlns="">
      <p:transition spd="slow" advTm="1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05E86D-4079-7F88-C1CF-8DE0DA70F637}"/>
              </a:ext>
            </a:extLst>
          </p:cNvPr>
          <p:cNvPicPr>
            <a:picLocks noChangeAspect="1"/>
          </p:cNvPicPr>
          <p:nvPr/>
        </p:nvPicPr>
        <p:blipFill rotWithShape="1">
          <a:blip r:embed="rId2"/>
          <a:srcRect l="2684" r="663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91CD5B7-98F8-73D7-6AD2-214B6C5472D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 panose="020B0604020202020204" pitchFamily="34" charset="0"/>
              </a:rPr>
              <a:t>…</a:t>
            </a:r>
          </a:p>
          <a:p>
            <a:r>
              <a:rPr lang="en-US" sz="4400" dirty="0">
                <a:solidFill>
                  <a:srgbClr val="121212"/>
                </a:solidFill>
                <a:latin typeface="Arial" panose="020B0604020202020204" pitchFamily="34" charset="0"/>
              </a:rPr>
              <a:t>and recovery of sight to the blind,</a:t>
            </a:r>
          </a:p>
          <a:p>
            <a:r>
              <a:rPr lang="en-US" sz="4400" dirty="0">
                <a:solidFill>
                  <a:srgbClr val="121212"/>
                </a:solidFill>
                <a:latin typeface="Arial" panose="020B0604020202020204" pitchFamily="34" charset="0"/>
              </a:rPr>
              <a:t>to release the oppressed,</a:t>
            </a:r>
          </a:p>
          <a:p>
            <a:r>
              <a:rPr lang="en-US" sz="4400" dirty="0">
                <a:solidFill>
                  <a:srgbClr val="121212"/>
                </a:solidFill>
                <a:latin typeface="Arial" panose="020B0604020202020204" pitchFamily="34" charset="0"/>
              </a:rPr>
              <a:t>19to proclaim the year of the Lord’s favor.”</a:t>
            </a:r>
            <a:endParaRPr lang="en-ZA" dirty="0"/>
          </a:p>
        </p:txBody>
      </p:sp>
      <p:pic>
        <p:nvPicPr>
          <p:cNvPr id="5" name="Audio 4">
            <a:hlinkClick r:id="" action="ppaction://media"/>
            <a:extLst>
              <a:ext uri="{FF2B5EF4-FFF2-40B4-BE49-F238E27FC236}">
                <a16:creationId xmlns:a16="http://schemas.microsoft.com/office/drawing/2014/main" id="{12124998-A88A-7E95-ED5A-4847A2EBB4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A9E980F-3698-9546-6EDC-81A603FCFE4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 panose="020B0604020202020204" pitchFamily="34" charset="0"/>
              </a:rPr>
              <a:t>བཙོན་པ་ཐར་ཞིང་ལོང་བ་གསོ་བ་དང༌། །</a:t>
            </a:r>
          </a:p>
          <a:p>
            <a:r>
              <a:rPr lang="bo-CN" sz="4800" dirty="0">
                <a:solidFill>
                  <a:srgbClr val="121212"/>
                </a:solidFill>
                <a:latin typeface="Arial" panose="020B0604020202020204" pitchFamily="34" charset="0"/>
              </a:rPr>
              <a:t>བཙན་གནོན་རྣམས་ལ་བཅིངས་འགྲོལ་བྱེད་པ་དང༌། །</a:t>
            </a:r>
          </a:p>
          <a:p>
            <a:r>
              <a:rPr lang="bo-CN" sz="4800" dirty="0">
                <a:solidFill>
                  <a:srgbClr val="121212"/>
                </a:solidFill>
                <a:latin typeface="Arial" panose="020B0604020202020204" pitchFamily="34" charset="0"/>
              </a:rPr>
              <a:t>ཁོང་གི་ལོ་བཟང་སླེབས་པ་སྒྲོག་པའི་ཆེད། །</a:t>
            </a:r>
          </a:p>
          <a:p>
            <a:r>
              <a:rPr lang="bo-CN" sz="4800" dirty="0">
                <a:solidFill>
                  <a:srgbClr val="121212"/>
                </a:solidFill>
                <a:latin typeface="Arial" panose="020B0604020202020204" pitchFamily="34" charset="0"/>
              </a:rPr>
              <a:t>གཙོ་བོ་དཀོན་མཆོག་ང་ལ་བསྐོས་ཤིང་མངགས། །</a:t>
            </a:r>
          </a:p>
          <a:p>
            <a:r>
              <a:rPr lang="bo-CN" sz="4800" dirty="0">
                <a:solidFill>
                  <a:srgbClr val="121212"/>
                </a:solidFill>
                <a:latin typeface="Arial" panose="020B0604020202020204" pitchFamily="34" charset="0"/>
              </a:rPr>
              <a:t>ཞེས་གསུངས།</a:t>
            </a:r>
            <a:endParaRPr lang="en-ZA" sz="4800" dirty="0">
              <a:solidFill>
                <a:srgbClr val="121212"/>
              </a:solidFill>
              <a:latin typeface="Arial" panose="020B0604020202020204" pitchFamily="34" charset="0"/>
            </a:endParaRPr>
          </a:p>
          <a:p>
            <a:endParaRPr lang="en-IN" sz="4800" dirty="0">
              <a:solidFill>
                <a:srgbClr val="121212"/>
              </a:solidFill>
              <a:latin typeface="Arial" panose="020B0604020202020204" pitchFamily="34" charset="0"/>
            </a:endParaRPr>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3246"/>
    </mc:Choice>
    <mc:Fallback xmlns="">
      <p:transition spd="slow" advTm="1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CB3780-1830-CFD0-7BA1-2073E47E3A4E}"/>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BECD5F3-CDC3-D02F-5897-604C785B1510}"/>
              </a:ext>
            </a:extLst>
          </p:cNvPr>
          <p:cNvSpPr txBox="1"/>
          <p:nvPr/>
        </p:nvSpPr>
        <p:spPr>
          <a:xfrm>
            <a:off x="193523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20Then He rolled up the scroll, returned it to the attendant, and sat down. The eyes of everyone in the synagogue were fixed on Him,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20ཁོང་གིས་ཤོག་སྒྲིལ་དེ་བསྒྲིལ་ཏེ་གཡོག་པོ་ལ་གནང་ནས་བཞུགས་པ་དང༌། འདུ་ཁང་ལ་ཡོད་པའི་མི་ཚང་མས་ཁོང་ལ་མིག་ནན་གྱིས་བལྟས།</a:t>
            </a:r>
            <a:endParaRPr lang="en-ZA" dirty="0"/>
          </a:p>
        </p:txBody>
      </p:sp>
      <p:pic>
        <p:nvPicPr>
          <p:cNvPr id="5" name="Audio 4">
            <a:hlinkClick r:id="" action="ppaction://media"/>
            <a:extLst>
              <a:ext uri="{FF2B5EF4-FFF2-40B4-BE49-F238E27FC236}">
                <a16:creationId xmlns:a16="http://schemas.microsoft.com/office/drawing/2014/main" id="{627DBE6B-B6B1-4754-7FBC-39075FB843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101"/>
    </mc:Choice>
    <mc:Fallback xmlns="">
      <p:transition spd="slow" advTm="1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DA2FBED-FA79-A9E6-C55A-B990C85450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21and He began by saying, “Today this Scripture is fulfilled in your hearing.”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21ཡང་ཁོང་གིས་མི་དེ་ཚོར་“དེ་རིང་ཁྱེད་ཚོས་ཐོས་པའི་རིང་ལ་ལུང་བསྟན་འདི་གྲུབ་བོ་”ཞེས་གསུངས་པ་དང༌། </a:t>
            </a:r>
            <a:endParaRPr lang="en-ZA" dirty="0"/>
          </a:p>
        </p:txBody>
      </p:sp>
      <p:pic>
        <p:nvPicPr>
          <p:cNvPr id="5" name="Audio 4">
            <a:hlinkClick r:id="" action="ppaction://media"/>
            <a:extLst>
              <a:ext uri="{FF2B5EF4-FFF2-40B4-BE49-F238E27FC236}">
                <a16:creationId xmlns:a16="http://schemas.microsoft.com/office/drawing/2014/main" id="{D85D4157-DDB8-1872-2A51-82D292F470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62025833"/>
      </p:ext>
    </p:extLst>
  </p:cSld>
  <p:clrMapOvr>
    <a:masterClrMapping/>
  </p:clrMapOvr>
  <mc:AlternateContent xmlns:mc="http://schemas.openxmlformats.org/markup-compatibility/2006" xmlns:p14="http://schemas.microsoft.com/office/powerpoint/2010/main">
    <mc:Choice Requires="p14">
      <p:transition spd="slow" p14:dur="2000" advTm="9773"/>
    </mc:Choice>
    <mc:Fallback xmlns="">
      <p:transition spd="slow" advTm="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F17DF6D-9FF9-DEAB-96E3-1B75A154708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878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22All spoke well of Him and marveled at the gracious words that came from His lips. “Isn’t this the son of Joseph?” they asked.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22མི་ཚང་མས་ཁོང་ལ་བསྟོད་དེ་ཁོང་གི་ཐུགས་རྗེ་དང་ལྡན་པའི་གསུང་ལ་ཡ་མཚན་སྐྱེས་ཏེ། ཁོ་ཚོས་“འདི་ནི་ཡོ་སེབ་ཀྱི་བུ་མ་ཡིན་ནམ་”ཞེས་ཟེར། </a:t>
            </a:r>
            <a:endParaRPr lang="en-ZA" dirty="0"/>
          </a:p>
        </p:txBody>
      </p:sp>
      <p:pic>
        <p:nvPicPr>
          <p:cNvPr id="5" name="Audio 4">
            <a:hlinkClick r:id="" action="ppaction://media"/>
            <a:extLst>
              <a:ext uri="{FF2B5EF4-FFF2-40B4-BE49-F238E27FC236}">
                <a16:creationId xmlns:a16="http://schemas.microsoft.com/office/drawing/2014/main" id="{84B87049-E45A-D303-EF7C-D35E0B42E0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871"/>
    </mc:Choice>
    <mc:Fallback xmlns="">
      <p:transition spd="slow" advTm="1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2" name="TextBox 1">
            <a:extLst>
              <a:ext uri="{FF2B5EF4-FFF2-40B4-BE49-F238E27FC236}">
                <a16:creationId xmlns:a16="http://schemas.microsoft.com/office/drawing/2014/main" id="{2AF42AB2-EFFB-6C83-C5F2-6774DFE6F4A0}"/>
              </a:ext>
            </a:extLst>
          </p:cNvPr>
          <p:cNvSpPr txBox="1"/>
          <p:nvPr/>
        </p:nvSpPr>
        <p:spPr>
          <a:xfrm>
            <a:off x="0" y="309797"/>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4</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ག་ལིལ་ཡུལ་དུ་བཀའ་</a:t>
            </a:r>
            <a:endParaRPr lang="en-IN"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སྒྲོག་པའི་མགོ་རྩོམ༌པ།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367624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C261FF-4667-AA51-D176-DEAECB6AD90D}"/>
              </a:ext>
            </a:extLst>
          </p:cNvPr>
          <p:cNvPicPr>
            <a:picLocks noChangeAspect="1"/>
          </p:cNvPicPr>
          <p:nvPr/>
        </p:nvPicPr>
        <p:blipFill>
          <a:blip r:embed="rId2"/>
          <a:stretch>
            <a:fillRect/>
          </a:stretch>
        </p:blipFill>
        <p:spPr>
          <a:xfrm>
            <a:off x="0" y="-217714"/>
            <a:ext cx="12583100" cy="7075714"/>
          </a:xfrm>
          <a:prstGeom prst="rect">
            <a:avLst/>
          </a:prstGeom>
        </p:spPr>
      </p:pic>
      <p:sp>
        <p:nvSpPr>
          <p:cNvPr id="2" name="TextBox 1">
            <a:extLst>
              <a:ext uri="{FF2B5EF4-FFF2-40B4-BE49-F238E27FC236}">
                <a16:creationId xmlns:a16="http://schemas.microsoft.com/office/drawing/2014/main" id="{9701307D-CEEB-5382-5DB2-D0924D7516B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23Jesus said to them, “Surely you will quote this proverb to Me: ‘Physician, heal yourself! Do here in Your hometown what we have heard that You did in Capernaum.’”</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23ཁོང་གིས་ཁོ་ཚོར་“ཁྱེད་ཚོས་སྨན་པ་རང་གིས་རང་གསོ་བར་བྱོས་ཞེས་པའི་གཏམ་དཔེ་ང་ལ་ཟེར་ངེས་ཡིན་པ་དང༌། ང་ཚོས་ཐོས་པའི་ཀ་ཕར་ན་ཧུམ་ལ་གང་མཛད་པ་དེ་ཁྱེད་ཀྱི་ཕ་ཡུལ་འདི་རུའང་མཛོད་ཅེས་སྨྲ་བར་འགྱུར་”ཞེས་གསུངས། </a:t>
            </a:r>
            <a:endParaRPr lang="en-ZA" dirty="0"/>
          </a:p>
        </p:txBody>
      </p:sp>
      <p:pic>
        <p:nvPicPr>
          <p:cNvPr id="5" name="Audio 4">
            <a:hlinkClick r:id="" action="ppaction://media"/>
            <a:extLst>
              <a:ext uri="{FF2B5EF4-FFF2-40B4-BE49-F238E27FC236}">
                <a16:creationId xmlns:a16="http://schemas.microsoft.com/office/drawing/2014/main" id="{DF5B619D-BF8D-CFF9-5FDC-B314271952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22660"/>
    </mc:Choice>
    <mc:Fallback xmlns="">
      <p:transition spd="slow" advTm="22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2D8462D-D63B-F443-0F26-CCCF3D90E69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3027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24Then He added, “Truly I tell you, no prophet is accepted in his hometown.</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 panose="020B0604020202020204" pitchFamily="34" charset="0"/>
              </a:rPr>
              <a:t>24ཡང་ཁོང་གིས་“ངས་ཁྱེད་ཚོ་ལ་བདེན་པར་ཟེར་རྒྱུར། རང་གི་ཕ་ཡུལ་ལ་ལུང་སྟོན་པ་སུ་ཞིག་ཀྱང་བསུ་བར་མི་འགྱུར།</a:t>
            </a:r>
            <a:endParaRPr lang="en-ZA" dirty="0"/>
          </a:p>
        </p:txBody>
      </p:sp>
      <p:pic>
        <p:nvPicPr>
          <p:cNvPr id="5" name="Audio 4">
            <a:hlinkClick r:id="" action="ppaction://media"/>
            <a:extLst>
              <a:ext uri="{FF2B5EF4-FFF2-40B4-BE49-F238E27FC236}">
                <a16:creationId xmlns:a16="http://schemas.microsoft.com/office/drawing/2014/main" id="{3C196A20-F6B2-E9A5-43DF-D256586314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97307430"/>
      </p:ext>
    </p:extLst>
  </p:cSld>
  <p:clrMapOvr>
    <a:masterClrMapping/>
  </p:clrMapOvr>
  <mc:AlternateContent xmlns:mc="http://schemas.openxmlformats.org/markup-compatibility/2006" xmlns:p14="http://schemas.microsoft.com/office/powerpoint/2010/main">
    <mc:Choice Requires="p14">
      <p:transition spd="slow" p14:dur="2000" advTm="9382"/>
    </mc:Choice>
    <mc:Fallback xmlns="">
      <p:transition spd="slow" advTm="9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614F18-486C-5E1B-D2E4-6C4904FCA63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28On hearing this, all the people in the synagogue were enraged. 29They got up, drove Him out of the town, and led Him to the brow of the hill on which the town was built, in order to throw Him over the cliff.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28དོན་དེ་ཐོས་པའི་རྗེས་སུ་འདུ་ཁང་ལ་ཡོད་པ་ཐམས་ཅད་ཁོང་ཁྲོ་འབར་པས། 29ལངས་ཏེ་ཁོང་གྲོང་སྡེ་ནས་ཕྱིར་བསྐྲད། ཁོ་ཚོའི་གྲོང་སྡེ་བྲག་རིའི་ལྡེབས་ལ་ཆགས་ཏེ་ཁོང་གཡང་ས་ནས་འཕེན་པའི་ཕྱིར་རིའི་ཟུར་ལ་ཁྲིད།</a:t>
            </a:r>
            <a:endParaRPr lang="en-ZA" dirty="0"/>
          </a:p>
        </p:txBody>
      </p:sp>
      <p:pic>
        <p:nvPicPr>
          <p:cNvPr id="14" name="Audio 13">
            <a:hlinkClick r:id="" action="ppaction://media"/>
            <a:extLst>
              <a:ext uri="{FF2B5EF4-FFF2-40B4-BE49-F238E27FC236}">
                <a16:creationId xmlns:a16="http://schemas.microsoft.com/office/drawing/2014/main" id="{E84B4BC2-9EA5-F8FD-C979-FF85C8AC52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5567"/>
    </mc:Choice>
    <mc:Fallback xmlns="">
      <p:transition spd="slow" advTm="1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B42B1DD-E302-4EAB-04B1-23D0A7587D74}"/>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DD03C69-A9F6-4EC6-CC7F-647D3328DCC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a:solidFill>
                  <a:srgbClr val="777A7B"/>
                </a:solidFill>
                <a:latin typeface="Arial" panose="020B0604020202020204" pitchFamily="34" charset="0"/>
              </a:rPr>
              <a:t>30But Jesus passed through the crowd and went on His way.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777A7B"/>
                </a:solidFill>
                <a:latin typeface="Arial" panose="020B0604020202020204" pitchFamily="34" charset="0"/>
              </a:rPr>
              <a:t>30འོན་ཀྱང་ཁོང་མི་ཚོགས་ཀྱི་ཁྲོད་ནས་ཐོན་ཏེ་ཕར་ཕེབས་སོ། །</a:t>
            </a:r>
            <a:endParaRPr lang="en-ZA" dirty="0"/>
          </a:p>
        </p:txBody>
      </p:sp>
      <p:pic>
        <p:nvPicPr>
          <p:cNvPr id="5" name="Audio 4">
            <a:hlinkClick r:id="" action="ppaction://media"/>
            <a:extLst>
              <a:ext uri="{FF2B5EF4-FFF2-40B4-BE49-F238E27FC236}">
                <a16:creationId xmlns:a16="http://schemas.microsoft.com/office/drawing/2014/main" id="{88AE863E-5C09-9719-032F-D693260E94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5378"/>
    </mc:Choice>
    <mc:Fallback xmlns="">
      <p:transition spd="slow" advTm="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200F0B-1961-2645-65E9-3FE947C08631}"/>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FCC9668-22C5-1BCF-B52B-A4A5117B6AD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8. Jesus in Nazareth - Luke 4:14-30 (Right Center)</a:t>
            </a:r>
            <a:endParaRPr lang="en-IN"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40933" y="0"/>
            <a:ext cx="5975129" cy="6858000"/>
          </a:xfrm>
          <a:prstGeom prst="rect">
            <a:avLst/>
          </a:prstGeom>
          <a:noFill/>
        </p:spPr>
        <p:txBody>
          <a:bodyPr wrap="square" rtlCol="0">
            <a:noAutofit/>
          </a:bodyPr>
          <a:lstStyle/>
          <a:p>
            <a:r>
              <a:rPr lang="bo-CN" sz="8000" b="1" cap="all" dirty="0">
                <a:solidFill>
                  <a:srgbClr val="121212"/>
                </a:solidFill>
                <a:latin typeface="ArialMT"/>
              </a:rPr>
              <a:t>ལུ་ཀཱ 4</a:t>
            </a:r>
            <a:endParaRPr lang="en-IN" sz="8000" b="1" cap="all" dirty="0">
              <a:solidFill>
                <a:srgbClr val="121212"/>
              </a:solidFill>
              <a:latin typeface="ArialMT"/>
            </a:endParaRPr>
          </a:p>
          <a:p>
            <a:r>
              <a:rPr lang="bo-CN" sz="8000" b="1" i="0" dirty="0">
                <a:solidFill>
                  <a:srgbClr val="121212"/>
                </a:solidFill>
                <a:effectLst/>
                <a:latin typeface="Arial" panose="020B0604020202020204" pitchFamily="34" charset="0"/>
              </a:rPr>
              <a:t>ག་ལིལ་ཡུལ་དུ་བཀའ་སྒྲོག་པའི་མགོ་རྩོམ༌པ།</a:t>
            </a:r>
            <a:endParaRPr lang="bo-CN" sz="8000" b="1" cap="all" dirty="0">
              <a:solidFill>
                <a:srgbClr val="121212"/>
              </a:solidFill>
              <a:latin typeface="ArialMT"/>
            </a:endParaRPr>
          </a:p>
          <a:p>
            <a:endParaRPr lang="en-ZA" dirty="0"/>
          </a:p>
        </p:txBody>
      </p:sp>
      <p:pic>
        <p:nvPicPr>
          <p:cNvPr id="11" name="Audio 10">
            <a:hlinkClick r:id="" action="ppaction://media"/>
            <a:extLst>
              <a:ext uri="{FF2B5EF4-FFF2-40B4-BE49-F238E27FC236}">
                <a16:creationId xmlns:a16="http://schemas.microsoft.com/office/drawing/2014/main" id="{59CCD6E7-E738-B183-49BB-1AFD4997D5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500"/>
    </mc:Choice>
    <mc:Fallback xmlns="">
      <p:transition spd="slow" advTm="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2" name="TextBox 1">
            <a:extLst>
              <a:ext uri="{FF2B5EF4-FFF2-40B4-BE49-F238E27FC236}">
                <a16:creationId xmlns:a16="http://schemas.microsoft.com/office/drawing/2014/main" id="{C607F718-33D2-0DA3-A88E-3C5481C9414D}"/>
              </a:ext>
            </a:extLst>
          </p:cNvPr>
          <p:cNvSpPr txBox="1"/>
          <p:nvPr/>
        </p:nvSpPr>
        <p:spPr>
          <a:xfrm>
            <a:off x="0" y="309797"/>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4</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ག་ལིལ་ཡུལ་དུ་བཀའ་</a:t>
            </a:r>
            <a:endParaRPr lang="en-IN"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སྒྲོག་པའི་མགོ་རྩོམ༌པ།</a:t>
            </a:r>
            <a:endParaRPr lang="bo-CN" sz="8000" b="1" cap="all" dirty="0">
              <a:solidFill>
                <a:schemeClr val="bg1"/>
              </a:solidFill>
              <a:latin typeface="ArialMT"/>
            </a:endParaRPr>
          </a:p>
          <a:p>
            <a:endParaRPr lang="en-ZA" dirty="0"/>
          </a:p>
        </p:txBody>
      </p:sp>
      <p:sp>
        <p:nvSpPr>
          <p:cNvPr id="5" name="TextBox 2">
            <a:extLst>
              <a:ext uri="{FF2B5EF4-FFF2-40B4-BE49-F238E27FC236}">
                <a16:creationId xmlns:a16="http://schemas.microsoft.com/office/drawing/2014/main" id="{407F020A-E80F-F4EE-F9A7-BFE7DE93B17A}"/>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22391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14Jesus returned to Galilee in the power of the Spirit, and the news about Him spread throughout the surrounding region. 15He taught in their synagogues and was glorified by everyone.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14ཡེ་ཤུ་དམ་པའི་ཐུགས་ཉིད་ཀྱི་དབང་ཐོག་ནས་ག་ལིལ་ཡུལ་དུ་ཕྱིར་ལོག་ཕེབས་ནས་ཁོང་གི་སྙན་གྲགས་ག་ལིལ་གྱི་མཐའ་འཁོར་ཡུལ་ཀུན་ཏུ་ཁྱབ་པ་རེད། 15དེར་ཡོད་པའི་ཡ་ཧུ་དཱ་པའི་འདུ་ཁང་རྣམས་ཀྱི་ནང་ལ་ཁོང་གིས་ཆོས་བསྟན་གནང་བ་དང་མི་ཚང་མས་ཁོང་ལ་བསྟོད།</a:t>
            </a:r>
            <a:endParaRPr lang="en-ZA" dirty="0"/>
          </a:p>
        </p:txBody>
      </p:sp>
      <p:pic>
        <p:nvPicPr>
          <p:cNvPr id="5" name="Audio 4">
            <a:hlinkClick r:id="" action="ppaction://media"/>
            <a:extLst>
              <a:ext uri="{FF2B5EF4-FFF2-40B4-BE49-F238E27FC236}">
                <a16:creationId xmlns:a16="http://schemas.microsoft.com/office/drawing/2014/main" id="{AD6EBA7F-8EFD-BCFF-FE0B-B40B492B81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7561"/>
    </mc:Choice>
    <mc:Fallback xmlns="">
      <p:transition spd="slow" advTm="1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82BB60-7D3C-EF7C-75D7-F52F6653C0F5}"/>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5667B1B-3270-F5D8-5E84-BE3DA83B72E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16Then Jesus came to Nazareth, where He had been brought up. As was His custom, He entered the synagogue on the Sabbath. And when He stood up to read,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16ཡང་ཁོང་གི་འཚར་ལོངས་བྱུང་ས་ན་ཙ་རེལ་ལ་བྱོན་ཏེ་ནམ་རྒྱུན་ལྟར་ངལ་གསོ་བའི་ཉིན་མོར་ཁོང་འདུ་ཁང་ལ་ཕེབས། ཁོང་གསུང་རབ་ཀྱི་མདོ་ཀློག་པའི་ཆེད་དུ་བཞེངས་སྐབས།</a:t>
            </a:r>
            <a:endParaRPr lang="en-ZA" dirty="0"/>
          </a:p>
        </p:txBody>
      </p:sp>
      <p:pic>
        <p:nvPicPr>
          <p:cNvPr id="11" name="Audio 10">
            <a:hlinkClick r:id="" action="ppaction://media"/>
            <a:extLst>
              <a:ext uri="{FF2B5EF4-FFF2-40B4-BE49-F238E27FC236}">
                <a16:creationId xmlns:a16="http://schemas.microsoft.com/office/drawing/2014/main" id="{4D8E8CEF-E26D-1843-AF68-8C59C5E6C3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5169"/>
    </mc:Choice>
    <mc:Fallback xmlns="">
      <p:transition spd="slow" advTm="15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3224DA-C0E6-77BF-FF67-48023FA2B6EF}"/>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D888B8F-F73D-A014-B064-EEA7C7105D1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008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17the scroll of the prophet Isaiah was handed to Him. Unrolling it, He found the place where it was written: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17ལུང་སྟོན་པ་ཡེ་ཤ་ཡཱ་ཡིས་བྲིས་པའི་མདོ་ཁོང་ལ་ཕུལ་ནས་ཁ་ཕྱེ་སྟེ་འདི་ལྟར་བྲིས་པའི་གནས་རྙེད།</a:t>
            </a:r>
            <a:endParaRPr lang="en-ZA" dirty="0"/>
          </a:p>
        </p:txBody>
      </p:sp>
      <p:pic>
        <p:nvPicPr>
          <p:cNvPr id="5" name="Audio 4">
            <a:hlinkClick r:id="" action="ppaction://media"/>
            <a:extLst>
              <a:ext uri="{FF2B5EF4-FFF2-40B4-BE49-F238E27FC236}">
                <a16:creationId xmlns:a16="http://schemas.microsoft.com/office/drawing/2014/main" id="{E2A5337D-2BBA-F0FA-34FE-55DF2F3C47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104"/>
    </mc:Choice>
    <mc:Fallback xmlns="">
      <p:transition spd="slow" advTm="1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1144</Words>
  <Application>Microsoft Office PowerPoint</Application>
  <PresentationFormat>Widescreen</PresentationFormat>
  <Paragraphs>78</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2025-05-16T05:41:36Z</dcterms:modified>
</cp:coreProperties>
</file>