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701FF-8423-4399-BB6D-403AC884B6EA}" v="1" dt="2025-05-15T12:13:43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0A890D1-4BF7-4D46-AC95-C947C44A3B0E}"/>
    <pc:docChg chg="modSld">
      <pc:chgData name="Alfred Smith" userId="3c60a3631c0db8ad" providerId="LiveId" clId="{30A890D1-4BF7-4D46-AC95-C947C44A3B0E}" dt="2025-04-16T08:16:18.339" v="0" actId="1076"/>
      <pc:docMkLst>
        <pc:docMk/>
      </pc:docMkLst>
      <pc:sldChg chg="modSp mod">
        <pc:chgData name="Alfred Smith" userId="3c60a3631c0db8ad" providerId="LiveId" clId="{30A890D1-4BF7-4D46-AC95-C947C44A3B0E}" dt="2025-04-16T08:16:18.339" v="0" actId="1076"/>
        <pc:sldMkLst>
          <pc:docMk/>
          <pc:sldMk cId="2789980734" sldId="458"/>
        </pc:sldMkLst>
        <pc:spChg chg="mod">
          <ac:chgData name="Alfred Smith" userId="3c60a3631c0db8ad" providerId="LiveId" clId="{30A890D1-4BF7-4D46-AC95-C947C44A3B0E}" dt="2025-04-16T08:16:18.339" v="0" actId="1076"/>
          <ac:spMkLst>
            <pc:docMk/>
            <pc:sldMk cId="2789980734" sldId="458"/>
            <ac:spMk id="4" creationId="{9A13E2D8-2F59-44C1-B1D2-79C300C26DD4}"/>
          </ac:spMkLst>
        </pc:spChg>
        <pc:spChg chg="mod">
          <ac:chgData name="Alfred Smith" userId="3c60a3631c0db8ad" providerId="LiveId" clId="{30A890D1-4BF7-4D46-AC95-C947C44A3B0E}" dt="2025-04-16T08:16:18.339" v="0" actId="1076"/>
          <ac:spMkLst>
            <pc:docMk/>
            <pc:sldMk cId="2789980734" sldId="458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7C209A41-382C-4314-BCC3-71459B30B1BB}"/>
    <pc:docChg chg="modSld">
      <pc:chgData name="Leonie Smith" userId="fed1330f33f5650e" providerId="LiveId" clId="{7C209A41-382C-4314-BCC3-71459B30B1BB}" dt="2023-01-10T12:53:55.475" v="14"/>
      <pc:docMkLst>
        <pc:docMk/>
      </pc:docMkLst>
      <pc:sldChg chg="addSp modSp">
        <pc:chgData name="Leonie Smith" userId="fed1330f33f5650e" providerId="LiveId" clId="{7C209A41-382C-4314-BCC3-71459B30B1BB}" dt="2023-01-10T12:51:58.097" v="2"/>
        <pc:sldMkLst>
          <pc:docMk/>
          <pc:sldMk cId="3759221820" sldId="439"/>
        </pc:sldMkLst>
      </pc:sldChg>
      <pc:sldChg chg="addSp modSp">
        <pc:chgData name="Leonie Smith" userId="fed1330f33f5650e" providerId="LiveId" clId="{7C209A41-382C-4314-BCC3-71459B30B1BB}" dt="2023-01-10T12:52:10.627" v="4"/>
        <pc:sldMkLst>
          <pc:docMk/>
          <pc:sldMk cId="3095902142" sldId="443"/>
        </pc:sldMkLst>
      </pc:sldChg>
      <pc:sldChg chg="addSp modSp">
        <pc:chgData name="Leonie Smith" userId="fed1330f33f5650e" providerId="LiveId" clId="{7C209A41-382C-4314-BCC3-71459B30B1BB}" dt="2023-01-10T12:52:19.416" v="5"/>
        <pc:sldMkLst>
          <pc:docMk/>
          <pc:sldMk cId="2166098122" sldId="445"/>
        </pc:sldMkLst>
      </pc:sldChg>
      <pc:sldChg chg="addSp modSp">
        <pc:chgData name="Leonie Smith" userId="fed1330f33f5650e" providerId="LiveId" clId="{7C209A41-382C-4314-BCC3-71459B30B1BB}" dt="2023-01-10T12:52:31.233" v="6"/>
        <pc:sldMkLst>
          <pc:docMk/>
          <pc:sldMk cId="2422728137" sldId="447"/>
        </pc:sldMkLst>
      </pc:sldChg>
      <pc:sldChg chg="addSp modSp">
        <pc:chgData name="Leonie Smith" userId="fed1330f33f5650e" providerId="LiveId" clId="{7C209A41-382C-4314-BCC3-71459B30B1BB}" dt="2023-01-10T12:52:41.032" v="7"/>
        <pc:sldMkLst>
          <pc:docMk/>
          <pc:sldMk cId="4160448636" sldId="449"/>
        </pc:sldMkLst>
      </pc:sldChg>
      <pc:sldChg chg="addSp modSp">
        <pc:chgData name="Leonie Smith" userId="fed1330f33f5650e" providerId="LiveId" clId="{7C209A41-382C-4314-BCC3-71459B30B1BB}" dt="2023-01-10T12:52:49.865" v="8"/>
        <pc:sldMkLst>
          <pc:docMk/>
          <pc:sldMk cId="3386340796" sldId="451"/>
        </pc:sldMkLst>
      </pc:sldChg>
      <pc:sldChg chg="addSp modSp">
        <pc:chgData name="Leonie Smith" userId="fed1330f33f5650e" providerId="LiveId" clId="{7C209A41-382C-4314-BCC3-71459B30B1BB}" dt="2023-01-10T12:52:59.025" v="9"/>
        <pc:sldMkLst>
          <pc:docMk/>
          <pc:sldMk cId="283334129" sldId="453"/>
        </pc:sldMkLst>
      </pc:sldChg>
      <pc:sldChg chg="addSp modSp">
        <pc:chgData name="Leonie Smith" userId="fed1330f33f5650e" providerId="LiveId" clId="{7C209A41-382C-4314-BCC3-71459B30B1BB}" dt="2023-01-10T12:53:08.632" v="10"/>
        <pc:sldMkLst>
          <pc:docMk/>
          <pc:sldMk cId="1799939013" sldId="455"/>
        </pc:sldMkLst>
      </pc:sldChg>
      <pc:sldChg chg="addSp modSp">
        <pc:chgData name="Leonie Smith" userId="fed1330f33f5650e" providerId="LiveId" clId="{7C209A41-382C-4314-BCC3-71459B30B1BB}" dt="2023-01-10T12:53:37.391" v="12"/>
        <pc:sldMkLst>
          <pc:docMk/>
          <pc:sldMk cId="2618424304" sldId="457"/>
        </pc:sldMkLst>
      </pc:sldChg>
      <pc:sldChg chg="addSp modSp">
        <pc:chgData name="Leonie Smith" userId="fed1330f33f5650e" providerId="LiveId" clId="{7C209A41-382C-4314-BCC3-71459B30B1BB}" dt="2023-01-10T12:53:47.598" v="13"/>
        <pc:sldMkLst>
          <pc:docMk/>
          <pc:sldMk cId="783514268" sldId="459"/>
        </pc:sldMkLst>
      </pc:sldChg>
      <pc:sldChg chg="addSp delSp modSp">
        <pc:chgData name="Leonie Smith" userId="fed1330f33f5650e" providerId="LiveId" clId="{7C209A41-382C-4314-BCC3-71459B30B1BB}" dt="2023-01-10T12:51:53.850" v="1"/>
        <pc:sldMkLst>
          <pc:docMk/>
          <pc:sldMk cId="826482979" sldId="468"/>
        </pc:sldMkLst>
      </pc:sldChg>
      <pc:sldChg chg="addSp modSp">
        <pc:chgData name="Leonie Smith" userId="fed1330f33f5650e" providerId="LiveId" clId="{7C209A41-382C-4314-BCC3-71459B30B1BB}" dt="2023-01-10T12:53:17.922" v="11"/>
        <pc:sldMkLst>
          <pc:docMk/>
          <pc:sldMk cId="3736740483" sldId="470"/>
        </pc:sldMkLst>
      </pc:sldChg>
      <pc:sldChg chg="addSp modSp">
        <pc:chgData name="Leonie Smith" userId="fed1330f33f5650e" providerId="LiveId" clId="{7C209A41-382C-4314-BCC3-71459B30B1BB}" dt="2023-01-10T12:52:00.758" v="3"/>
        <pc:sldMkLst>
          <pc:docMk/>
          <pc:sldMk cId="4194463969" sldId="471"/>
        </pc:sldMkLst>
      </pc:sldChg>
      <pc:sldChg chg="addSp modSp">
        <pc:chgData name="Leonie Smith" userId="fed1330f33f5650e" providerId="LiveId" clId="{7C209A41-382C-4314-BCC3-71459B30B1BB}" dt="2023-01-10T12:53:55.475" v="14"/>
        <pc:sldMkLst>
          <pc:docMk/>
          <pc:sldMk cId="3383517453" sldId="472"/>
        </pc:sldMkLst>
      </pc:sldChg>
    </pc:docChg>
  </pc:docChgLst>
  <pc:docChgLst>
    <pc:chgData name="Leonie Smith" userId="fed1330f33f5650e" providerId="LiveId" clId="{CF58EA97-25C6-4158-93D2-E72F91EAA70D}"/>
    <pc:docChg chg="custSel modSld">
      <pc:chgData name="Leonie Smith" userId="fed1330f33f5650e" providerId="LiveId" clId="{CF58EA97-25C6-4158-93D2-E72F91EAA70D}" dt="2022-10-24T04:41:40.924" v="66" actId="5793"/>
      <pc:docMkLst>
        <pc:docMk/>
      </pc:docMkLst>
      <pc:sldChg chg="addSp delSp modSp mod modTransition modAnim">
        <pc:chgData name="Leonie Smith" userId="fed1330f33f5650e" providerId="LiveId" clId="{CF58EA97-25C6-4158-93D2-E72F91EAA70D}" dt="2022-10-21T04:44:19.025" v="23"/>
        <pc:sldMkLst>
          <pc:docMk/>
          <pc:sldMk cId="923867738" sldId="440"/>
        </pc:sldMkLst>
      </pc:sldChg>
      <pc:sldChg chg="addSp delSp modSp">
        <pc:chgData name="Leonie Smith" userId="fed1330f33f5650e" providerId="LiveId" clId="{CF58EA97-25C6-4158-93D2-E72F91EAA70D}" dt="2022-10-21T04:47:19.399" v="26"/>
        <pc:sldMkLst>
          <pc:docMk/>
          <pc:sldMk cId="2180228365" sldId="442"/>
        </pc:sldMkLst>
      </pc:sldChg>
      <pc:sldChg chg="addSp delSp modSp">
        <pc:chgData name="Leonie Smith" userId="fed1330f33f5650e" providerId="LiveId" clId="{CF58EA97-25C6-4158-93D2-E72F91EAA70D}" dt="2022-10-21T04:49:35.372" v="29"/>
        <pc:sldMkLst>
          <pc:docMk/>
          <pc:sldMk cId="1718612039" sldId="444"/>
        </pc:sldMkLst>
      </pc:sldChg>
      <pc:sldChg chg="addSp delSp modSp">
        <pc:chgData name="Leonie Smith" userId="fed1330f33f5650e" providerId="LiveId" clId="{CF58EA97-25C6-4158-93D2-E72F91EAA70D}" dt="2022-10-21T04:54:02.026" v="35"/>
        <pc:sldMkLst>
          <pc:docMk/>
          <pc:sldMk cId="665805102" sldId="446"/>
        </pc:sldMkLst>
      </pc:sldChg>
      <pc:sldChg chg="addSp delSp modSp">
        <pc:chgData name="Leonie Smith" userId="fed1330f33f5650e" providerId="LiveId" clId="{CF58EA97-25C6-4158-93D2-E72F91EAA70D}" dt="2022-10-21T04:57:19.890" v="38"/>
        <pc:sldMkLst>
          <pc:docMk/>
          <pc:sldMk cId="843663555" sldId="448"/>
        </pc:sldMkLst>
      </pc:sldChg>
      <pc:sldChg chg="addSp modSp">
        <pc:chgData name="Leonie Smith" userId="fed1330f33f5650e" providerId="LiveId" clId="{CF58EA97-25C6-4158-93D2-E72F91EAA70D}" dt="2022-10-21T04:58:36.485" v="39"/>
        <pc:sldMkLst>
          <pc:docMk/>
          <pc:sldMk cId="538051216" sldId="450"/>
        </pc:sldMkLst>
      </pc:sldChg>
      <pc:sldChg chg="addSp delSp modSp">
        <pc:chgData name="Leonie Smith" userId="fed1330f33f5650e" providerId="LiveId" clId="{CF58EA97-25C6-4158-93D2-E72F91EAA70D}" dt="2022-10-21T04:59:55.483" v="41"/>
        <pc:sldMkLst>
          <pc:docMk/>
          <pc:sldMk cId="4002949039" sldId="452"/>
        </pc:sldMkLst>
      </pc:sldChg>
      <pc:sldChg chg="addSp delSp modSp">
        <pc:chgData name="Leonie Smith" userId="fed1330f33f5650e" providerId="LiveId" clId="{CF58EA97-25C6-4158-93D2-E72F91EAA70D}" dt="2022-10-21T05:02:35.325" v="45"/>
        <pc:sldMkLst>
          <pc:docMk/>
          <pc:sldMk cId="2511564658" sldId="454"/>
        </pc:sldMkLst>
      </pc:sldChg>
      <pc:sldChg chg="addSp delSp modSp">
        <pc:chgData name="Leonie Smith" userId="fed1330f33f5650e" providerId="LiveId" clId="{CF58EA97-25C6-4158-93D2-E72F91EAA70D}" dt="2022-10-21T05:08:20.627" v="52"/>
        <pc:sldMkLst>
          <pc:docMk/>
          <pc:sldMk cId="4049696417" sldId="456"/>
        </pc:sldMkLst>
      </pc:sldChg>
      <pc:sldChg chg="addSp delSp modSp">
        <pc:chgData name="Leonie Smith" userId="fed1330f33f5650e" providerId="LiveId" clId="{CF58EA97-25C6-4158-93D2-E72F91EAA70D}" dt="2022-10-21T05:14:39.513" v="59"/>
        <pc:sldMkLst>
          <pc:docMk/>
          <pc:sldMk cId="2789980734" sldId="458"/>
        </pc:sldMkLst>
      </pc:sldChg>
      <pc:sldChg chg="addSp delSp modSp">
        <pc:chgData name="Leonie Smith" userId="fed1330f33f5650e" providerId="LiveId" clId="{CF58EA97-25C6-4158-93D2-E72F91EAA70D}" dt="2022-10-21T05:16:28.498" v="61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CF58EA97-25C6-4158-93D2-E72F91EAA70D}" dt="2022-10-24T04:41:40.924" v="66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CF58EA97-25C6-4158-93D2-E72F91EAA70D}" dt="2022-10-21T05:10:48.586" v="54"/>
        <pc:sldMkLst>
          <pc:docMk/>
          <pc:sldMk cId="817937395" sldId="469"/>
        </pc:sldMkLst>
      </pc:sldChg>
    </pc:docChg>
  </pc:docChgLst>
  <pc:docChgLst>
    <pc:chgData name="Alfred Smith" userId="3c60a3631c0db8ad" providerId="LiveId" clId="{A54F6722-71E1-40F0-80A6-49160863A400}"/>
    <pc:docChg chg="undo redo custSel modSld">
      <pc:chgData name="Alfred Smith" userId="3c60a3631c0db8ad" providerId="LiveId" clId="{A54F6722-71E1-40F0-80A6-49160863A400}" dt="2024-07-22T06:48:48.178" v="23"/>
      <pc:docMkLst>
        <pc:docMk/>
      </pc:docMkLst>
      <pc:sldChg chg="modSp mod">
        <pc:chgData name="Alfred Smith" userId="3c60a3631c0db8ad" providerId="LiveId" clId="{A54F6722-71E1-40F0-80A6-49160863A400}" dt="2024-07-22T06:46:28.640" v="11" actId="20577"/>
        <pc:sldMkLst>
          <pc:docMk/>
          <pc:sldMk cId="2180228365" sldId="442"/>
        </pc:sldMkLst>
      </pc:sldChg>
      <pc:sldChg chg="modSp mod">
        <pc:chgData name="Alfred Smith" userId="3c60a3631c0db8ad" providerId="LiveId" clId="{A54F6722-71E1-40F0-80A6-49160863A400}" dt="2024-07-22T06:46:43.834" v="12"/>
        <pc:sldMkLst>
          <pc:docMk/>
          <pc:sldMk cId="1718612039" sldId="444"/>
        </pc:sldMkLst>
      </pc:sldChg>
      <pc:sldChg chg="modSp mod">
        <pc:chgData name="Alfred Smith" userId="3c60a3631c0db8ad" providerId="LiveId" clId="{A54F6722-71E1-40F0-80A6-49160863A400}" dt="2024-07-22T06:46:55.898" v="13"/>
        <pc:sldMkLst>
          <pc:docMk/>
          <pc:sldMk cId="665805102" sldId="446"/>
        </pc:sldMkLst>
      </pc:sldChg>
      <pc:sldChg chg="modSp mod">
        <pc:chgData name="Alfred Smith" userId="3c60a3631c0db8ad" providerId="LiveId" clId="{A54F6722-71E1-40F0-80A6-49160863A400}" dt="2024-07-22T06:47:04.536" v="14"/>
        <pc:sldMkLst>
          <pc:docMk/>
          <pc:sldMk cId="843663555" sldId="448"/>
        </pc:sldMkLst>
      </pc:sldChg>
      <pc:sldChg chg="modSp mod">
        <pc:chgData name="Alfred Smith" userId="3c60a3631c0db8ad" providerId="LiveId" clId="{A54F6722-71E1-40F0-80A6-49160863A400}" dt="2024-07-22T06:47:16.368" v="15"/>
        <pc:sldMkLst>
          <pc:docMk/>
          <pc:sldMk cId="538051216" sldId="450"/>
        </pc:sldMkLst>
      </pc:sldChg>
      <pc:sldChg chg="modSp mod">
        <pc:chgData name="Alfred Smith" userId="3c60a3631c0db8ad" providerId="LiveId" clId="{A54F6722-71E1-40F0-80A6-49160863A400}" dt="2024-07-22T06:47:27.046" v="16"/>
        <pc:sldMkLst>
          <pc:docMk/>
          <pc:sldMk cId="4002949039" sldId="452"/>
        </pc:sldMkLst>
      </pc:sldChg>
      <pc:sldChg chg="modSp mod">
        <pc:chgData name="Alfred Smith" userId="3c60a3631c0db8ad" providerId="LiveId" clId="{A54F6722-71E1-40F0-80A6-49160863A400}" dt="2024-07-22T06:47:39.608" v="17"/>
        <pc:sldMkLst>
          <pc:docMk/>
          <pc:sldMk cId="2511564658" sldId="454"/>
        </pc:sldMkLst>
      </pc:sldChg>
      <pc:sldChg chg="modSp mod">
        <pc:chgData name="Alfred Smith" userId="3c60a3631c0db8ad" providerId="LiveId" clId="{A54F6722-71E1-40F0-80A6-49160863A400}" dt="2024-07-22T06:48:05.558" v="18"/>
        <pc:sldMkLst>
          <pc:docMk/>
          <pc:sldMk cId="4049696417" sldId="456"/>
        </pc:sldMkLst>
      </pc:sldChg>
      <pc:sldChg chg="modSp mod">
        <pc:chgData name="Alfred Smith" userId="3c60a3631c0db8ad" providerId="LiveId" clId="{A54F6722-71E1-40F0-80A6-49160863A400}" dt="2024-07-22T06:48:32.978" v="20"/>
        <pc:sldMkLst>
          <pc:docMk/>
          <pc:sldMk cId="2789980734" sldId="458"/>
        </pc:sldMkLst>
      </pc:sldChg>
      <pc:sldChg chg="modSp mod">
        <pc:chgData name="Alfred Smith" userId="3c60a3631c0db8ad" providerId="LiveId" clId="{A54F6722-71E1-40F0-80A6-49160863A400}" dt="2024-07-22T06:48:48.178" v="23"/>
        <pc:sldMkLst>
          <pc:docMk/>
          <pc:sldMk cId="2691432836" sldId="460"/>
        </pc:sldMkLst>
      </pc:sldChg>
      <pc:sldChg chg="modSp mod">
        <pc:chgData name="Alfred Smith" userId="3c60a3631c0db8ad" providerId="LiveId" clId="{A54F6722-71E1-40F0-80A6-49160863A400}" dt="2024-07-22T06:43:24.410" v="3" actId="12"/>
        <pc:sldMkLst>
          <pc:docMk/>
          <pc:sldMk cId="826482979" sldId="468"/>
        </pc:sldMkLst>
      </pc:sldChg>
      <pc:sldChg chg="modSp mod">
        <pc:chgData name="Alfred Smith" userId="3c60a3631c0db8ad" providerId="LiveId" clId="{A54F6722-71E1-40F0-80A6-49160863A400}" dt="2024-07-22T06:48:18.612" v="19"/>
        <pc:sldMkLst>
          <pc:docMk/>
          <pc:sldMk cId="817937395" sldId="469"/>
        </pc:sldMkLst>
      </pc:sldChg>
      <pc:sldChg chg="addSp modSp mod">
        <pc:chgData name="Alfred Smith" userId="3c60a3631c0db8ad" providerId="LiveId" clId="{A54F6722-71E1-40F0-80A6-49160863A400}" dt="2024-07-22T06:45:08.143" v="9"/>
        <pc:sldMkLst>
          <pc:docMk/>
          <pc:sldMk cId="4194463969" sldId="471"/>
        </pc:sldMkLst>
      </pc:sldChg>
    </pc:docChg>
  </pc:docChgLst>
  <pc:docChgLst>
    <pc:chgData name="Leonie Smith" userId="fed1330f33f5650e" providerId="LiveId" clId="{55AF79C0-BB6E-4D9E-874C-207888BB7C05}"/>
    <pc:docChg chg="modSld">
      <pc:chgData name="Leonie Smith" userId="fed1330f33f5650e" providerId="LiveId" clId="{55AF79C0-BB6E-4D9E-874C-207888BB7C05}" dt="2023-12-19T04:25:10.605" v="101" actId="20577"/>
      <pc:docMkLst>
        <pc:docMk/>
      </pc:docMkLst>
      <pc:sldChg chg="addSp delSp modSp mod modTransition modAnim">
        <pc:chgData name="Leonie Smith" userId="fed1330f33f5650e" providerId="LiveId" clId="{55AF79C0-BB6E-4D9E-874C-207888BB7C05}" dt="2023-12-19T02:42:42.520" v="8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55AF79C0-BB6E-4D9E-874C-207888BB7C05}" dt="2023-12-19T02:44:01.493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55AF79C0-BB6E-4D9E-874C-207888BB7C05}" dt="2023-12-19T02:44:28.782" v="26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55AF79C0-BB6E-4D9E-874C-207888BB7C05}" dt="2023-12-19T04:23:17.586" v="77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55AF79C0-BB6E-4D9E-874C-207888BB7C05}" dt="2023-12-19T04:23:52.907" v="83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55AF79C0-BB6E-4D9E-874C-207888BB7C05}" dt="2023-12-19T02:46:23.093" v="47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55AF79C0-BB6E-4D9E-874C-207888BB7C05}" dt="2023-12-19T02:47:03.775" v="56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55AF79C0-BB6E-4D9E-874C-207888BB7C05}" dt="2023-12-19T04:24:44.424" v="89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55AF79C0-BB6E-4D9E-874C-207888BB7C05}" dt="2023-12-19T02:48:36.408" v="65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55AF79C0-BB6E-4D9E-874C-207888BB7C05}" dt="2023-12-19T02:49:36.533" v="71"/>
        <pc:sldMkLst>
          <pc:docMk/>
          <pc:sldMk cId="2789980734" sldId="458"/>
        </pc:sldMkLst>
      </pc:sldChg>
      <pc:sldChg chg="addSp delSp modSp mod modTransition modAnim">
        <pc:chgData name="Leonie Smith" userId="fed1330f33f5650e" providerId="LiveId" clId="{55AF79C0-BB6E-4D9E-874C-207888BB7C05}" dt="2023-12-19T02:49:51.983" v="74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55AF79C0-BB6E-4D9E-874C-207888BB7C05}" dt="2023-12-19T04:25:10.605" v="101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55AF79C0-BB6E-4D9E-874C-207888BB7C05}" dt="2023-12-19T02:48:52.502" v="68"/>
        <pc:sldMkLst>
          <pc:docMk/>
          <pc:sldMk cId="817937395" sldId="469"/>
        </pc:sldMkLst>
      </pc:sldChg>
    </pc:docChg>
  </pc:docChgLst>
  <pc:docChgLst>
    <pc:chgData name="Alfred Smith" userId="3c60a3631c0db8ad" providerId="LiveId" clId="{457701FF-8423-4399-BB6D-403AC884B6EA}"/>
    <pc:docChg chg="custSel modSld">
      <pc:chgData name="Alfred Smith" userId="3c60a3631c0db8ad" providerId="LiveId" clId="{457701FF-8423-4399-BB6D-403AC884B6EA}" dt="2025-05-16T05:43:50.820" v="13" actId="27636"/>
      <pc:docMkLst>
        <pc:docMk/>
      </pc:docMkLst>
      <pc:sldChg chg="modSp">
        <pc:chgData name="Alfred Smith" userId="3c60a3631c0db8ad" providerId="LiveId" clId="{457701FF-8423-4399-BB6D-403AC884B6EA}" dt="2025-05-15T12:13:43.483" v="0"/>
        <pc:sldMkLst>
          <pc:docMk/>
          <pc:sldMk cId="3759221820" sldId="439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3759221820" sldId="439"/>
            <ac:spMk id="2" creationId="{00E1CA77-0B66-87E9-BE6E-B641F1F643E6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923867738" sldId="440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457701FF-8423-4399-BB6D-403AC884B6EA}" dt="2025-05-15T12:15:49.436" v="1"/>
        <pc:sldMkLst>
          <pc:docMk/>
          <pc:sldMk cId="2180228365" sldId="442"/>
        </pc:sldMkLst>
        <pc:spChg chg="mod">
          <ac:chgData name="Alfred Smith" userId="3c60a3631c0db8ad" providerId="LiveId" clId="{457701FF-8423-4399-BB6D-403AC884B6EA}" dt="2025-05-15T12:15:49.436" v="1"/>
          <ac:spMkLst>
            <pc:docMk/>
            <pc:sldMk cId="2180228365" sldId="442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3095902142" sldId="443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3095902142" sldId="443"/>
            <ac:spMk id="2" creationId="{FEC46EDB-B213-9972-C18A-47C4CF5D6E6A}"/>
          </ac:spMkLst>
        </pc:spChg>
      </pc:sldChg>
      <pc:sldChg chg="modSp mod">
        <pc:chgData name="Alfred Smith" userId="3c60a3631c0db8ad" providerId="LiveId" clId="{457701FF-8423-4399-BB6D-403AC884B6EA}" dt="2025-05-15T12:16:09.068" v="2"/>
        <pc:sldMkLst>
          <pc:docMk/>
          <pc:sldMk cId="1718612039" sldId="444"/>
        </pc:sldMkLst>
        <pc:spChg chg="mod">
          <ac:chgData name="Alfred Smith" userId="3c60a3631c0db8ad" providerId="LiveId" clId="{457701FF-8423-4399-BB6D-403AC884B6EA}" dt="2025-05-15T12:16:09.068" v="2"/>
          <ac:spMkLst>
            <pc:docMk/>
            <pc:sldMk cId="1718612039" sldId="444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2166098122" sldId="445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2166098122" sldId="445"/>
            <ac:spMk id="2" creationId="{CE5DDA6B-1EF9-B81B-3BF4-4EFC3EF386BD}"/>
          </ac:spMkLst>
        </pc:spChg>
      </pc:sldChg>
      <pc:sldChg chg="modSp mod">
        <pc:chgData name="Alfred Smith" userId="3c60a3631c0db8ad" providerId="LiveId" clId="{457701FF-8423-4399-BB6D-403AC884B6EA}" dt="2025-05-15T12:16:23.158" v="3"/>
        <pc:sldMkLst>
          <pc:docMk/>
          <pc:sldMk cId="665805102" sldId="446"/>
        </pc:sldMkLst>
        <pc:spChg chg="mod">
          <ac:chgData name="Alfred Smith" userId="3c60a3631c0db8ad" providerId="LiveId" clId="{457701FF-8423-4399-BB6D-403AC884B6EA}" dt="2025-05-15T12:16:23.158" v="3"/>
          <ac:spMkLst>
            <pc:docMk/>
            <pc:sldMk cId="665805102" sldId="446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2422728137" sldId="447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2422728137" sldId="447"/>
            <ac:spMk id="2" creationId="{1FBE71DB-C19D-615B-ED9B-77A06ED0287A}"/>
          </ac:spMkLst>
        </pc:spChg>
      </pc:sldChg>
      <pc:sldChg chg="modSp mod">
        <pc:chgData name="Alfred Smith" userId="3c60a3631c0db8ad" providerId="LiveId" clId="{457701FF-8423-4399-BB6D-403AC884B6EA}" dt="2025-05-15T12:16:39.994" v="4"/>
        <pc:sldMkLst>
          <pc:docMk/>
          <pc:sldMk cId="843663555" sldId="448"/>
        </pc:sldMkLst>
        <pc:spChg chg="mod">
          <ac:chgData name="Alfred Smith" userId="3c60a3631c0db8ad" providerId="LiveId" clId="{457701FF-8423-4399-BB6D-403AC884B6EA}" dt="2025-05-15T12:16:39.994" v="4"/>
          <ac:spMkLst>
            <pc:docMk/>
            <pc:sldMk cId="843663555" sldId="448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4160448636" sldId="449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4160448636" sldId="449"/>
            <ac:spMk id="2" creationId="{65FCE8E1-C256-2359-FDDC-1F4ED1363C6B}"/>
          </ac:spMkLst>
        </pc:spChg>
      </pc:sldChg>
      <pc:sldChg chg="modSp mod">
        <pc:chgData name="Alfred Smith" userId="3c60a3631c0db8ad" providerId="LiveId" clId="{457701FF-8423-4399-BB6D-403AC884B6EA}" dt="2025-05-15T12:16:58.313" v="5"/>
        <pc:sldMkLst>
          <pc:docMk/>
          <pc:sldMk cId="538051216" sldId="450"/>
        </pc:sldMkLst>
        <pc:spChg chg="mod">
          <ac:chgData name="Alfred Smith" userId="3c60a3631c0db8ad" providerId="LiveId" clId="{457701FF-8423-4399-BB6D-403AC884B6EA}" dt="2025-05-15T12:16:58.313" v="5"/>
          <ac:spMkLst>
            <pc:docMk/>
            <pc:sldMk cId="538051216" sldId="450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3386340796" sldId="451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3386340796" sldId="451"/>
            <ac:spMk id="2" creationId="{6009913E-BEB1-6750-1C96-E11C2AADAE6E}"/>
          </ac:spMkLst>
        </pc:spChg>
      </pc:sldChg>
      <pc:sldChg chg="modSp mod">
        <pc:chgData name="Alfred Smith" userId="3c60a3631c0db8ad" providerId="LiveId" clId="{457701FF-8423-4399-BB6D-403AC884B6EA}" dt="2025-05-15T12:17:33.828" v="6"/>
        <pc:sldMkLst>
          <pc:docMk/>
          <pc:sldMk cId="4002949039" sldId="452"/>
        </pc:sldMkLst>
        <pc:spChg chg="mod">
          <ac:chgData name="Alfred Smith" userId="3c60a3631c0db8ad" providerId="LiveId" clId="{457701FF-8423-4399-BB6D-403AC884B6EA}" dt="2025-05-15T12:17:33.828" v="6"/>
          <ac:spMkLst>
            <pc:docMk/>
            <pc:sldMk cId="4002949039" sldId="452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283334129" sldId="453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283334129" sldId="453"/>
            <ac:spMk id="2" creationId="{E432F752-78CC-6AF4-A2B0-46DFE5D73423}"/>
          </ac:spMkLst>
        </pc:spChg>
      </pc:sldChg>
      <pc:sldChg chg="modSp mod">
        <pc:chgData name="Alfred Smith" userId="3c60a3631c0db8ad" providerId="LiveId" clId="{457701FF-8423-4399-BB6D-403AC884B6EA}" dt="2025-05-15T12:17:54.967" v="7"/>
        <pc:sldMkLst>
          <pc:docMk/>
          <pc:sldMk cId="2511564658" sldId="454"/>
        </pc:sldMkLst>
        <pc:spChg chg="mod">
          <ac:chgData name="Alfred Smith" userId="3c60a3631c0db8ad" providerId="LiveId" clId="{457701FF-8423-4399-BB6D-403AC884B6EA}" dt="2025-05-15T12:17:54.967" v="7"/>
          <ac:spMkLst>
            <pc:docMk/>
            <pc:sldMk cId="2511564658" sldId="454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1799939013" sldId="455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1799939013" sldId="455"/>
            <ac:spMk id="2" creationId="{EA298B9B-EB81-96F9-8AD7-D05D0DA12137}"/>
          </ac:spMkLst>
        </pc:spChg>
      </pc:sldChg>
      <pc:sldChg chg="modSp mod">
        <pc:chgData name="Alfred Smith" userId="3c60a3631c0db8ad" providerId="LiveId" clId="{457701FF-8423-4399-BB6D-403AC884B6EA}" dt="2025-05-15T12:18:10.956" v="8"/>
        <pc:sldMkLst>
          <pc:docMk/>
          <pc:sldMk cId="4049696417" sldId="456"/>
        </pc:sldMkLst>
        <pc:spChg chg="mod">
          <ac:chgData name="Alfred Smith" userId="3c60a3631c0db8ad" providerId="LiveId" clId="{457701FF-8423-4399-BB6D-403AC884B6EA}" dt="2025-05-15T12:18:10.956" v="8"/>
          <ac:spMkLst>
            <pc:docMk/>
            <pc:sldMk cId="4049696417" sldId="456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2618424304" sldId="457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2618424304" sldId="457"/>
            <ac:spMk id="2" creationId="{C5303E9E-5AB0-A684-7742-6C4E0651972E}"/>
          </ac:spMkLst>
        </pc:spChg>
      </pc:sldChg>
      <pc:sldChg chg="modSp mod">
        <pc:chgData name="Alfred Smith" userId="3c60a3631c0db8ad" providerId="LiveId" clId="{457701FF-8423-4399-BB6D-403AC884B6EA}" dt="2025-05-15T12:19:21.625" v="10"/>
        <pc:sldMkLst>
          <pc:docMk/>
          <pc:sldMk cId="2789980734" sldId="458"/>
        </pc:sldMkLst>
        <pc:spChg chg="mod">
          <ac:chgData name="Alfred Smith" userId="3c60a3631c0db8ad" providerId="LiveId" clId="{457701FF-8423-4399-BB6D-403AC884B6EA}" dt="2025-05-15T12:19:21.625" v="10"/>
          <ac:spMkLst>
            <pc:docMk/>
            <pc:sldMk cId="2789980734" sldId="458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783514268" sldId="459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783514268" sldId="459"/>
            <ac:spMk id="2" creationId="{514CF29D-FC18-6F55-0528-B76B1113096F}"/>
          </ac:spMkLst>
        </pc:spChg>
      </pc:sldChg>
      <pc:sldChg chg="modSp mod">
        <pc:chgData name="Alfred Smith" userId="3c60a3631c0db8ad" providerId="LiveId" clId="{457701FF-8423-4399-BB6D-403AC884B6EA}" dt="2025-05-15T12:20:02.177" v="11"/>
        <pc:sldMkLst>
          <pc:docMk/>
          <pc:sldMk cId="2691432836" sldId="460"/>
        </pc:sldMkLst>
        <pc:spChg chg="mod">
          <ac:chgData name="Alfred Smith" userId="3c60a3631c0db8ad" providerId="LiveId" clId="{457701FF-8423-4399-BB6D-403AC884B6EA}" dt="2025-05-15T12:20:02.177" v="11"/>
          <ac:spMkLst>
            <pc:docMk/>
            <pc:sldMk cId="2691432836" sldId="460"/>
            <ac:spMk id="6" creationId="{416C064E-628E-47C0-A712-DB178FE9901E}"/>
          </ac:spMkLst>
        </pc:spChg>
      </pc:sldChg>
      <pc:sldChg chg="modSp mod">
        <pc:chgData name="Alfred Smith" userId="3c60a3631c0db8ad" providerId="LiveId" clId="{457701FF-8423-4399-BB6D-403AC884B6EA}" dt="2025-05-16T05:43:50.820" v="13" actId="27636"/>
        <pc:sldMkLst>
          <pc:docMk/>
          <pc:sldMk cId="826482979" sldId="468"/>
        </pc:sldMkLst>
        <pc:spChg chg="mod">
          <ac:chgData name="Alfred Smith" userId="3c60a3631c0db8ad" providerId="LiveId" clId="{457701FF-8423-4399-BB6D-403AC884B6EA}" dt="2025-05-16T05:43:50.820" v="13" actId="27636"/>
          <ac:spMkLst>
            <pc:docMk/>
            <pc:sldMk cId="826482979" sldId="468"/>
            <ac:spMk id="3" creationId="{5F96472B-1870-F55F-618C-EA4C69EAE1B6}"/>
          </ac:spMkLst>
        </pc:spChg>
      </pc:sldChg>
      <pc:sldChg chg="modSp mod">
        <pc:chgData name="Alfred Smith" userId="3c60a3631c0db8ad" providerId="LiveId" clId="{457701FF-8423-4399-BB6D-403AC884B6EA}" dt="2025-05-15T12:18:30.366" v="9"/>
        <pc:sldMkLst>
          <pc:docMk/>
          <pc:sldMk cId="817937395" sldId="469"/>
        </pc:sldMkLst>
        <pc:spChg chg="mod">
          <ac:chgData name="Alfred Smith" userId="3c60a3631c0db8ad" providerId="LiveId" clId="{457701FF-8423-4399-BB6D-403AC884B6EA}" dt="2025-05-15T12:18:30.366" v="9"/>
          <ac:spMkLst>
            <pc:docMk/>
            <pc:sldMk cId="817937395" sldId="469"/>
            <ac:spMk id="6" creationId="{416C064E-628E-47C0-A712-DB178FE9901E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3736740483" sldId="470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3736740483" sldId="470"/>
            <ac:spMk id="2" creationId="{6F9AF4B9-FF8E-8681-5C53-4E0A482E6CE8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4194463969" sldId="471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4194463969" sldId="471"/>
            <ac:spMk id="2" creationId="{9AC4ACB6-607F-2E3F-7786-1E3895B2CF2F}"/>
          </ac:spMkLst>
        </pc:spChg>
      </pc:sldChg>
      <pc:sldChg chg="modSp">
        <pc:chgData name="Alfred Smith" userId="3c60a3631c0db8ad" providerId="LiveId" clId="{457701FF-8423-4399-BB6D-403AC884B6EA}" dt="2025-05-15T12:13:43.483" v="0"/>
        <pc:sldMkLst>
          <pc:docMk/>
          <pc:sldMk cId="3383517453" sldId="472"/>
        </pc:sldMkLst>
        <pc:spChg chg="mod">
          <ac:chgData name="Alfred Smith" userId="3c60a3631c0db8ad" providerId="LiveId" clId="{457701FF-8423-4399-BB6D-403AC884B6EA}" dt="2025-05-15T12:13:43.483" v="0"/>
          <ac:spMkLst>
            <pc:docMk/>
            <pc:sldMk cId="3383517453" sldId="472"/>
            <ac:spMk id="2" creationId="{F3CA6826-AC5C-0426-214C-C4C79F0B7E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6E99CD8-1F89-3D04-4EBF-E25FEC448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"/>
    </mc:Choice>
    <mc:Fallback xmlns="">
      <p:transition spd="slow" advTm="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4When Jesus had finished speaking, He said to Simon, “Put out into deep water and let down your nets for a catch.”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ཆོས་གསུངས་ཚར་ནས་ཁོང་གིས་སི་མོན་ལ་“ཉ་ཟིན་པའི་ཕྱིར་ཆུ་གཏིང་རིང་པོའི་སར་སོང་ལ་དྲ་རྒྱ་མར་ཐོང་”ཞེས་གསུངས་པ་ན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69451D-C766-1726-A457-B4CD5835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4"/>
    </mc:Choice>
    <mc:Fallback xmlns="">
      <p:transition spd="slow" advTm="1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5“Master,” Simon replied, “we have worked hard all night without catching anything. But because You say so, I will let down the nets.”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5ལན་དུ་སི་མོན་གྱིས་“རྒན་ལགས། ང་ཚོས་མཚན་གང་དཀའ་ལས་བརྒྱབ་ནས་ཉ་གཅིག་ཀྱང་ཟིན་མ་ཐུབ། འོན་ཀྱང་ཁྱེད་ཀྱིས་དེ་ལྟར་གསུངས་པས་ངས་དྲ་རྒྱ་མར་འབེབས་པར་བྱ་”ཞེས་ཟེར།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F0AC57-6071-3062-D2CA-2B1AAE9C8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they had done so, they caught such a large number of fish that their nets began to tear.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6དེ་ལྟར་བྱས་ནས་ཉ་ཤིན་ཏུ་མང་པོ་བཟུང་བས་དྲ་རྒྱ་རལ་གྲབས་འདུག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DB87C25-F373-22AE-B4A0-49C5284F9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7So they signaled to their partners in the other boat to come and help them, and they came and filled both boats so full that they began to sink.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7རོགས་རམ་ཐོབ་པའི་ཕྱིར་ཁོ་ཚོས་གྲུ་གཞན་ལ་ཡོད་པའི་ལས་རོགས་རྣམས་ལ་ལག་བརྡ་བྱས་པ་དང༌། ཁོ་ཚོ་ཡོང་ནས་ཆུར་ནུབ་གྲབས་ཙམ་ལ་གྲུ་གཉིས་ཀ་ཉ་ཡིས་བཀང༌།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96108D-E33C-4B3F-6BC6-ADB88D007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0"/>
    </mc:Choice>
    <mc:Fallback xmlns="">
      <p:transition spd="slow" advTm="1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8When Simon Peter saw this, he fell at Jesus’ knees. “Go away from me, Lord,” he said, “for I am a sinful man.”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8དེ་མཐོང་ནས་སི་མོན་པེ་ཏྲོ་ཡིས་གཙོ་བོ་ཡེ་ཤུའི་མདུན་དུ་པུས་མོ་སར་བཙུགས་ནས་ཁོང་ལ་“གཙོ་བོ། ང་མི་སྡིག་ཉེས་ཅན་ཡིན་པས་ངའི་རྩ་ནས་ཕར་ཕེབས་”ཞེས་ཟེར།</a:t>
            </a:r>
            <a:endParaRPr lang="en-ZA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7CF4E2C-55C7-0B12-2610-15B3B3C2A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8"/>
    </mc:Choice>
    <mc:Fallback xmlns="">
      <p:transition spd="slow" advTm="1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1CA77-0B66-87E9-BE6E-B641F1F643E6}"/>
              </a:ext>
            </a:extLst>
          </p:cNvPr>
          <p:cNvSpPr txBox="1"/>
          <p:nvPr/>
        </p:nvSpPr>
        <p:spPr>
          <a:xfrm>
            <a:off x="338138" y="4200525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9For he and his companions were astonished at the catch of fish they had taken,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9ཉ་དེ་ཙམ་མང་པོ་བཟུང་བའི་རྐྱེན་གྱིས་ཁོ་དང་ཁོའི་ལས་རོགས་ཚང་མ་ཡ་མཚན་ཆེན་པོ་སྐྱེས།</a:t>
            </a:r>
            <a:endParaRPr lang="en-ZA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11E287-6ABA-F8FF-A7CA-34BF05AF1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0"/>
    </mc:Choice>
    <mc:Fallback xmlns="">
      <p:transition spd="slow" advTm="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82296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so were his partners James and John, the sons of Zebedee.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“Do not be afraid,” Jesus said to Simon. “From now on you will catch men.”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82296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10སི་མོན་གྱི་ལས་རོགས་ཡིན་པ་ཟེ་བད་ཡཱ་ཟེར་བའི་བུ་ཡ་ཀོབ་དང་ཡོ་ཧ་ནན་ཡང་དེ་ལྟར་ཧ་ལས་པ་དང༌། ཡེ་ཤུས་སི་མོན་ལ་“མ་འཇིགས་ཤིག ཁྱེད་ཚོས་ཉ་བཙལ་བ་ལྟར་ད་ནས་བཟུང་མི་རྣམས་འཚོལ་བར་འགྱུར་”ཞེས་གསུངས།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6CF039-4745-94E5-D71F-C0F80519F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5"/>
    </mc:Choice>
    <mc:Fallback xmlns="">
      <p:transition spd="slow"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when they had brought their boats ashore, they left everything and followed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11གྲུ་གཉིས་སྐམ་སར་སླེབས་ནས་ཐམས་ཅད་སྤངས་ཏེ་ཁོ་ཚོ་ཁོང་གི་རྗེས་སུ་འབྲངས་སོ།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6BD5EF-2CAF-E29A-987A-FBDC2049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1. Simon, Andrew, James and John - Luke 5:1-11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AF66EA-EED9-7715-2832-234A69943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4ACB6-607F-2E3F-7786-1E3895B2CF2F}"/>
              </a:ext>
            </a:extLst>
          </p:cNvPr>
          <p:cNvSpPr txBox="1"/>
          <p:nvPr/>
        </p:nvSpPr>
        <p:spPr>
          <a:xfrm>
            <a:off x="338138" y="3429000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80E9AC-0349-AC5C-E5D2-1B21A5A96F40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1On one occasion, while Jesus was standing by the Lake of Gennesaret  with the crowd pressing in on Him to hear the word of God,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1ཡེ་ཤུ་གན་ནེ་སཱ་རེལ་ཞེས་པའི་མཚོའི་འགྲམ་དུ་བཞུགས་པ་དང༌། དཀོན་མཆོག་གི་བཀའ་ལ་ཉན་པའི་ཆེད་དུ་མི་ཚོགས་འཚང་ཁ་བརྒྱབ་སྟེ་ཁོང་གི་མཐའ་ནས་བསྐོར་སྐབས།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B96D255-78C5-49C0-5E3D-C917D5D9F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"/>
    </mc:Choice>
    <mc:Fallback xmlns="">
      <p:transition spd="slow" advTm="1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2He saw two boats at the edge of the lake. The fishermen had left them and were washing their nets.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2ཁོང་གིས་མཚོའི་འགྲམ་ལ་གྲུ་གཉིས་ཡོད་པ་གཟིགས། ཉ་པ་རྣམས་གྲུ་བཞག་ནས་དྲ་རྒྱ་འཁྲུད་བཞིན་ཡོད།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778B1A-C193-6AC8-A49A-3C35BFE22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"/>
    </mc:Choice>
    <mc:Fallback xmlns="">
      <p:transition spd="slow" advTm="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3Jesus got into the boat belonging to Simon and asked him to put out a little from shore. And sitting down, He taught the people from the boat.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3ཁོང་སི་མོན་གྱི་གྲུ་ལ་ཞུགས་ནས་སི་མོན་ལ་སྐམ་ས་ནས་ཕྱིར་བསྐྱོད་ཏོག་ཙམ་བྱོས་ཞེས་གསུངས་པས། ཁོང་གྲུ་ལ་བཞུགས་ཏེ་མི་ཚོགས་ལ་ཆོས་བསྟན་གནང༌།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2CCFD1-068E-A4C2-2319-933B44285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5"/>
    </mc:Choice>
    <mc:Fallback xmlns="">
      <p:transition spd="slow" advTm="1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992</Words>
  <Application>Microsoft Office PowerPoint</Application>
  <PresentationFormat>Widescreen</PresentationFormat>
  <Paragraphs>62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2025-05-16T05:43:52Z</dcterms:modified>
</cp:coreProperties>
</file>