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468" r:id="rId2"/>
    <p:sldId id="439" r:id="rId3"/>
    <p:sldId id="440" r:id="rId4"/>
    <p:sldId id="471" r:id="rId5"/>
    <p:sldId id="442" r:id="rId6"/>
    <p:sldId id="443" r:id="rId7"/>
    <p:sldId id="444" r:id="rId8"/>
    <p:sldId id="445" r:id="rId9"/>
    <p:sldId id="446" r:id="rId10"/>
    <p:sldId id="447" r:id="rId11"/>
    <p:sldId id="448" r:id="rId12"/>
    <p:sldId id="449" r:id="rId13"/>
    <p:sldId id="450" r:id="rId14"/>
    <p:sldId id="451" r:id="rId15"/>
    <p:sldId id="452" r:id="rId16"/>
    <p:sldId id="453" r:id="rId17"/>
    <p:sldId id="454" r:id="rId18"/>
    <p:sldId id="455" r:id="rId19"/>
    <p:sldId id="456" r:id="rId20"/>
    <p:sldId id="470" r:id="rId21"/>
    <p:sldId id="469" r:id="rId22"/>
    <p:sldId id="457" r:id="rId23"/>
    <p:sldId id="458" r:id="rId24"/>
    <p:sldId id="459" r:id="rId25"/>
    <p:sldId id="460" r:id="rId26"/>
    <p:sldId id="47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83852" autoAdjust="0"/>
  </p:normalViewPr>
  <p:slideViewPr>
    <p:cSldViewPr snapToGrid="0">
      <p:cViewPr varScale="1">
        <p:scale>
          <a:sx n="57" d="100"/>
          <a:sy n="57" d="100"/>
        </p:scale>
        <p:origin x="102" y="93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30A890D1-4BF7-4D46-AC95-C947C44A3B0E}"/>
    <pc:docChg chg="modSld">
      <pc:chgData name="Alfred Smith" userId="3c60a3631c0db8ad" providerId="LiveId" clId="{30A890D1-4BF7-4D46-AC95-C947C44A3B0E}" dt="2025-04-16T08:16:18.339" v="0" actId="1076"/>
      <pc:docMkLst>
        <pc:docMk/>
      </pc:docMkLst>
      <pc:sldChg chg="modSp mod">
        <pc:chgData name="Alfred Smith" userId="3c60a3631c0db8ad" providerId="LiveId" clId="{30A890D1-4BF7-4D46-AC95-C947C44A3B0E}" dt="2025-04-16T08:16:18.339" v="0" actId="1076"/>
        <pc:sldMkLst>
          <pc:docMk/>
          <pc:sldMk cId="2789980734" sldId="458"/>
        </pc:sldMkLst>
        <pc:spChg chg="mod">
          <ac:chgData name="Alfred Smith" userId="3c60a3631c0db8ad" providerId="LiveId" clId="{30A890D1-4BF7-4D46-AC95-C947C44A3B0E}" dt="2025-04-16T08:16:18.339" v="0" actId="1076"/>
          <ac:spMkLst>
            <pc:docMk/>
            <pc:sldMk cId="2789980734" sldId="458"/>
            <ac:spMk id="4" creationId="{9A13E2D8-2F59-44C1-B1D2-79C300C26DD4}"/>
          </ac:spMkLst>
        </pc:spChg>
        <pc:spChg chg="mod">
          <ac:chgData name="Alfred Smith" userId="3c60a3631c0db8ad" providerId="LiveId" clId="{30A890D1-4BF7-4D46-AC95-C947C44A3B0E}" dt="2025-04-16T08:16:18.339" v="0" actId="1076"/>
          <ac:spMkLst>
            <pc:docMk/>
            <pc:sldMk cId="2789980734" sldId="458"/>
            <ac:spMk id="6" creationId="{416C064E-628E-47C0-A712-DB178FE9901E}"/>
          </ac:spMkLst>
        </pc:spChg>
      </pc:sldChg>
    </pc:docChg>
  </pc:docChgLst>
  <pc:docChgLst>
    <pc:chgData name="Leonie Smith" userId="fed1330f33f5650e" providerId="LiveId" clId="{7C209A41-382C-4314-BCC3-71459B30B1BB}"/>
    <pc:docChg chg="modSld">
      <pc:chgData name="Leonie Smith" userId="fed1330f33f5650e" providerId="LiveId" clId="{7C209A41-382C-4314-BCC3-71459B30B1BB}" dt="2023-01-10T12:53:55.475" v="14"/>
      <pc:docMkLst>
        <pc:docMk/>
      </pc:docMkLst>
      <pc:sldChg chg="addSp modSp">
        <pc:chgData name="Leonie Smith" userId="fed1330f33f5650e" providerId="LiveId" clId="{7C209A41-382C-4314-BCC3-71459B30B1BB}" dt="2023-01-10T12:51:58.097" v="2"/>
        <pc:sldMkLst>
          <pc:docMk/>
          <pc:sldMk cId="3759221820" sldId="439"/>
        </pc:sldMkLst>
      </pc:sldChg>
      <pc:sldChg chg="addSp modSp">
        <pc:chgData name="Leonie Smith" userId="fed1330f33f5650e" providerId="LiveId" clId="{7C209A41-382C-4314-BCC3-71459B30B1BB}" dt="2023-01-10T12:52:10.627" v="4"/>
        <pc:sldMkLst>
          <pc:docMk/>
          <pc:sldMk cId="3095902142" sldId="443"/>
        </pc:sldMkLst>
      </pc:sldChg>
      <pc:sldChg chg="addSp modSp">
        <pc:chgData name="Leonie Smith" userId="fed1330f33f5650e" providerId="LiveId" clId="{7C209A41-382C-4314-BCC3-71459B30B1BB}" dt="2023-01-10T12:52:19.416" v="5"/>
        <pc:sldMkLst>
          <pc:docMk/>
          <pc:sldMk cId="2166098122" sldId="445"/>
        </pc:sldMkLst>
      </pc:sldChg>
      <pc:sldChg chg="addSp modSp">
        <pc:chgData name="Leonie Smith" userId="fed1330f33f5650e" providerId="LiveId" clId="{7C209A41-382C-4314-BCC3-71459B30B1BB}" dt="2023-01-10T12:52:31.233" v="6"/>
        <pc:sldMkLst>
          <pc:docMk/>
          <pc:sldMk cId="2422728137" sldId="447"/>
        </pc:sldMkLst>
      </pc:sldChg>
      <pc:sldChg chg="addSp modSp">
        <pc:chgData name="Leonie Smith" userId="fed1330f33f5650e" providerId="LiveId" clId="{7C209A41-382C-4314-BCC3-71459B30B1BB}" dt="2023-01-10T12:52:41.032" v="7"/>
        <pc:sldMkLst>
          <pc:docMk/>
          <pc:sldMk cId="4160448636" sldId="449"/>
        </pc:sldMkLst>
      </pc:sldChg>
      <pc:sldChg chg="addSp modSp">
        <pc:chgData name="Leonie Smith" userId="fed1330f33f5650e" providerId="LiveId" clId="{7C209A41-382C-4314-BCC3-71459B30B1BB}" dt="2023-01-10T12:52:49.865" v="8"/>
        <pc:sldMkLst>
          <pc:docMk/>
          <pc:sldMk cId="3386340796" sldId="451"/>
        </pc:sldMkLst>
      </pc:sldChg>
      <pc:sldChg chg="addSp modSp">
        <pc:chgData name="Leonie Smith" userId="fed1330f33f5650e" providerId="LiveId" clId="{7C209A41-382C-4314-BCC3-71459B30B1BB}" dt="2023-01-10T12:52:59.025" v="9"/>
        <pc:sldMkLst>
          <pc:docMk/>
          <pc:sldMk cId="283334129" sldId="453"/>
        </pc:sldMkLst>
      </pc:sldChg>
      <pc:sldChg chg="addSp modSp">
        <pc:chgData name="Leonie Smith" userId="fed1330f33f5650e" providerId="LiveId" clId="{7C209A41-382C-4314-BCC3-71459B30B1BB}" dt="2023-01-10T12:53:08.632" v="10"/>
        <pc:sldMkLst>
          <pc:docMk/>
          <pc:sldMk cId="1799939013" sldId="455"/>
        </pc:sldMkLst>
      </pc:sldChg>
      <pc:sldChg chg="addSp modSp">
        <pc:chgData name="Leonie Smith" userId="fed1330f33f5650e" providerId="LiveId" clId="{7C209A41-382C-4314-BCC3-71459B30B1BB}" dt="2023-01-10T12:53:37.391" v="12"/>
        <pc:sldMkLst>
          <pc:docMk/>
          <pc:sldMk cId="2618424304" sldId="457"/>
        </pc:sldMkLst>
      </pc:sldChg>
      <pc:sldChg chg="addSp modSp">
        <pc:chgData name="Leonie Smith" userId="fed1330f33f5650e" providerId="LiveId" clId="{7C209A41-382C-4314-BCC3-71459B30B1BB}" dt="2023-01-10T12:53:47.598" v="13"/>
        <pc:sldMkLst>
          <pc:docMk/>
          <pc:sldMk cId="783514268" sldId="459"/>
        </pc:sldMkLst>
      </pc:sldChg>
      <pc:sldChg chg="addSp delSp modSp">
        <pc:chgData name="Leonie Smith" userId="fed1330f33f5650e" providerId="LiveId" clId="{7C209A41-382C-4314-BCC3-71459B30B1BB}" dt="2023-01-10T12:51:53.850" v="1"/>
        <pc:sldMkLst>
          <pc:docMk/>
          <pc:sldMk cId="826482979" sldId="468"/>
        </pc:sldMkLst>
      </pc:sldChg>
      <pc:sldChg chg="addSp modSp">
        <pc:chgData name="Leonie Smith" userId="fed1330f33f5650e" providerId="LiveId" clId="{7C209A41-382C-4314-BCC3-71459B30B1BB}" dt="2023-01-10T12:53:17.922" v="11"/>
        <pc:sldMkLst>
          <pc:docMk/>
          <pc:sldMk cId="3736740483" sldId="470"/>
        </pc:sldMkLst>
      </pc:sldChg>
      <pc:sldChg chg="addSp modSp">
        <pc:chgData name="Leonie Smith" userId="fed1330f33f5650e" providerId="LiveId" clId="{7C209A41-382C-4314-BCC3-71459B30B1BB}" dt="2023-01-10T12:52:00.758" v="3"/>
        <pc:sldMkLst>
          <pc:docMk/>
          <pc:sldMk cId="4194463969" sldId="471"/>
        </pc:sldMkLst>
      </pc:sldChg>
      <pc:sldChg chg="addSp modSp">
        <pc:chgData name="Leonie Smith" userId="fed1330f33f5650e" providerId="LiveId" clId="{7C209A41-382C-4314-BCC3-71459B30B1BB}" dt="2023-01-10T12:53:55.475" v="14"/>
        <pc:sldMkLst>
          <pc:docMk/>
          <pc:sldMk cId="3383517453" sldId="472"/>
        </pc:sldMkLst>
      </pc:sldChg>
    </pc:docChg>
  </pc:docChgLst>
  <pc:docChgLst>
    <pc:chgData name="Leonie Smith" userId="fed1330f33f5650e" providerId="LiveId" clId="{CF58EA97-25C6-4158-93D2-E72F91EAA70D}"/>
    <pc:docChg chg="custSel modSld">
      <pc:chgData name="Leonie Smith" userId="fed1330f33f5650e" providerId="LiveId" clId="{CF58EA97-25C6-4158-93D2-E72F91EAA70D}" dt="2022-10-24T04:41:40.924" v="66" actId="5793"/>
      <pc:docMkLst>
        <pc:docMk/>
      </pc:docMkLst>
      <pc:sldChg chg="addSp delSp modSp mod modTransition modAnim">
        <pc:chgData name="Leonie Smith" userId="fed1330f33f5650e" providerId="LiveId" clId="{CF58EA97-25C6-4158-93D2-E72F91EAA70D}" dt="2022-10-21T04:44:19.025" v="23"/>
        <pc:sldMkLst>
          <pc:docMk/>
          <pc:sldMk cId="923867738" sldId="440"/>
        </pc:sldMkLst>
      </pc:sldChg>
      <pc:sldChg chg="addSp delSp modSp">
        <pc:chgData name="Leonie Smith" userId="fed1330f33f5650e" providerId="LiveId" clId="{CF58EA97-25C6-4158-93D2-E72F91EAA70D}" dt="2022-10-21T04:47:19.399" v="26"/>
        <pc:sldMkLst>
          <pc:docMk/>
          <pc:sldMk cId="2180228365" sldId="442"/>
        </pc:sldMkLst>
      </pc:sldChg>
      <pc:sldChg chg="addSp delSp modSp">
        <pc:chgData name="Leonie Smith" userId="fed1330f33f5650e" providerId="LiveId" clId="{CF58EA97-25C6-4158-93D2-E72F91EAA70D}" dt="2022-10-21T04:49:35.372" v="29"/>
        <pc:sldMkLst>
          <pc:docMk/>
          <pc:sldMk cId="1718612039" sldId="444"/>
        </pc:sldMkLst>
      </pc:sldChg>
      <pc:sldChg chg="addSp delSp modSp">
        <pc:chgData name="Leonie Smith" userId="fed1330f33f5650e" providerId="LiveId" clId="{CF58EA97-25C6-4158-93D2-E72F91EAA70D}" dt="2022-10-21T04:54:02.026" v="35"/>
        <pc:sldMkLst>
          <pc:docMk/>
          <pc:sldMk cId="665805102" sldId="446"/>
        </pc:sldMkLst>
      </pc:sldChg>
      <pc:sldChg chg="addSp delSp modSp">
        <pc:chgData name="Leonie Smith" userId="fed1330f33f5650e" providerId="LiveId" clId="{CF58EA97-25C6-4158-93D2-E72F91EAA70D}" dt="2022-10-21T04:57:19.890" v="38"/>
        <pc:sldMkLst>
          <pc:docMk/>
          <pc:sldMk cId="843663555" sldId="448"/>
        </pc:sldMkLst>
      </pc:sldChg>
      <pc:sldChg chg="addSp modSp">
        <pc:chgData name="Leonie Smith" userId="fed1330f33f5650e" providerId="LiveId" clId="{CF58EA97-25C6-4158-93D2-E72F91EAA70D}" dt="2022-10-21T04:58:36.485" v="39"/>
        <pc:sldMkLst>
          <pc:docMk/>
          <pc:sldMk cId="538051216" sldId="450"/>
        </pc:sldMkLst>
      </pc:sldChg>
      <pc:sldChg chg="addSp delSp modSp">
        <pc:chgData name="Leonie Smith" userId="fed1330f33f5650e" providerId="LiveId" clId="{CF58EA97-25C6-4158-93D2-E72F91EAA70D}" dt="2022-10-21T04:59:55.483" v="41"/>
        <pc:sldMkLst>
          <pc:docMk/>
          <pc:sldMk cId="4002949039" sldId="452"/>
        </pc:sldMkLst>
      </pc:sldChg>
      <pc:sldChg chg="addSp delSp modSp">
        <pc:chgData name="Leonie Smith" userId="fed1330f33f5650e" providerId="LiveId" clId="{CF58EA97-25C6-4158-93D2-E72F91EAA70D}" dt="2022-10-21T05:02:35.325" v="45"/>
        <pc:sldMkLst>
          <pc:docMk/>
          <pc:sldMk cId="2511564658" sldId="454"/>
        </pc:sldMkLst>
      </pc:sldChg>
      <pc:sldChg chg="addSp delSp modSp">
        <pc:chgData name="Leonie Smith" userId="fed1330f33f5650e" providerId="LiveId" clId="{CF58EA97-25C6-4158-93D2-E72F91EAA70D}" dt="2022-10-21T05:08:20.627" v="52"/>
        <pc:sldMkLst>
          <pc:docMk/>
          <pc:sldMk cId="4049696417" sldId="456"/>
        </pc:sldMkLst>
      </pc:sldChg>
      <pc:sldChg chg="addSp delSp modSp">
        <pc:chgData name="Leonie Smith" userId="fed1330f33f5650e" providerId="LiveId" clId="{CF58EA97-25C6-4158-93D2-E72F91EAA70D}" dt="2022-10-21T05:14:39.513" v="59"/>
        <pc:sldMkLst>
          <pc:docMk/>
          <pc:sldMk cId="2789980734" sldId="458"/>
        </pc:sldMkLst>
      </pc:sldChg>
      <pc:sldChg chg="addSp delSp modSp">
        <pc:chgData name="Leonie Smith" userId="fed1330f33f5650e" providerId="LiveId" clId="{CF58EA97-25C6-4158-93D2-E72F91EAA70D}" dt="2022-10-21T05:16:28.498" v="61"/>
        <pc:sldMkLst>
          <pc:docMk/>
          <pc:sldMk cId="2691432836" sldId="460"/>
        </pc:sldMkLst>
      </pc:sldChg>
      <pc:sldChg chg="addSp delSp modSp mod modTransition modAnim modNotesTx">
        <pc:chgData name="Leonie Smith" userId="fed1330f33f5650e" providerId="LiveId" clId="{CF58EA97-25C6-4158-93D2-E72F91EAA70D}" dt="2022-10-24T04:41:40.924" v="66" actId="5793"/>
        <pc:sldMkLst>
          <pc:docMk/>
          <pc:sldMk cId="826482979" sldId="468"/>
        </pc:sldMkLst>
      </pc:sldChg>
      <pc:sldChg chg="addSp delSp modSp">
        <pc:chgData name="Leonie Smith" userId="fed1330f33f5650e" providerId="LiveId" clId="{CF58EA97-25C6-4158-93D2-E72F91EAA70D}" dt="2022-10-21T05:10:48.586" v="54"/>
        <pc:sldMkLst>
          <pc:docMk/>
          <pc:sldMk cId="817937395" sldId="469"/>
        </pc:sldMkLst>
      </pc:sldChg>
    </pc:docChg>
  </pc:docChgLst>
  <pc:docChgLst>
    <pc:chgData name="Alfred Smith" userId="3c60a3631c0db8ad" providerId="LiveId" clId="{A54F6722-71E1-40F0-80A6-49160863A400}"/>
    <pc:docChg chg="undo redo custSel modSld">
      <pc:chgData name="Alfred Smith" userId="3c60a3631c0db8ad" providerId="LiveId" clId="{A54F6722-71E1-40F0-80A6-49160863A400}" dt="2024-07-22T06:48:48.178" v="23"/>
      <pc:docMkLst>
        <pc:docMk/>
      </pc:docMkLst>
      <pc:sldChg chg="modSp mod">
        <pc:chgData name="Alfred Smith" userId="3c60a3631c0db8ad" providerId="LiveId" clId="{A54F6722-71E1-40F0-80A6-49160863A400}" dt="2024-07-22T06:46:28.640" v="11" actId="20577"/>
        <pc:sldMkLst>
          <pc:docMk/>
          <pc:sldMk cId="2180228365" sldId="442"/>
        </pc:sldMkLst>
      </pc:sldChg>
      <pc:sldChg chg="modSp mod">
        <pc:chgData name="Alfred Smith" userId="3c60a3631c0db8ad" providerId="LiveId" clId="{A54F6722-71E1-40F0-80A6-49160863A400}" dt="2024-07-22T06:46:43.834" v="12"/>
        <pc:sldMkLst>
          <pc:docMk/>
          <pc:sldMk cId="1718612039" sldId="444"/>
        </pc:sldMkLst>
      </pc:sldChg>
      <pc:sldChg chg="modSp mod">
        <pc:chgData name="Alfred Smith" userId="3c60a3631c0db8ad" providerId="LiveId" clId="{A54F6722-71E1-40F0-80A6-49160863A400}" dt="2024-07-22T06:46:55.898" v="13"/>
        <pc:sldMkLst>
          <pc:docMk/>
          <pc:sldMk cId="665805102" sldId="446"/>
        </pc:sldMkLst>
      </pc:sldChg>
      <pc:sldChg chg="modSp mod">
        <pc:chgData name="Alfred Smith" userId="3c60a3631c0db8ad" providerId="LiveId" clId="{A54F6722-71E1-40F0-80A6-49160863A400}" dt="2024-07-22T06:47:04.536" v="14"/>
        <pc:sldMkLst>
          <pc:docMk/>
          <pc:sldMk cId="843663555" sldId="448"/>
        </pc:sldMkLst>
      </pc:sldChg>
      <pc:sldChg chg="modSp mod">
        <pc:chgData name="Alfred Smith" userId="3c60a3631c0db8ad" providerId="LiveId" clId="{A54F6722-71E1-40F0-80A6-49160863A400}" dt="2024-07-22T06:47:16.368" v="15"/>
        <pc:sldMkLst>
          <pc:docMk/>
          <pc:sldMk cId="538051216" sldId="450"/>
        </pc:sldMkLst>
      </pc:sldChg>
      <pc:sldChg chg="modSp mod">
        <pc:chgData name="Alfred Smith" userId="3c60a3631c0db8ad" providerId="LiveId" clId="{A54F6722-71E1-40F0-80A6-49160863A400}" dt="2024-07-22T06:47:27.046" v="16"/>
        <pc:sldMkLst>
          <pc:docMk/>
          <pc:sldMk cId="4002949039" sldId="452"/>
        </pc:sldMkLst>
      </pc:sldChg>
      <pc:sldChg chg="modSp mod">
        <pc:chgData name="Alfred Smith" userId="3c60a3631c0db8ad" providerId="LiveId" clId="{A54F6722-71E1-40F0-80A6-49160863A400}" dt="2024-07-22T06:47:39.608" v="17"/>
        <pc:sldMkLst>
          <pc:docMk/>
          <pc:sldMk cId="2511564658" sldId="454"/>
        </pc:sldMkLst>
      </pc:sldChg>
      <pc:sldChg chg="modSp mod">
        <pc:chgData name="Alfred Smith" userId="3c60a3631c0db8ad" providerId="LiveId" clId="{A54F6722-71E1-40F0-80A6-49160863A400}" dt="2024-07-22T06:48:05.558" v="18"/>
        <pc:sldMkLst>
          <pc:docMk/>
          <pc:sldMk cId="4049696417" sldId="456"/>
        </pc:sldMkLst>
      </pc:sldChg>
      <pc:sldChg chg="modSp mod">
        <pc:chgData name="Alfred Smith" userId="3c60a3631c0db8ad" providerId="LiveId" clId="{A54F6722-71E1-40F0-80A6-49160863A400}" dt="2024-07-22T06:48:32.978" v="20"/>
        <pc:sldMkLst>
          <pc:docMk/>
          <pc:sldMk cId="2789980734" sldId="458"/>
        </pc:sldMkLst>
      </pc:sldChg>
      <pc:sldChg chg="modSp mod">
        <pc:chgData name="Alfred Smith" userId="3c60a3631c0db8ad" providerId="LiveId" clId="{A54F6722-71E1-40F0-80A6-49160863A400}" dt="2024-07-22T06:48:48.178" v="23"/>
        <pc:sldMkLst>
          <pc:docMk/>
          <pc:sldMk cId="2691432836" sldId="460"/>
        </pc:sldMkLst>
      </pc:sldChg>
      <pc:sldChg chg="modSp mod">
        <pc:chgData name="Alfred Smith" userId="3c60a3631c0db8ad" providerId="LiveId" clId="{A54F6722-71E1-40F0-80A6-49160863A400}" dt="2024-07-22T06:43:24.410" v="3" actId="12"/>
        <pc:sldMkLst>
          <pc:docMk/>
          <pc:sldMk cId="826482979" sldId="468"/>
        </pc:sldMkLst>
      </pc:sldChg>
      <pc:sldChg chg="modSp mod">
        <pc:chgData name="Alfred Smith" userId="3c60a3631c0db8ad" providerId="LiveId" clId="{A54F6722-71E1-40F0-80A6-49160863A400}" dt="2024-07-22T06:48:18.612" v="19"/>
        <pc:sldMkLst>
          <pc:docMk/>
          <pc:sldMk cId="817937395" sldId="469"/>
        </pc:sldMkLst>
      </pc:sldChg>
      <pc:sldChg chg="addSp modSp mod">
        <pc:chgData name="Alfred Smith" userId="3c60a3631c0db8ad" providerId="LiveId" clId="{A54F6722-71E1-40F0-80A6-49160863A400}" dt="2024-07-22T06:45:08.143" v="9"/>
        <pc:sldMkLst>
          <pc:docMk/>
          <pc:sldMk cId="4194463969" sldId="471"/>
        </pc:sldMkLst>
      </pc:sldChg>
    </pc:docChg>
  </pc:docChgLst>
  <pc:docChgLst>
    <pc:chgData name="Leonie Smith" userId="fed1330f33f5650e" providerId="LiveId" clId="{55AF79C0-BB6E-4D9E-874C-207888BB7C05}"/>
    <pc:docChg chg="modSld">
      <pc:chgData name="Leonie Smith" userId="fed1330f33f5650e" providerId="LiveId" clId="{55AF79C0-BB6E-4D9E-874C-207888BB7C05}" dt="2023-12-19T04:25:10.605" v="101" actId="20577"/>
      <pc:docMkLst>
        <pc:docMk/>
      </pc:docMkLst>
      <pc:sldChg chg="addSp delSp modSp mod modTransition modAnim">
        <pc:chgData name="Leonie Smith" userId="fed1330f33f5650e" providerId="LiveId" clId="{55AF79C0-BB6E-4D9E-874C-207888BB7C05}" dt="2023-12-19T02:42:42.520" v="8"/>
        <pc:sldMkLst>
          <pc:docMk/>
          <pc:sldMk cId="923867738" sldId="440"/>
        </pc:sldMkLst>
      </pc:sldChg>
      <pc:sldChg chg="addSp delSp modSp mod modTransition modAnim">
        <pc:chgData name="Leonie Smith" userId="fed1330f33f5650e" providerId="LiveId" clId="{55AF79C0-BB6E-4D9E-874C-207888BB7C05}" dt="2023-12-19T02:44:01.493" v="20"/>
        <pc:sldMkLst>
          <pc:docMk/>
          <pc:sldMk cId="2180228365" sldId="442"/>
        </pc:sldMkLst>
      </pc:sldChg>
      <pc:sldChg chg="addSp delSp modSp mod modTransition modAnim">
        <pc:chgData name="Leonie Smith" userId="fed1330f33f5650e" providerId="LiveId" clId="{55AF79C0-BB6E-4D9E-874C-207888BB7C05}" dt="2023-12-19T02:44:28.782" v="26"/>
        <pc:sldMkLst>
          <pc:docMk/>
          <pc:sldMk cId="1718612039" sldId="444"/>
        </pc:sldMkLst>
      </pc:sldChg>
      <pc:sldChg chg="addSp delSp modSp mod modTransition modAnim">
        <pc:chgData name="Leonie Smith" userId="fed1330f33f5650e" providerId="LiveId" clId="{55AF79C0-BB6E-4D9E-874C-207888BB7C05}" dt="2023-12-19T04:23:17.586" v="77"/>
        <pc:sldMkLst>
          <pc:docMk/>
          <pc:sldMk cId="665805102" sldId="446"/>
        </pc:sldMkLst>
      </pc:sldChg>
      <pc:sldChg chg="addSp delSp modSp mod modTransition modAnim">
        <pc:chgData name="Leonie Smith" userId="fed1330f33f5650e" providerId="LiveId" clId="{55AF79C0-BB6E-4D9E-874C-207888BB7C05}" dt="2023-12-19T04:23:52.907" v="83"/>
        <pc:sldMkLst>
          <pc:docMk/>
          <pc:sldMk cId="843663555" sldId="448"/>
        </pc:sldMkLst>
      </pc:sldChg>
      <pc:sldChg chg="addSp delSp modSp mod modTransition modAnim">
        <pc:chgData name="Leonie Smith" userId="fed1330f33f5650e" providerId="LiveId" clId="{55AF79C0-BB6E-4D9E-874C-207888BB7C05}" dt="2023-12-19T02:46:23.093" v="47"/>
        <pc:sldMkLst>
          <pc:docMk/>
          <pc:sldMk cId="538051216" sldId="450"/>
        </pc:sldMkLst>
      </pc:sldChg>
      <pc:sldChg chg="addSp delSp modSp mod modTransition modAnim">
        <pc:chgData name="Leonie Smith" userId="fed1330f33f5650e" providerId="LiveId" clId="{55AF79C0-BB6E-4D9E-874C-207888BB7C05}" dt="2023-12-19T02:47:03.775" v="56"/>
        <pc:sldMkLst>
          <pc:docMk/>
          <pc:sldMk cId="4002949039" sldId="452"/>
        </pc:sldMkLst>
      </pc:sldChg>
      <pc:sldChg chg="addSp delSp modSp mod modTransition modAnim">
        <pc:chgData name="Leonie Smith" userId="fed1330f33f5650e" providerId="LiveId" clId="{55AF79C0-BB6E-4D9E-874C-207888BB7C05}" dt="2023-12-19T04:24:44.424" v="89"/>
        <pc:sldMkLst>
          <pc:docMk/>
          <pc:sldMk cId="2511564658" sldId="454"/>
        </pc:sldMkLst>
      </pc:sldChg>
      <pc:sldChg chg="addSp delSp modSp mod modTransition modAnim">
        <pc:chgData name="Leonie Smith" userId="fed1330f33f5650e" providerId="LiveId" clId="{55AF79C0-BB6E-4D9E-874C-207888BB7C05}" dt="2023-12-19T02:48:36.408" v="65"/>
        <pc:sldMkLst>
          <pc:docMk/>
          <pc:sldMk cId="4049696417" sldId="456"/>
        </pc:sldMkLst>
      </pc:sldChg>
      <pc:sldChg chg="addSp delSp modSp mod modTransition modAnim">
        <pc:chgData name="Leonie Smith" userId="fed1330f33f5650e" providerId="LiveId" clId="{55AF79C0-BB6E-4D9E-874C-207888BB7C05}" dt="2023-12-19T02:49:36.533" v="71"/>
        <pc:sldMkLst>
          <pc:docMk/>
          <pc:sldMk cId="2789980734" sldId="458"/>
        </pc:sldMkLst>
      </pc:sldChg>
      <pc:sldChg chg="addSp delSp modSp mod modTransition modAnim">
        <pc:chgData name="Leonie Smith" userId="fed1330f33f5650e" providerId="LiveId" clId="{55AF79C0-BB6E-4D9E-874C-207888BB7C05}" dt="2023-12-19T02:49:51.983" v="74"/>
        <pc:sldMkLst>
          <pc:docMk/>
          <pc:sldMk cId="2691432836" sldId="460"/>
        </pc:sldMkLst>
      </pc:sldChg>
      <pc:sldChg chg="addSp delSp modSp mod modTransition modAnim modNotesTx">
        <pc:chgData name="Leonie Smith" userId="fed1330f33f5650e" providerId="LiveId" clId="{55AF79C0-BB6E-4D9E-874C-207888BB7C05}" dt="2023-12-19T04:25:10.605" v="101" actId="20577"/>
        <pc:sldMkLst>
          <pc:docMk/>
          <pc:sldMk cId="826482979" sldId="468"/>
        </pc:sldMkLst>
      </pc:sldChg>
      <pc:sldChg chg="addSp delSp modSp mod modTransition modAnim">
        <pc:chgData name="Leonie Smith" userId="fed1330f33f5650e" providerId="LiveId" clId="{55AF79C0-BB6E-4D9E-874C-207888BB7C05}" dt="2023-12-19T02:48:52.502" v="68"/>
        <pc:sldMkLst>
          <pc:docMk/>
          <pc:sldMk cId="817937395" sldId="46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2025/04/16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8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800" b="1" i="0" u="none" strike="noStrike" baseline="0" dirty="0">
                <a:latin typeface="TimesNewRomanPS-BoldMT"/>
              </a:rPr>
              <a:t>34 Calling the Disciples…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1. Simon, Andrew, James and John - Luke 5:1-11 (Left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2. Capernaum - Mark 1:21-34 (Right Top)</a:t>
            </a:r>
          </a:p>
          <a:p>
            <a:pPr algn="l"/>
            <a:r>
              <a:rPr lang="en-IN" sz="1800" b="0" i="0" u="none" strike="noStrike" baseline="0" dirty="0">
                <a:latin typeface="TimesNewRomanPSMT"/>
              </a:rPr>
              <a:t>3. Cure Paralyzed Man - Luke 5:17-26 (Right </a:t>
            </a:r>
            <a:r>
              <a:rPr lang="en-IN" sz="1800" b="0" i="0" u="none" strike="noStrike" baseline="0" dirty="0" err="1">
                <a:latin typeface="TimesNewRomanPSMT"/>
              </a:rPr>
              <a:t>Center</a:t>
            </a:r>
            <a:r>
              <a:rPr lang="en-IN" sz="1800" b="0" i="0" u="none" strike="noStrike" baseline="0" dirty="0">
                <a:latin typeface="TimesNewRomanPSMT"/>
              </a:rPr>
              <a:t>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4. Call of Matthew - Matt 9:9-13 (Right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5. Sabbath - Matt 12:1-14; Mark 2:23-28 (Left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6. Appointment of the 12 apostles and Sermon on the Mount - Luke 6:12-17; Matt</a:t>
            </a:r>
          </a:p>
          <a:p>
            <a:pPr algn="l"/>
            <a:r>
              <a:rPr lang="en-IN" sz="1800" b="0" i="0" u="none" strike="noStrike" baseline="0" dirty="0">
                <a:latin typeface="TimesNewRomanPSMT"/>
              </a:rPr>
              <a:t>5:1-7:29 (Left </a:t>
            </a:r>
            <a:r>
              <a:rPr lang="en-IN" sz="1800" b="0" i="0" u="none" strike="noStrike" baseline="0" dirty="0" err="1">
                <a:latin typeface="TimesNewRomanPSMT"/>
              </a:rPr>
              <a:t>Center</a:t>
            </a:r>
            <a:r>
              <a:rPr lang="en-IN" sz="1800" b="0" i="0" u="none" strike="noStrike" baseline="0" dirty="0">
                <a:latin typeface="TimesNewRomanPSMT"/>
              </a:rPr>
              <a:t>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00637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2025/04/16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2025/04/16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2025/04/16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2025/04/16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11B3B-90F9-5D8E-B7E5-D8ED5C413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34-1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6472B-1870-F55F-618C-EA4C69EAE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21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21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21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2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21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IN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A6E99CD8-1F89-3D04-4EBF-E25FEC4481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2648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3"/>
    </mc:Choice>
    <mc:Fallback xmlns="">
      <p:transition spd="slow" advTm="3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561E6A-E40C-3A08-6432-8D7C7ECFE1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BE71DB-C19D-615B-ED9B-77A06ED0287A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4When Jesus had finished speaking, He said to Simon, “Put out into deep water and let down your nets for a catch.”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4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ཁོང་གིས་ཆོས་གསུངས་ཚར་རྗེས་སི་མོན་ལ་འདི་སྐད༌དུ། མཚོ་གཏིང་ཟབ་པའི་གནས་སུ་གྲུ་སྐྱོད༌ཅིག དྲ་རྒྱ་འཕངས་ནས་ཉ་ཟུངས་ཤིག་ཅེས་གསུངས་པ༌དང༌།</a:t>
            </a:r>
            <a:endParaRPr lang="en-ZA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869451D-C766-1726-A457-B4CD5835CA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54"/>
    </mc:Choice>
    <mc:Fallback xmlns="">
      <p:transition spd="slow" advTm="11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A93B6B-26C5-68E4-BB05-36BDCCD8CF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5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FCE8E1-C256-2359-FDDC-1F4ED1363C6B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5“Master,” Simon replied, “we have worked hard all night without catching anything. But because You say so, I will let down the nets.”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5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སི་མོན་ན༌རེ། སྟོན་པ༌ལགས། ངེད་ཅག་གིས་ཞག་གང་བོར་དཀའ་སྡུག་མྱངས་ནའང་ཅི་ཡང་མ༌ཟིན། འོན་ཀྱང་ཁྱེད་ཀྱིས་གསུངས་པ་བཞིན་དྲ་རྒྱ་མར་གཏོང་བར་བྱེད་ཅེས་སྨྲས༌ཤིང༌།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AF0AC57-6071-3062-D2CA-2B1AAE9C89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3805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19"/>
    </mc:Choice>
    <mc:Fallback xmlns="">
      <p:transition spd="slow" advTm="11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in a red shirt&#10;&#10;Description automatically generated with low confidence">
            <a:extLst>
              <a:ext uri="{FF2B5EF4-FFF2-40B4-BE49-F238E27FC236}">
                <a16:creationId xmlns:a16="http://schemas.microsoft.com/office/drawing/2014/main" id="{83F37037-1E5A-B985-E03E-03B7FEDD07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51"/>
          <a:stretch/>
        </p:blipFill>
        <p:spPr>
          <a:xfrm flipH="1"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09913E-BEB1-6750-1C96-E11C2AADAE6E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340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6When they had done so, they caught such a large number of fish that their nets began to tear.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6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ཁོ་རྣམས་ཀྱིས་དེ་ལྟར་དྲ་རྒྱ་བཏང་བ་དང་ཉ་ཤིན་ཏུ་མང་པོ་ཟིན་ཏེ་དྲ་རྒྱའང་ཆད་ལ་ཉེ་བ་ཙམ་བྱུང༌བས།</a:t>
            </a:r>
            <a:endParaRPr lang="en-ZA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CDB87C25-F373-22AE-B4A0-49C5284F9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0294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8"/>
    </mc:Choice>
    <mc:Fallback xmlns="">
      <p:transition spd="slow" advTm="7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28AD2C-EB08-1382-DCC5-F1BC8CE4E5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32F752-78CC-6AF4-A2B0-46DFE5D73423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34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7So they signaled to their partners in the other boat to come and help them, and they came and filled both boats so full that they began to sink.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7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མཚོ་གྲུ་གཞན་དུ་ཡོད་པའི་གྲོགས་རྣམས་ལ་རོགས་རམ་བྱེད་དུ་ཤོག་ཅེས་ལག་བརྡ་བྱས་པ༌དང༌། དེ་རྣམས་ཀྱང་ཚུར་ཡོང་ཞིང་མཚོ་གྲུ་གཉིས་པོར་ཉས་བཀང་སྟེ་མཚོ་གྲུ་ཡང་ཆུ་རུ་ནུབ་ལ་ཉེ་བ་ཙམ་བྱུང༌།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E96108D-E33C-4B3F-6BC6-ADB88D0077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1156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40"/>
    </mc:Choice>
    <mc:Fallback xmlns="">
      <p:transition spd="slow" advTm="14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7D0BB4-0E2C-6A28-4BA0-F2753C41D1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5" r="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298B9B-EB81-96F9-8AD7-D05D0DA12137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9390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8When Simon Peter saw this, he fell at Jesus’ knees. “Go away from me, Lord,” he said, “for I am a sinful man.” 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8</a:t>
            </a:r>
            <a:r>
              <a:rPr lang="bo-CN" sz="6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སི་མོན་པེ་ཏྲོས་དོན་དེ་མཐོང་ནས་སྐྱབས་མགོན་ཡེ་ཤུའི་ཞབས་དྲུང་དུ་ཕྱག་འཚལ་ཏེ་འདི་སྐད༌དུ། གཙོ་བོ༌ལགས། བདག་ནི་མི་སྡིག་ཅན་ཞིག་ཡིན༌པས། ཁྱེད་རང་ང་དང་བྲལ་ནས་ཕེབས་རོགས་ཞེས་ཞུས་སོ།། </a:t>
            </a:r>
            <a:endParaRPr lang="en-ZA" sz="6000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87CF4E2C-55C7-0B12-2610-15B3B3C2A0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969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08"/>
    </mc:Choice>
    <mc:Fallback xmlns="">
      <p:transition spd="slow" advTm="13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B7FDB98-C1D9-03DD-5847-3C770010A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9" b="1190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E1CA77-0B66-87E9-BE6E-B641F1F643E6}"/>
              </a:ext>
            </a:extLst>
          </p:cNvPr>
          <p:cNvSpPr txBox="1"/>
          <p:nvPr/>
        </p:nvSpPr>
        <p:spPr>
          <a:xfrm>
            <a:off x="338138" y="4200525"/>
            <a:ext cx="11515724" cy="29575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ལོ་ཀུ 5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སྐྱབས་མགོན་ཡེ་ཤུའི་ཐུགས་སྲས་སྔ་མའི་སྐོར།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EC456D-657C-95F2-5B9E-4849867BA0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9AF4B9-FF8E-8681-5C53-4E0A482E6CE8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740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9For he and his companions were astonished at the catch of fish they had taken, 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9</a:t>
            </a:r>
            <a:r>
              <a:rPr lang="bo-CN" sz="66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ཁོ་དང་མཉམ་དུ་ཡོད་པ་ཐམས་ཅད་ཀྱིས་ཐེངས་འདིར་ཉ་དེ་འདྲ་མང་པོ་ཟིན་པ་མཐོང་བས་དོན་དེར་ཤིན་ཏུ་ཧ་ལས༌ཤིང༌།</a:t>
            </a:r>
            <a:endParaRPr lang="en-ZA" sz="66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011E287-6ABA-F8FF-A7CA-34BF05AF1E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1793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0"/>
    </mc:Choice>
    <mc:Fallback xmlns="">
      <p:transition spd="slow" advTm="8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1D6E80-8A23-D095-D38E-CFE655961A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303E9E-5AB0-A684-7742-6C4E0651972E}"/>
              </a:ext>
            </a:extLst>
          </p:cNvPr>
          <p:cNvSpPr txBox="1"/>
          <p:nvPr/>
        </p:nvSpPr>
        <p:spPr>
          <a:xfrm>
            <a:off x="513171" y="5872659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4243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82296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10and so were his partners James and John, the sons of Zebedee.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“Do not be afraid,” Jesus said to Simon. “From now on you will catch men.” 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82296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10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སི་མོན་གྱི་ལས་གྲོགས་ཟེ་བད་ཡཱའི་བུ་ཡ་ཀོབ་དང་ཡོ་ཧ་ནན་གཉིས་ཀྱང་དེར་ཧ་ལས༌པ་རེད། སྐྱབས་མགོན་ཡེ་ཤུས་སི་མོན་ལ་འདི་སྐད༌དུ། མ་འཇིགས༌ཤིག ཕྱིན་ཆད་ཁྱོད་ལ་མི་ཡང་འཐོབ་པར་འགྱུར་ཞེས་གསུངས༌ཤིང༌།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36CF039-4745-94E5-D71F-C0F80519F8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8998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55"/>
    </mc:Choice>
    <mc:Fallback xmlns="">
      <p:transition spd="slow" advTm="16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D13B46-5FA3-C28E-FE61-E852375459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4CF29D-FC18-6F55-0528-B76B1113096F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5:10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5142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11And when they had brought their boats ashore, they left everything and followed Him.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11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དེ་རྣམས་ཀྱིས་ཀྱང་མཚོ་གྲུ་གཉིས་པོ་མཚོ་འགྲམ་དུ་བསྐྱུར་བ་དང་ཐམས་ཅད་སྤངས་ནས་ཁོང་གི་རྗེས་སུ་འབྲངས༌སོ།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E6BD5EF-2CAF-E29A-987A-FBDC20490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9143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1"/>
    </mc:Choice>
    <mc:Fallback xmlns="">
      <p:transition spd="slow" advTm="7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B7FDB98-C1D9-03DD-5847-3C770010A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9" b="1190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CA6826-AC5C-0426-214C-C4C79F0B7E25}"/>
              </a:ext>
            </a:extLst>
          </p:cNvPr>
          <p:cNvSpPr txBox="1"/>
          <p:nvPr/>
        </p:nvSpPr>
        <p:spPr>
          <a:xfrm>
            <a:off x="498883" y="5872659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5:11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517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IN" sz="4400" b="1" i="0" u="none" strike="noStrike" baseline="0" dirty="0">
                <a:latin typeface="TimesNewRomanPS-BoldMT"/>
              </a:rPr>
              <a:t>34 Calling the Disciples…</a:t>
            </a:r>
          </a:p>
          <a:p>
            <a:pPr algn="l"/>
            <a:r>
              <a:rPr lang="en-US" sz="4400" b="0" i="0" u="none" strike="noStrike" baseline="0" dirty="0">
                <a:latin typeface="TimesNewRomanPSMT"/>
              </a:rPr>
              <a:t>1. Simon, Andrew, James and John - Luke 5:1-11 (Left Top)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ལོ་ཀུ 5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སྐྱབས་མགོན་ཡེ་ཤུའི་ཐུགས་སྲས་སྔ་མའི་སྐོར།</a:t>
            </a:r>
          </a:p>
          <a:p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0AF66EA-EED9-7715-2832-234A699433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2386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8"/>
    </mc:Choice>
    <mc:Fallback xmlns="">
      <p:transition spd="slow" advTm="3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B7FDB98-C1D9-03DD-5847-3C770010A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9" b="1190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C4ACB6-607F-2E3F-7786-1E3895B2CF2F}"/>
              </a:ext>
            </a:extLst>
          </p:cNvPr>
          <p:cNvSpPr txBox="1"/>
          <p:nvPr/>
        </p:nvSpPr>
        <p:spPr>
          <a:xfrm>
            <a:off x="338138" y="3429000"/>
            <a:ext cx="11515724" cy="29575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ལོ་ཀུ 5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སྐྱབས་མགོན་ཡེ་ཤུའི་ཐུགས་སྲས་སྔ་མའི་སྐོར།</a:t>
            </a:r>
          </a:p>
          <a:p>
            <a:endParaRPr lang="en-ZA" dirty="0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8980E9AC-0349-AC5C-E5D2-1B21A5A96F40}"/>
              </a:ext>
            </a:extLst>
          </p:cNvPr>
          <p:cNvSpPr txBox="1"/>
          <p:nvPr/>
        </p:nvSpPr>
        <p:spPr>
          <a:xfrm>
            <a:off x="856809" y="588284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463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1On one occasion, while Jesus was standing by the Lake of Gennesaret  with the crowd pressing in on Him to hear the word of God, 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སྐྱབས་མགོན་ཡེ་ཤུ་མཚོ་གེན་ནེ་སཱ་རེལ་གྱི་འགྲམ་དུ་བཞུགས་པའི་སྐབས༌སུ། མི་ཚོགས་ཀྱིས་དཀོན་མཆོག་གི་བཀའ་ལ་ཉན་ཕྱིར་འཚང་ཁ་བརྒྱབ་སྟེ་ཁོང་གི་མཐའ་ནས་བསྐོར།</a:t>
            </a:r>
            <a:endParaRPr lang="en-ZA" dirty="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6B96D255-78C5-49C0-5E3D-C917D5D9FC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04"/>
    </mc:Choice>
    <mc:Fallback xmlns="">
      <p:transition spd="slow" advTm="10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24E0F0-5970-D886-52AB-EBB124F0E2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C46EDB-B213-9972-C18A-47C4CF5D6E6A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2He saw two boats at the edge of the lake. The fishermen had left them and were washing their nets.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ིས་མཚོ་འགྲམ་དུ་མཚོ་གྲུ་གཉིས་ཡོད་པ་གཟིགས་ཤིང་ཉ་པ་རྣམས་མཚོ་གྲུ་དང་ཁ་བྲལ་ནས་དྲ་རྒྱ་འཁྲུད་བཞིན་ཡོད་དོ།།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2778B1A-C193-6AC8-A49A-3C35BFE220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9"/>
    </mc:Choice>
    <mc:Fallback xmlns="">
      <p:transition spd="slow" advTm="7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8C20D4-32F0-1C40-9C13-61C1D6A9F9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5DDA6B-1EF9-B81B-3BF4-4EFC3EF386BD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3Jesus got into the boat belonging to Simon and asked him to put out a little from shore. And sitting down, He taught the people from the boat.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མཚོ་གྲུ་རྣམས་ལས་གཅིག་ནི་སི་མོན་གྱི་ཡིན་པ་དང་། ཁོང་ཉིད་དེའི་ནང་དུ་ཕེབས༌ཤིང༌། དེ་ལ་མཚོ་འགྲམ་ནས་ཅུང་ཙམ་ཕར་སྐྱོད་ཅིག་ཅེས་གསུངས་པ༌དང༌། ཁོང་ཉིད་གྲུ་དེར་བཞུགས་ཏེ་མི་ཚོགས་ལ་ཆོས་གསུངས་སོ།། 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12CCFD1-068E-A4C2-2319-933B442852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5"/>
    </mc:Choice>
    <mc:Fallback xmlns="">
      <p:transition spd="slow" advTm="15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4674</TotalTime>
  <Words>1083</Words>
  <Application>Microsoft Office PowerPoint</Application>
  <PresentationFormat>Widescreen</PresentationFormat>
  <Paragraphs>63</Paragraphs>
  <Slides>26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34-1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14</cp:revision>
  <dcterms:created xsi:type="dcterms:W3CDTF">2021-07-20T09:23:46Z</dcterms:created>
  <dcterms:modified xsi:type="dcterms:W3CDTF">2025-04-16T08:16:27Z</dcterms:modified>
</cp:coreProperties>
</file>