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9" r:id="rId3"/>
    <p:sldId id="440" r:id="rId4"/>
    <p:sldId id="47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70" r:id="rId21"/>
    <p:sldId id="469" r:id="rId22"/>
    <p:sldId id="457" r:id="rId23"/>
    <p:sldId id="458" r:id="rId24"/>
    <p:sldId id="459" r:id="rId25"/>
    <p:sldId id="460" r:id="rId26"/>
    <p:sldId id="4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F6722-71E1-40F0-80A6-49160863A400}" v="1" dt="2024-07-22T06:45:08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C209A41-382C-4314-BCC3-71459B30B1BB}"/>
    <pc:docChg chg="modSld">
      <pc:chgData name="Leonie Smith" userId="fed1330f33f5650e" providerId="LiveId" clId="{7C209A41-382C-4314-BCC3-71459B30B1BB}" dt="2023-01-10T12:53:55.475" v="14"/>
      <pc:docMkLst>
        <pc:docMk/>
      </pc:docMkLst>
      <pc:sldChg chg="addSp modSp">
        <pc:chgData name="Leonie Smith" userId="fed1330f33f5650e" providerId="LiveId" clId="{7C209A41-382C-4314-BCC3-71459B30B1BB}" dt="2023-01-10T12:51:58.097" v="2"/>
        <pc:sldMkLst>
          <pc:docMk/>
          <pc:sldMk cId="3759221820" sldId="439"/>
        </pc:sldMkLst>
        <pc:spChg chg="add mod">
          <ac:chgData name="Leonie Smith" userId="fed1330f33f5650e" providerId="LiveId" clId="{7C209A41-382C-4314-BCC3-71459B30B1BB}" dt="2023-01-10T12:51:58.097" v="2"/>
          <ac:spMkLst>
            <pc:docMk/>
            <pc:sldMk cId="3759221820" sldId="439"/>
            <ac:spMk id="2" creationId="{00E1CA77-0B66-87E9-BE6E-B641F1F643E6}"/>
          </ac:spMkLst>
        </pc:spChg>
      </pc:sldChg>
      <pc:sldChg chg="addSp modSp">
        <pc:chgData name="Leonie Smith" userId="fed1330f33f5650e" providerId="LiveId" clId="{7C209A41-382C-4314-BCC3-71459B30B1BB}" dt="2023-01-10T12:52:10.627" v="4"/>
        <pc:sldMkLst>
          <pc:docMk/>
          <pc:sldMk cId="3095902142" sldId="443"/>
        </pc:sldMkLst>
        <pc:spChg chg="add mod">
          <ac:chgData name="Leonie Smith" userId="fed1330f33f5650e" providerId="LiveId" clId="{7C209A41-382C-4314-BCC3-71459B30B1BB}" dt="2023-01-10T12:52:10.627" v="4"/>
          <ac:spMkLst>
            <pc:docMk/>
            <pc:sldMk cId="3095902142" sldId="443"/>
            <ac:spMk id="2" creationId="{FEC46EDB-B213-9972-C18A-47C4CF5D6E6A}"/>
          </ac:spMkLst>
        </pc:spChg>
      </pc:sldChg>
      <pc:sldChg chg="addSp modSp">
        <pc:chgData name="Leonie Smith" userId="fed1330f33f5650e" providerId="LiveId" clId="{7C209A41-382C-4314-BCC3-71459B30B1BB}" dt="2023-01-10T12:52:19.416" v="5"/>
        <pc:sldMkLst>
          <pc:docMk/>
          <pc:sldMk cId="2166098122" sldId="445"/>
        </pc:sldMkLst>
        <pc:spChg chg="add mod">
          <ac:chgData name="Leonie Smith" userId="fed1330f33f5650e" providerId="LiveId" clId="{7C209A41-382C-4314-BCC3-71459B30B1BB}" dt="2023-01-10T12:52:19.416" v="5"/>
          <ac:spMkLst>
            <pc:docMk/>
            <pc:sldMk cId="2166098122" sldId="445"/>
            <ac:spMk id="2" creationId="{CE5DDA6B-1EF9-B81B-3BF4-4EFC3EF386BD}"/>
          </ac:spMkLst>
        </pc:spChg>
      </pc:sldChg>
      <pc:sldChg chg="addSp modSp">
        <pc:chgData name="Leonie Smith" userId="fed1330f33f5650e" providerId="LiveId" clId="{7C209A41-382C-4314-BCC3-71459B30B1BB}" dt="2023-01-10T12:52:31.233" v="6"/>
        <pc:sldMkLst>
          <pc:docMk/>
          <pc:sldMk cId="2422728137" sldId="447"/>
        </pc:sldMkLst>
        <pc:spChg chg="add mod">
          <ac:chgData name="Leonie Smith" userId="fed1330f33f5650e" providerId="LiveId" clId="{7C209A41-382C-4314-BCC3-71459B30B1BB}" dt="2023-01-10T12:52:31.233" v="6"/>
          <ac:spMkLst>
            <pc:docMk/>
            <pc:sldMk cId="2422728137" sldId="447"/>
            <ac:spMk id="2" creationId="{1FBE71DB-C19D-615B-ED9B-77A06ED0287A}"/>
          </ac:spMkLst>
        </pc:spChg>
      </pc:sldChg>
      <pc:sldChg chg="addSp modSp">
        <pc:chgData name="Leonie Smith" userId="fed1330f33f5650e" providerId="LiveId" clId="{7C209A41-382C-4314-BCC3-71459B30B1BB}" dt="2023-01-10T12:52:41.032" v="7"/>
        <pc:sldMkLst>
          <pc:docMk/>
          <pc:sldMk cId="4160448636" sldId="449"/>
        </pc:sldMkLst>
        <pc:spChg chg="add mod">
          <ac:chgData name="Leonie Smith" userId="fed1330f33f5650e" providerId="LiveId" clId="{7C209A41-382C-4314-BCC3-71459B30B1BB}" dt="2023-01-10T12:52:41.032" v="7"/>
          <ac:spMkLst>
            <pc:docMk/>
            <pc:sldMk cId="4160448636" sldId="449"/>
            <ac:spMk id="2" creationId="{65FCE8E1-C256-2359-FDDC-1F4ED1363C6B}"/>
          </ac:spMkLst>
        </pc:spChg>
      </pc:sldChg>
      <pc:sldChg chg="addSp modSp">
        <pc:chgData name="Leonie Smith" userId="fed1330f33f5650e" providerId="LiveId" clId="{7C209A41-382C-4314-BCC3-71459B30B1BB}" dt="2023-01-10T12:52:49.865" v="8"/>
        <pc:sldMkLst>
          <pc:docMk/>
          <pc:sldMk cId="3386340796" sldId="451"/>
        </pc:sldMkLst>
        <pc:spChg chg="add mod">
          <ac:chgData name="Leonie Smith" userId="fed1330f33f5650e" providerId="LiveId" clId="{7C209A41-382C-4314-BCC3-71459B30B1BB}" dt="2023-01-10T12:52:49.865" v="8"/>
          <ac:spMkLst>
            <pc:docMk/>
            <pc:sldMk cId="3386340796" sldId="451"/>
            <ac:spMk id="2" creationId="{6009913E-BEB1-6750-1C96-E11C2AADAE6E}"/>
          </ac:spMkLst>
        </pc:spChg>
      </pc:sldChg>
      <pc:sldChg chg="addSp modSp">
        <pc:chgData name="Leonie Smith" userId="fed1330f33f5650e" providerId="LiveId" clId="{7C209A41-382C-4314-BCC3-71459B30B1BB}" dt="2023-01-10T12:52:59.025" v="9"/>
        <pc:sldMkLst>
          <pc:docMk/>
          <pc:sldMk cId="283334129" sldId="453"/>
        </pc:sldMkLst>
        <pc:spChg chg="add mod">
          <ac:chgData name="Leonie Smith" userId="fed1330f33f5650e" providerId="LiveId" clId="{7C209A41-382C-4314-BCC3-71459B30B1BB}" dt="2023-01-10T12:52:59.025" v="9"/>
          <ac:spMkLst>
            <pc:docMk/>
            <pc:sldMk cId="283334129" sldId="453"/>
            <ac:spMk id="2" creationId="{E432F752-78CC-6AF4-A2B0-46DFE5D73423}"/>
          </ac:spMkLst>
        </pc:spChg>
      </pc:sldChg>
      <pc:sldChg chg="addSp modSp">
        <pc:chgData name="Leonie Smith" userId="fed1330f33f5650e" providerId="LiveId" clId="{7C209A41-382C-4314-BCC3-71459B30B1BB}" dt="2023-01-10T12:53:08.632" v="10"/>
        <pc:sldMkLst>
          <pc:docMk/>
          <pc:sldMk cId="1799939013" sldId="455"/>
        </pc:sldMkLst>
        <pc:spChg chg="add mod">
          <ac:chgData name="Leonie Smith" userId="fed1330f33f5650e" providerId="LiveId" clId="{7C209A41-382C-4314-BCC3-71459B30B1BB}" dt="2023-01-10T12:53:08.632" v="10"/>
          <ac:spMkLst>
            <pc:docMk/>
            <pc:sldMk cId="1799939013" sldId="455"/>
            <ac:spMk id="2" creationId="{EA298B9B-EB81-96F9-8AD7-D05D0DA12137}"/>
          </ac:spMkLst>
        </pc:spChg>
      </pc:sldChg>
      <pc:sldChg chg="addSp modSp">
        <pc:chgData name="Leonie Smith" userId="fed1330f33f5650e" providerId="LiveId" clId="{7C209A41-382C-4314-BCC3-71459B30B1BB}" dt="2023-01-10T12:53:37.391" v="12"/>
        <pc:sldMkLst>
          <pc:docMk/>
          <pc:sldMk cId="2618424304" sldId="457"/>
        </pc:sldMkLst>
        <pc:spChg chg="add mod">
          <ac:chgData name="Leonie Smith" userId="fed1330f33f5650e" providerId="LiveId" clId="{7C209A41-382C-4314-BCC3-71459B30B1BB}" dt="2023-01-10T12:53:37.391" v="12"/>
          <ac:spMkLst>
            <pc:docMk/>
            <pc:sldMk cId="2618424304" sldId="457"/>
            <ac:spMk id="2" creationId="{C5303E9E-5AB0-A684-7742-6C4E0651972E}"/>
          </ac:spMkLst>
        </pc:spChg>
      </pc:sldChg>
      <pc:sldChg chg="addSp modSp">
        <pc:chgData name="Leonie Smith" userId="fed1330f33f5650e" providerId="LiveId" clId="{7C209A41-382C-4314-BCC3-71459B30B1BB}" dt="2023-01-10T12:53:47.598" v="13"/>
        <pc:sldMkLst>
          <pc:docMk/>
          <pc:sldMk cId="783514268" sldId="459"/>
        </pc:sldMkLst>
        <pc:spChg chg="add mod">
          <ac:chgData name="Leonie Smith" userId="fed1330f33f5650e" providerId="LiveId" clId="{7C209A41-382C-4314-BCC3-71459B30B1BB}" dt="2023-01-10T12:53:47.598" v="13"/>
          <ac:spMkLst>
            <pc:docMk/>
            <pc:sldMk cId="783514268" sldId="459"/>
            <ac:spMk id="2" creationId="{514CF29D-FC18-6F55-0528-B76B1113096F}"/>
          </ac:spMkLst>
        </pc:spChg>
      </pc:sldChg>
      <pc:sldChg chg="addSp delSp modSp">
        <pc:chgData name="Leonie Smith" userId="fed1330f33f5650e" providerId="LiveId" clId="{7C209A41-382C-4314-BCC3-71459B30B1BB}" dt="2023-01-10T12:51:53.850" v="1"/>
        <pc:sldMkLst>
          <pc:docMk/>
          <pc:sldMk cId="826482979" sldId="468"/>
        </pc:sldMkLst>
        <pc:spChg chg="add del mod">
          <ac:chgData name="Leonie Smith" userId="fed1330f33f5650e" providerId="LiveId" clId="{7C209A41-382C-4314-BCC3-71459B30B1BB}" dt="2023-01-10T12:51:53.850" v="1"/>
          <ac:spMkLst>
            <pc:docMk/>
            <pc:sldMk cId="826482979" sldId="468"/>
            <ac:spMk id="5" creationId="{9DC43131-71F1-B48D-9FA4-DD26A7920FE7}"/>
          </ac:spMkLst>
        </pc:spChg>
      </pc:sldChg>
      <pc:sldChg chg="addSp modSp">
        <pc:chgData name="Leonie Smith" userId="fed1330f33f5650e" providerId="LiveId" clId="{7C209A41-382C-4314-BCC3-71459B30B1BB}" dt="2023-01-10T12:53:17.922" v="11"/>
        <pc:sldMkLst>
          <pc:docMk/>
          <pc:sldMk cId="3736740483" sldId="470"/>
        </pc:sldMkLst>
        <pc:spChg chg="add mod">
          <ac:chgData name="Leonie Smith" userId="fed1330f33f5650e" providerId="LiveId" clId="{7C209A41-382C-4314-BCC3-71459B30B1BB}" dt="2023-01-10T12:53:17.922" v="11"/>
          <ac:spMkLst>
            <pc:docMk/>
            <pc:sldMk cId="3736740483" sldId="470"/>
            <ac:spMk id="2" creationId="{6F9AF4B9-FF8E-8681-5C53-4E0A482E6CE8}"/>
          </ac:spMkLst>
        </pc:spChg>
      </pc:sldChg>
      <pc:sldChg chg="addSp modSp">
        <pc:chgData name="Leonie Smith" userId="fed1330f33f5650e" providerId="LiveId" clId="{7C209A41-382C-4314-BCC3-71459B30B1BB}" dt="2023-01-10T12:52:00.758" v="3"/>
        <pc:sldMkLst>
          <pc:docMk/>
          <pc:sldMk cId="4194463969" sldId="471"/>
        </pc:sldMkLst>
        <pc:spChg chg="add mod">
          <ac:chgData name="Leonie Smith" userId="fed1330f33f5650e" providerId="LiveId" clId="{7C209A41-382C-4314-BCC3-71459B30B1BB}" dt="2023-01-10T12:52:00.758" v="3"/>
          <ac:spMkLst>
            <pc:docMk/>
            <pc:sldMk cId="4194463969" sldId="471"/>
            <ac:spMk id="2" creationId="{9AC4ACB6-607F-2E3F-7786-1E3895B2CF2F}"/>
          </ac:spMkLst>
        </pc:spChg>
      </pc:sldChg>
      <pc:sldChg chg="addSp modSp">
        <pc:chgData name="Leonie Smith" userId="fed1330f33f5650e" providerId="LiveId" clId="{7C209A41-382C-4314-BCC3-71459B30B1BB}" dt="2023-01-10T12:53:55.475" v="14"/>
        <pc:sldMkLst>
          <pc:docMk/>
          <pc:sldMk cId="3383517453" sldId="472"/>
        </pc:sldMkLst>
        <pc:spChg chg="add mod">
          <ac:chgData name="Leonie Smith" userId="fed1330f33f5650e" providerId="LiveId" clId="{7C209A41-382C-4314-BCC3-71459B30B1BB}" dt="2023-01-10T12:53:55.475" v="14"/>
          <ac:spMkLst>
            <pc:docMk/>
            <pc:sldMk cId="3383517453" sldId="472"/>
            <ac:spMk id="2" creationId="{F3CA6826-AC5C-0426-214C-C4C79F0B7E25}"/>
          </ac:spMkLst>
        </pc:spChg>
      </pc:sldChg>
    </pc:docChg>
  </pc:docChgLst>
  <pc:docChgLst>
    <pc:chgData name="Leonie Smith" userId="fed1330f33f5650e" providerId="LiveId" clId="{CF58EA97-25C6-4158-93D2-E72F91EAA70D}"/>
    <pc:docChg chg="custSel modSld">
      <pc:chgData name="Leonie Smith" userId="fed1330f33f5650e" providerId="LiveId" clId="{CF58EA97-25C6-4158-93D2-E72F91EAA70D}" dt="2022-10-24T04:41:40.924" v="66" actId="5793"/>
      <pc:docMkLst>
        <pc:docMk/>
      </pc:docMkLst>
      <pc:sldChg chg="addSp delSp modSp mod modTransition modAnim">
        <pc:chgData name="Leonie Smith" userId="fed1330f33f5650e" providerId="LiveId" clId="{CF58EA97-25C6-4158-93D2-E72F91EAA70D}" dt="2022-10-21T04:44:19.025" v="23"/>
        <pc:sldMkLst>
          <pc:docMk/>
          <pc:sldMk cId="923867738" sldId="440"/>
        </pc:sldMkLst>
        <pc:picChg chg="add del mod">
          <ac:chgData name="Leonie Smith" userId="fed1330f33f5650e" providerId="LiveId" clId="{CF58EA97-25C6-4158-93D2-E72F91EAA70D}" dt="2022-10-21T04:42:38.526" v="20"/>
          <ac:picMkLst>
            <pc:docMk/>
            <pc:sldMk cId="923867738" sldId="440"/>
            <ac:picMk id="2" creationId="{8DDB38D9-0867-877F-6DD4-E9700DD08FF7}"/>
          </ac:picMkLst>
        </pc:picChg>
        <pc:picChg chg="add del mod">
          <ac:chgData name="Leonie Smith" userId="fed1330f33f5650e" providerId="LiveId" clId="{CF58EA97-25C6-4158-93D2-E72F91EAA70D}" dt="2022-10-21T04:42:51.993" v="21"/>
          <ac:picMkLst>
            <pc:docMk/>
            <pc:sldMk cId="923867738" sldId="440"/>
            <ac:picMk id="3" creationId="{14DE3B3E-E25E-9DEE-FF11-30D04800E9C6}"/>
          </ac:picMkLst>
        </pc:picChg>
        <pc:picChg chg="add del mod">
          <ac:chgData name="Leonie Smith" userId="fed1330f33f5650e" providerId="LiveId" clId="{CF58EA97-25C6-4158-93D2-E72F91EAA70D}" dt="2022-10-21T04:43:12.529" v="22"/>
          <ac:picMkLst>
            <pc:docMk/>
            <pc:sldMk cId="923867738" sldId="440"/>
            <ac:picMk id="5" creationId="{155936F1-2F26-CCE2-5449-5E22BB976A5B}"/>
          </ac:picMkLst>
        </pc:picChg>
        <pc:picChg chg="add del mod">
          <ac:chgData name="Leonie Smith" userId="fed1330f33f5650e" providerId="LiveId" clId="{CF58EA97-25C6-4158-93D2-E72F91EAA70D}" dt="2022-10-21T04:44:19.025" v="23"/>
          <ac:picMkLst>
            <pc:docMk/>
            <pc:sldMk cId="923867738" sldId="440"/>
            <ac:picMk id="7" creationId="{37DF7F75-58CE-E603-8F1B-1D8203E45AA2}"/>
          </ac:picMkLst>
        </pc:picChg>
        <pc:picChg chg="add mod">
          <ac:chgData name="Leonie Smith" userId="fed1330f33f5650e" providerId="LiveId" clId="{CF58EA97-25C6-4158-93D2-E72F91EAA70D}" dt="2022-10-21T04:44:19.025" v="23"/>
          <ac:picMkLst>
            <pc:docMk/>
            <pc:sldMk cId="923867738" sldId="440"/>
            <ac:picMk id="8" creationId="{31748C2D-3326-50E1-6B63-9DE96BE9013B}"/>
          </ac:picMkLst>
        </pc:picChg>
        <pc:picChg chg="add del mod">
          <ac:chgData name="Leonie Smith" userId="fed1330f33f5650e" providerId="LiveId" clId="{CF58EA97-25C6-4158-93D2-E72F91EAA70D}" dt="2022-09-30T05:19:29.492" v="15"/>
          <ac:picMkLst>
            <pc:docMk/>
            <pc:sldMk cId="923867738" sldId="440"/>
            <ac:picMk id="8" creationId="{D0EC7046-2C98-83D5-0CA8-B022DB1FDF4E}"/>
          </ac:picMkLst>
        </pc:picChg>
        <pc:picChg chg="add del mod">
          <ac:chgData name="Leonie Smith" userId="fed1330f33f5650e" providerId="LiveId" clId="{CF58EA97-25C6-4158-93D2-E72F91EAA70D}" dt="2022-09-30T05:19:48.143" v="17"/>
          <ac:picMkLst>
            <pc:docMk/>
            <pc:sldMk cId="923867738" sldId="440"/>
            <ac:picMk id="9" creationId="{929953F4-E184-C050-2964-06C4718F0FF6}"/>
          </ac:picMkLst>
        </pc:picChg>
        <pc:picChg chg="add del mod ord">
          <ac:chgData name="Leonie Smith" userId="fed1330f33f5650e" providerId="LiveId" clId="{CF58EA97-25C6-4158-93D2-E72F91EAA70D}" dt="2022-09-30T05:19:58.053" v="18"/>
          <ac:picMkLst>
            <pc:docMk/>
            <pc:sldMk cId="923867738" sldId="440"/>
            <ac:picMk id="12" creationId="{0371051F-BE07-2298-B305-745C8EFDB581}"/>
          </ac:picMkLst>
        </pc:picChg>
        <pc:picChg chg="add mod">
          <ac:chgData name="Leonie Smith" userId="fed1330f33f5650e" providerId="LiveId" clId="{CF58EA97-25C6-4158-93D2-E72F91EAA70D}" dt="2022-09-30T05:19:58.053" v="18"/>
          <ac:picMkLst>
            <pc:docMk/>
            <pc:sldMk cId="923867738" sldId="440"/>
            <ac:picMk id="13" creationId="{12EEC44F-644D-E1B9-D5BE-5CA7B5F00F63}"/>
          </ac:picMkLst>
        </pc:picChg>
        <pc:picChg chg="del">
          <ac:chgData name="Leonie Smith" userId="fed1330f33f5650e" providerId="LiveId" clId="{CF58EA97-25C6-4158-93D2-E72F91EAA70D}" dt="2022-10-21T04:42:15.368" v="19"/>
          <ac:picMkLst>
            <pc:docMk/>
            <pc:sldMk cId="923867738" sldId="440"/>
            <ac:picMk id="15" creationId="{14C3C69C-E637-5726-7514-2AB16F3D107F}"/>
          </ac:picMkLst>
        </pc:picChg>
      </pc:sldChg>
      <pc:sldChg chg="addSp delSp modSp">
        <pc:chgData name="Leonie Smith" userId="fed1330f33f5650e" providerId="LiveId" clId="{CF58EA97-25C6-4158-93D2-E72F91EAA70D}" dt="2022-10-21T04:47:19.399" v="26"/>
        <pc:sldMkLst>
          <pc:docMk/>
          <pc:sldMk cId="2180228365" sldId="442"/>
        </pc:sldMkLst>
        <pc:picChg chg="add del mod">
          <ac:chgData name="Leonie Smith" userId="fed1330f33f5650e" providerId="LiveId" clId="{CF58EA97-25C6-4158-93D2-E72F91EAA70D}" dt="2022-10-21T04:45:45.145" v="25"/>
          <ac:picMkLst>
            <pc:docMk/>
            <pc:sldMk cId="2180228365" sldId="442"/>
            <ac:picMk id="2" creationId="{C96CCCEC-599B-6D10-B616-96E39E51B8EA}"/>
          </ac:picMkLst>
        </pc:picChg>
        <pc:picChg chg="add del mod">
          <ac:chgData name="Leonie Smith" userId="fed1330f33f5650e" providerId="LiveId" clId="{CF58EA97-25C6-4158-93D2-E72F91EAA70D}" dt="2022-10-21T04:47:19.399" v="26"/>
          <ac:picMkLst>
            <pc:docMk/>
            <pc:sldMk cId="2180228365" sldId="442"/>
            <ac:picMk id="3" creationId="{9FF20DF8-BD54-5410-5676-31D61B178938}"/>
          </ac:picMkLst>
        </pc:picChg>
        <pc:picChg chg="add mod">
          <ac:chgData name="Leonie Smith" userId="fed1330f33f5650e" providerId="LiveId" clId="{CF58EA97-25C6-4158-93D2-E72F91EAA70D}" dt="2022-10-21T04:47:19.399" v="26"/>
          <ac:picMkLst>
            <pc:docMk/>
            <pc:sldMk cId="2180228365" sldId="442"/>
            <ac:picMk id="5" creationId="{24031540-BF0F-7EF3-AE82-C0D49EB6ABD6}"/>
          </ac:picMkLst>
        </pc:picChg>
      </pc:sldChg>
      <pc:sldChg chg="addSp delSp modSp">
        <pc:chgData name="Leonie Smith" userId="fed1330f33f5650e" providerId="LiveId" clId="{CF58EA97-25C6-4158-93D2-E72F91EAA70D}" dt="2022-10-21T04:49:35.372" v="29"/>
        <pc:sldMkLst>
          <pc:docMk/>
          <pc:sldMk cId="1718612039" sldId="444"/>
        </pc:sldMkLst>
        <pc:picChg chg="add del mod">
          <ac:chgData name="Leonie Smith" userId="fed1330f33f5650e" providerId="LiveId" clId="{CF58EA97-25C6-4158-93D2-E72F91EAA70D}" dt="2022-10-21T04:49:18.890" v="28"/>
          <ac:picMkLst>
            <pc:docMk/>
            <pc:sldMk cId="1718612039" sldId="444"/>
            <ac:picMk id="2" creationId="{B094616C-AA4F-3192-CB83-BA4F7ACF0955}"/>
          </ac:picMkLst>
        </pc:picChg>
        <pc:picChg chg="add del mod">
          <ac:chgData name="Leonie Smith" userId="fed1330f33f5650e" providerId="LiveId" clId="{CF58EA97-25C6-4158-93D2-E72F91EAA70D}" dt="2022-10-21T04:49:35.372" v="29"/>
          <ac:picMkLst>
            <pc:docMk/>
            <pc:sldMk cId="1718612039" sldId="444"/>
            <ac:picMk id="3" creationId="{08E24024-079F-2B6B-FD4C-A5C00E2AC9CB}"/>
          </ac:picMkLst>
        </pc:picChg>
        <pc:picChg chg="add mod">
          <ac:chgData name="Leonie Smith" userId="fed1330f33f5650e" providerId="LiveId" clId="{CF58EA97-25C6-4158-93D2-E72F91EAA70D}" dt="2022-10-21T04:49:35.372" v="29"/>
          <ac:picMkLst>
            <pc:docMk/>
            <pc:sldMk cId="1718612039" sldId="444"/>
            <ac:picMk id="5" creationId="{DCB9D079-01A2-7BFE-B2E5-1D94FB698745}"/>
          </ac:picMkLst>
        </pc:picChg>
      </pc:sldChg>
      <pc:sldChg chg="addSp delSp modSp">
        <pc:chgData name="Leonie Smith" userId="fed1330f33f5650e" providerId="LiveId" clId="{CF58EA97-25C6-4158-93D2-E72F91EAA70D}" dt="2022-10-21T04:54:02.026" v="35"/>
        <pc:sldMkLst>
          <pc:docMk/>
          <pc:sldMk cId="665805102" sldId="446"/>
        </pc:sldMkLst>
        <pc:picChg chg="add del mod">
          <ac:chgData name="Leonie Smith" userId="fed1330f33f5650e" providerId="LiveId" clId="{CF58EA97-25C6-4158-93D2-E72F91EAA70D}" dt="2022-10-21T04:51:22.409" v="31"/>
          <ac:picMkLst>
            <pc:docMk/>
            <pc:sldMk cId="665805102" sldId="446"/>
            <ac:picMk id="2" creationId="{2E0032E4-301D-BB6E-4E2E-8A8556DF0227}"/>
          </ac:picMkLst>
        </pc:picChg>
        <pc:picChg chg="add del mod">
          <ac:chgData name="Leonie Smith" userId="fed1330f33f5650e" providerId="LiveId" clId="{CF58EA97-25C6-4158-93D2-E72F91EAA70D}" dt="2022-10-21T04:52:29.574" v="32"/>
          <ac:picMkLst>
            <pc:docMk/>
            <pc:sldMk cId="665805102" sldId="446"/>
            <ac:picMk id="3" creationId="{BA4B4DEE-F0E0-591C-7A05-26AD85A80B62}"/>
          </ac:picMkLst>
        </pc:picChg>
        <pc:picChg chg="add del mod">
          <ac:chgData name="Leonie Smith" userId="fed1330f33f5650e" providerId="LiveId" clId="{CF58EA97-25C6-4158-93D2-E72F91EAA70D}" dt="2022-10-21T04:52:39.518" v="33"/>
          <ac:picMkLst>
            <pc:docMk/>
            <pc:sldMk cId="665805102" sldId="446"/>
            <ac:picMk id="5" creationId="{D3AE3451-3D66-9C00-5E3D-0179BB8A07CA}"/>
          </ac:picMkLst>
        </pc:picChg>
        <pc:picChg chg="add del mod">
          <ac:chgData name="Leonie Smith" userId="fed1330f33f5650e" providerId="LiveId" clId="{CF58EA97-25C6-4158-93D2-E72F91EAA70D}" dt="2022-10-21T04:52:55.638" v="34"/>
          <ac:picMkLst>
            <pc:docMk/>
            <pc:sldMk cId="665805102" sldId="446"/>
            <ac:picMk id="7" creationId="{035CF84C-3F9D-4563-1DFB-32CABBB6394D}"/>
          </ac:picMkLst>
        </pc:picChg>
        <pc:picChg chg="add del mod">
          <ac:chgData name="Leonie Smith" userId="fed1330f33f5650e" providerId="LiveId" clId="{CF58EA97-25C6-4158-93D2-E72F91EAA70D}" dt="2022-10-21T04:54:02.026" v="35"/>
          <ac:picMkLst>
            <pc:docMk/>
            <pc:sldMk cId="665805102" sldId="446"/>
            <ac:picMk id="8" creationId="{B396C2B4-C5D2-431C-23DC-06546D3C0D28}"/>
          </ac:picMkLst>
        </pc:picChg>
        <pc:picChg chg="add mod">
          <ac:chgData name="Leonie Smith" userId="fed1330f33f5650e" providerId="LiveId" clId="{CF58EA97-25C6-4158-93D2-E72F91EAA70D}" dt="2022-10-21T04:54:02.026" v="35"/>
          <ac:picMkLst>
            <pc:docMk/>
            <pc:sldMk cId="665805102" sldId="446"/>
            <ac:picMk id="9" creationId="{5305B8A4-9A89-E942-F1D7-340047E8883B}"/>
          </ac:picMkLst>
        </pc:picChg>
      </pc:sldChg>
      <pc:sldChg chg="addSp delSp modSp">
        <pc:chgData name="Leonie Smith" userId="fed1330f33f5650e" providerId="LiveId" clId="{CF58EA97-25C6-4158-93D2-E72F91EAA70D}" dt="2022-10-21T04:57:19.890" v="38"/>
        <pc:sldMkLst>
          <pc:docMk/>
          <pc:sldMk cId="843663555" sldId="448"/>
        </pc:sldMkLst>
        <pc:picChg chg="add del mod">
          <ac:chgData name="Leonie Smith" userId="fed1330f33f5650e" providerId="LiveId" clId="{CF58EA97-25C6-4158-93D2-E72F91EAA70D}" dt="2022-10-21T04:55:14.002" v="37"/>
          <ac:picMkLst>
            <pc:docMk/>
            <pc:sldMk cId="843663555" sldId="448"/>
            <ac:picMk id="2" creationId="{79CD6AC5-8CAE-0E4F-3E25-A2F2059F13DC}"/>
          </ac:picMkLst>
        </pc:picChg>
        <pc:picChg chg="add del mod">
          <ac:chgData name="Leonie Smith" userId="fed1330f33f5650e" providerId="LiveId" clId="{CF58EA97-25C6-4158-93D2-E72F91EAA70D}" dt="2022-10-21T04:57:19.890" v="38"/>
          <ac:picMkLst>
            <pc:docMk/>
            <pc:sldMk cId="843663555" sldId="448"/>
            <ac:picMk id="3" creationId="{4FF1014F-21B4-620A-4D23-8378978922CA}"/>
          </ac:picMkLst>
        </pc:picChg>
        <pc:picChg chg="add mod">
          <ac:chgData name="Leonie Smith" userId="fed1330f33f5650e" providerId="LiveId" clId="{CF58EA97-25C6-4158-93D2-E72F91EAA70D}" dt="2022-10-21T04:57:19.890" v="38"/>
          <ac:picMkLst>
            <pc:docMk/>
            <pc:sldMk cId="843663555" sldId="448"/>
            <ac:picMk id="5" creationId="{1322EFF8-BBFB-E80B-CBFE-5BED159A2927}"/>
          </ac:picMkLst>
        </pc:picChg>
      </pc:sldChg>
      <pc:sldChg chg="addSp modSp">
        <pc:chgData name="Leonie Smith" userId="fed1330f33f5650e" providerId="LiveId" clId="{CF58EA97-25C6-4158-93D2-E72F91EAA70D}" dt="2022-10-21T04:58:36.485" v="39"/>
        <pc:sldMkLst>
          <pc:docMk/>
          <pc:sldMk cId="538051216" sldId="450"/>
        </pc:sldMkLst>
        <pc:picChg chg="add mod">
          <ac:chgData name="Leonie Smith" userId="fed1330f33f5650e" providerId="LiveId" clId="{CF58EA97-25C6-4158-93D2-E72F91EAA70D}" dt="2022-10-21T04:58:36.485" v="39"/>
          <ac:picMkLst>
            <pc:docMk/>
            <pc:sldMk cId="538051216" sldId="450"/>
            <ac:picMk id="2" creationId="{3F58AAA9-16A3-78A3-DA7D-5D3D035DA53A}"/>
          </ac:picMkLst>
        </pc:picChg>
      </pc:sldChg>
      <pc:sldChg chg="addSp delSp modSp">
        <pc:chgData name="Leonie Smith" userId="fed1330f33f5650e" providerId="LiveId" clId="{CF58EA97-25C6-4158-93D2-E72F91EAA70D}" dt="2022-10-21T04:59:55.483" v="41"/>
        <pc:sldMkLst>
          <pc:docMk/>
          <pc:sldMk cId="4002949039" sldId="452"/>
        </pc:sldMkLst>
        <pc:picChg chg="add del mod">
          <ac:chgData name="Leonie Smith" userId="fed1330f33f5650e" providerId="LiveId" clId="{CF58EA97-25C6-4158-93D2-E72F91EAA70D}" dt="2022-10-21T04:59:55.483" v="41"/>
          <ac:picMkLst>
            <pc:docMk/>
            <pc:sldMk cId="4002949039" sldId="452"/>
            <ac:picMk id="2" creationId="{56F2D6A0-0858-64C0-5E8A-24B8FC5159B6}"/>
          </ac:picMkLst>
        </pc:picChg>
        <pc:picChg chg="add mod">
          <ac:chgData name="Leonie Smith" userId="fed1330f33f5650e" providerId="LiveId" clId="{CF58EA97-25C6-4158-93D2-E72F91EAA70D}" dt="2022-10-21T04:59:55.483" v="41"/>
          <ac:picMkLst>
            <pc:docMk/>
            <pc:sldMk cId="4002949039" sldId="452"/>
            <ac:picMk id="3" creationId="{F592E5A8-7D4F-A508-F7AB-A80CDD6C8C28}"/>
          </ac:picMkLst>
        </pc:picChg>
      </pc:sldChg>
      <pc:sldChg chg="addSp delSp modSp">
        <pc:chgData name="Leonie Smith" userId="fed1330f33f5650e" providerId="LiveId" clId="{CF58EA97-25C6-4158-93D2-E72F91EAA70D}" dt="2022-10-21T05:02:35.325" v="45"/>
        <pc:sldMkLst>
          <pc:docMk/>
          <pc:sldMk cId="2511564658" sldId="454"/>
        </pc:sldMkLst>
        <pc:picChg chg="add del mod">
          <ac:chgData name="Leonie Smith" userId="fed1330f33f5650e" providerId="LiveId" clId="{CF58EA97-25C6-4158-93D2-E72F91EAA70D}" dt="2022-10-21T05:02:04.829" v="43"/>
          <ac:picMkLst>
            <pc:docMk/>
            <pc:sldMk cId="2511564658" sldId="454"/>
            <ac:picMk id="2" creationId="{C93D9E79-ED9B-57B1-DC8E-F06B2B3097A6}"/>
          </ac:picMkLst>
        </pc:picChg>
        <pc:picChg chg="add del mod">
          <ac:chgData name="Leonie Smith" userId="fed1330f33f5650e" providerId="LiveId" clId="{CF58EA97-25C6-4158-93D2-E72F91EAA70D}" dt="2022-10-21T05:02:20.354" v="44"/>
          <ac:picMkLst>
            <pc:docMk/>
            <pc:sldMk cId="2511564658" sldId="454"/>
            <ac:picMk id="3" creationId="{44530798-1B11-A472-6590-5B27E97F2919}"/>
          </ac:picMkLst>
        </pc:picChg>
        <pc:picChg chg="add del mod">
          <ac:chgData name="Leonie Smith" userId="fed1330f33f5650e" providerId="LiveId" clId="{CF58EA97-25C6-4158-93D2-E72F91EAA70D}" dt="2022-10-21T05:02:35.325" v="45"/>
          <ac:picMkLst>
            <pc:docMk/>
            <pc:sldMk cId="2511564658" sldId="454"/>
            <ac:picMk id="5" creationId="{A2CF2DEA-AF20-5050-693F-70EB85C2B88A}"/>
          </ac:picMkLst>
        </pc:picChg>
        <pc:picChg chg="add mod">
          <ac:chgData name="Leonie Smith" userId="fed1330f33f5650e" providerId="LiveId" clId="{CF58EA97-25C6-4158-93D2-E72F91EAA70D}" dt="2022-10-21T05:02:35.325" v="45"/>
          <ac:picMkLst>
            <pc:docMk/>
            <pc:sldMk cId="2511564658" sldId="454"/>
            <ac:picMk id="7" creationId="{FA743890-F9D4-D4E3-8194-4490B8CE0341}"/>
          </ac:picMkLst>
        </pc:picChg>
      </pc:sldChg>
      <pc:sldChg chg="addSp delSp modSp">
        <pc:chgData name="Leonie Smith" userId="fed1330f33f5650e" providerId="LiveId" clId="{CF58EA97-25C6-4158-93D2-E72F91EAA70D}" dt="2022-10-21T05:08:20.627" v="52"/>
        <pc:sldMkLst>
          <pc:docMk/>
          <pc:sldMk cId="4049696417" sldId="456"/>
        </pc:sldMkLst>
        <pc:picChg chg="add del mod">
          <ac:chgData name="Leonie Smith" userId="fed1330f33f5650e" providerId="LiveId" clId="{CF58EA97-25C6-4158-93D2-E72F91EAA70D}" dt="2022-10-21T05:04:26.415" v="47"/>
          <ac:picMkLst>
            <pc:docMk/>
            <pc:sldMk cId="4049696417" sldId="456"/>
            <ac:picMk id="2" creationId="{7069FAC7-15F1-F9F5-7298-C52EEF2587FE}"/>
          </ac:picMkLst>
        </pc:picChg>
        <pc:picChg chg="add del mod">
          <ac:chgData name="Leonie Smith" userId="fed1330f33f5650e" providerId="LiveId" clId="{CF58EA97-25C6-4158-93D2-E72F91EAA70D}" dt="2022-10-21T05:04:44.501" v="48"/>
          <ac:picMkLst>
            <pc:docMk/>
            <pc:sldMk cId="4049696417" sldId="456"/>
            <ac:picMk id="3" creationId="{E33A3CE0-F26D-DDE4-A4E7-7047FEADB6BC}"/>
          </ac:picMkLst>
        </pc:picChg>
        <pc:picChg chg="add del mod">
          <ac:chgData name="Leonie Smith" userId="fed1330f33f5650e" providerId="LiveId" clId="{CF58EA97-25C6-4158-93D2-E72F91EAA70D}" dt="2022-10-21T05:05:35.166" v="49"/>
          <ac:picMkLst>
            <pc:docMk/>
            <pc:sldMk cId="4049696417" sldId="456"/>
            <ac:picMk id="5" creationId="{4C27D109-5409-1B5E-167B-375624E31059}"/>
          </ac:picMkLst>
        </pc:picChg>
        <pc:picChg chg="add del mod">
          <ac:chgData name="Leonie Smith" userId="fed1330f33f5650e" providerId="LiveId" clId="{CF58EA97-25C6-4158-93D2-E72F91EAA70D}" dt="2022-10-21T05:06:40.257" v="50"/>
          <ac:picMkLst>
            <pc:docMk/>
            <pc:sldMk cId="4049696417" sldId="456"/>
            <ac:picMk id="7" creationId="{7EDD9DE8-5539-0824-C67B-A5A9EB10CC6B}"/>
          </ac:picMkLst>
        </pc:picChg>
        <pc:picChg chg="add del mod">
          <ac:chgData name="Leonie Smith" userId="fed1330f33f5650e" providerId="LiveId" clId="{CF58EA97-25C6-4158-93D2-E72F91EAA70D}" dt="2022-10-21T05:07:43.536" v="51"/>
          <ac:picMkLst>
            <pc:docMk/>
            <pc:sldMk cId="4049696417" sldId="456"/>
            <ac:picMk id="8" creationId="{CE1074C8-7817-DB3F-B5FC-C017DE69CA99}"/>
          </ac:picMkLst>
        </pc:picChg>
        <pc:picChg chg="add del mod">
          <ac:chgData name="Leonie Smith" userId="fed1330f33f5650e" providerId="LiveId" clId="{CF58EA97-25C6-4158-93D2-E72F91EAA70D}" dt="2022-10-21T05:08:20.627" v="52"/>
          <ac:picMkLst>
            <pc:docMk/>
            <pc:sldMk cId="4049696417" sldId="456"/>
            <ac:picMk id="9" creationId="{19DDA22F-53D1-EB3C-B39F-F0D100CF85E9}"/>
          </ac:picMkLst>
        </pc:picChg>
        <pc:picChg chg="add mod">
          <ac:chgData name="Leonie Smith" userId="fed1330f33f5650e" providerId="LiveId" clId="{CF58EA97-25C6-4158-93D2-E72F91EAA70D}" dt="2022-10-21T05:08:20.627" v="52"/>
          <ac:picMkLst>
            <pc:docMk/>
            <pc:sldMk cId="4049696417" sldId="456"/>
            <ac:picMk id="10" creationId="{FC75F611-CDB0-E3F6-5E2D-11B2B9CB09FF}"/>
          </ac:picMkLst>
        </pc:picChg>
      </pc:sldChg>
      <pc:sldChg chg="addSp delSp modSp">
        <pc:chgData name="Leonie Smith" userId="fed1330f33f5650e" providerId="LiveId" clId="{CF58EA97-25C6-4158-93D2-E72F91EAA70D}" dt="2022-10-21T05:14:39.513" v="59"/>
        <pc:sldMkLst>
          <pc:docMk/>
          <pc:sldMk cId="2789980734" sldId="458"/>
        </pc:sldMkLst>
        <pc:picChg chg="add del mod">
          <ac:chgData name="Leonie Smith" userId="fed1330f33f5650e" providerId="LiveId" clId="{CF58EA97-25C6-4158-93D2-E72F91EAA70D}" dt="2022-10-21T05:13:40.960" v="56"/>
          <ac:picMkLst>
            <pc:docMk/>
            <pc:sldMk cId="2789980734" sldId="458"/>
            <ac:picMk id="2" creationId="{264B9F72-B7C4-55E3-84DC-B7B257AC9BA1}"/>
          </ac:picMkLst>
        </pc:picChg>
        <pc:picChg chg="add del mod">
          <ac:chgData name="Leonie Smith" userId="fed1330f33f5650e" providerId="LiveId" clId="{CF58EA97-25C6-4158-93D2-E72F91EAA70D}" dt="2022-10-21T05:14:04.908" v="57"/>
          <ac:picMkLst>
            <pc:docMk/>
            <pc:sldMk cId="2789980734" sldId="458"/>
            <ac:picMk id="3" creationId="{1C6333A5-0AF9-0DCB-9BA3-B5936D06B4D7}"/>
          </ac:picMkLst>
        </pc:picChg>
        <pc:picChg chg="add del mod">
          <ac:chgData name="Leonie Smith" userId="fed1330f33f5650e" providerId="LiveId" clId="{CF58EA97-25C6-4158-93D2-E72F91EAA70D}" dt="2022-10-21T05:14:20.544" v="58"/>
          <ac:picMkLst>
            <pc:docMk/>
            <pc:sldMk cId="2789980734" sldId="458"/>
            <ac:picMk id="5" creationId="{07CF16CC-8CCB-CE49-8480-6A0815E8F528}"/>
          </ac:picMkLst>
        </pc:picChg>
        <pc:picChg chg="add del mod">
          <ac:chgData name="Leonie Smith" userId="fed1330f33f5650e" providerId="LiveId" clId="{CF58EA97-25C6-4158-93D2-E72F91EAA70D}" dt="2022-10-21T05:14:39.513" v="59"/>
          <ac:picMkLst>
            <pc:docMk/>
            <pc:sldMk cId="2789980734" sldId="458"/>
            <ac:picMk id="7" creationId="{E879BE16-207E-1398-3172-0A07A2819F7D}"/>
          </ac:picMkLst>
        </pc:picChg>
        <pc:picChg chg="add mod">
          <ac:chgData name="Leonie Smith" userId="fed1330f33f5650e" providerId="LiveId" clId="{CF58EA97-25C6-4158-93D2-E72F91EAA70D}" dt="2022-10-21T05:14:39.513" v="59"/>
          <ac:picMkLst>
            <pc:docMk/>
            <pc:sldMk cId="2789980734" sldId="458"/>
            <ac:picMk id="8" creationId="{BDD8453E-4B67-4CB4-B9B2-B19876660A5C}"/>
          </ac:picMkLst>
        </pc:picChg>
      </pc:sldChg>
      <pc:sldChg chg="addSp delSp modSp">
        <pc:chgData name="Leonie Smith" userId="fed1330f33f5650e" providerId="LiveId" clId="{CF58EA97-25C6-4158-93D2-E72F91EAA70D}" dt="2022-10-21T05:16:28.498" v="61"/>
        <pc:sldMkLst>
          <pc:docMk/>
          <pc:sldMk cId="2691432836" sldId="460"/>
        </pc:sldMkLst>
        <pc:picChg chg="add del mod">
          <ac:chgData name="Leonie Smith" userId="fed1330f33f5650e" providerId="LiveId" clId="{CF58EA97-25C6-4158-93D2-E72F91EAA70D}" dt="2022-10-21T05:16:28.498" v="61"/>
          <ac:picMkLst>
            <pc:docMk/>
            <pc:sldMk cId="2691432836" sldId="460"/>
            <ac:picMk id="2" creationId="{7C901BC4-7605-7584-E357-47FF2DA5A613}"/>
          </ac:picMkLst>
        </pc:picChg>
        <pc:picChg chg="add mod">
          <ac:chgData name="Leonie Smith" userId="fed1330f33f5650e" providerId="LiveId" clId="{CF58EA97-25C6-4158-93D2-E72F91EAA70D}" dt="2022-10-21T05:16:28.498" v="61"/>
          <ac:picMkLst>
            <pc:docMk/>
            <pc:sldMk cId="2691432836" sldId="460"/>
            <ac:picMk id="3" creationId="{158A5ECE-0966-8608-B968-70C5D5AA6A25}"/>
          </ac:picMkLst>
        </pc:picChg>
      </pc:sldChg>
      <pc:sldChg chg="addSp delSp modSp mod modTransition modAnim modNotesTx">
        <pc:chgData name="Leonie Smith" userId="fed1330f33f5650e" providerId="LiveId" clId="{CF58EA97-25C6-4158-93D2-E72F91EAA70D}" dt="2022-10-24T04:41:40.924" v="66" actId="5793"/>
        <pc:sldMkLst>
          <pc:docMk/>
          <pc:sldMk cId="826482979" sldId="468"/>
        </pc:sldMkLst>
        <pc:picChg chg="add mod">
          <ac:chgData name="Leonie Smith" userId="fed1330f33f5650e" providerId="LiveId" clId="{CF58EA97-25C6-4158-93D2-E72F91EAA70D}" dt="2022-10-21T05:17:11.719" v="62"/>
          <ac:picMkLst>
            <pc:docMk/>
            <pc:sldMk cId="826482979" sldId="468"/>
            <ac:picMk id="4" creationId="{EB189EFC-1658-B6D7-90D7-69CFA88F0A50}"/>
          </ac:picMkLst>
        </pc:picChg>
        <pc:picChg chg="add del mod">
          <ac:chgData name="Leonie Smith" userId="fed1330f33f5650e" providerId="LiveId" clId="{CF58EA97-25C6-4158-93D2-E72F91EAA70D}" dt="2022-09-30T05:14:47.700" v="2"/>
          <ac:picMkLst>
            <pc:docMk/>
            <pc:sldMk cId="826482979" sldId="468"/>
            <ac:picMk id="7" creationId="{303E5022-8B1B-33D9-4A10-392ECC9ACB5F}"/>
          </ac:picMkLst>
        </pc:picChg>
        <pc:picChg chg="add del mod">
          <ac:chgData name="Leonie Smith" userId="fed1330f33f5650e" providerId="LiveId" clId="{CF58EA97-25C6-4158-93D2-E72F91EAA70D}" dt="2022-09-30T05:14:55.752" v="3"/>
          <ac:picMkLst>
            <pc:docMk/>
            <pc:sldMk cId="826482979" sldId="468"/>
            <ac:picMk id="9" creationId="{2F69904D-8879-97EF-E6A6-0A96C2F75028}"/>
          </ac:picMkLst>
        </pc:picChg>
        <pc:picChg chg="add del mod">
          <ac:chgData name="Leonie Smith" userId="fed1330f33f5650e" providerId="LiveId" clId="{CF58EA97-25C6-4158-93D2-E72F91EAA70D}" dt="2022-09-30T05:15:24.426" v="5"/>
          <ac:picMkLst>
            <pc:docMk/>
            <pc:sldMk cId="826482979" sldId="468"/>
            <ac:picMk id="10" creationId="{390C0852-FFC4-8964-26AD-54D79E50616A}"/>
          </ac:picMkLst>
        </pc:picChg>
        <pc:picChg chg="add del mod ord">
          <ac:chgData name="Leonie Smith" userId="fed1330f33f5650e" providerId="LiveId" clId="{CF58EA97-25C6-4158-93D2-E72F91EAA70D}" dt="2022-09-30T05:15:36.849" v="6"/>
          <ac:picMkLst>
            <pc:docMk/>
            <pc:sldMk cId="826482979" sldId="468"/>
            <ac:picMk id="16" creationId="{B279E058-90E7-A2F3-1BC1-BEDD141501D9}"/>
          </ac:picMkLst>
        </pc:picChg>
        <pc:picChg chg="add del mod">
          <ac:chgData name="Leonie Smith" userId="fed1330f33f5650e" providerId="LiveId" clId="{CF58EA97-25C6-4158-93D2-E72F91EAA70D}" dt="2022-09-30T05:18:01.043" v="9"/>
          <ac:picMkLst>
            <pc:docMk/>
            <pc:sldMk cId="826482979" sldId="468"/>
            <ac:picMk id="22" creationId="{CB96B947-5C7F-47EE-0B89-77B9E2583471}"/>
          </ac:picMkLst>
        </pc:picChg>
        <pc:picChg chg="add del mod">
          <ac:chgData name="Leonie Smith" userId="fed1330f33f5650e" providerId="LiveId" clId="{CF58EA97-25C6-4158-93D2-E72F91EAA70D}" dt="2022-09-30T05:18:13.512" v="11"/>
          <ac:picMkLst>
            <pc:docMk/>
            <pc:sldMk cId="826482979" sldId="468"/>
            <ac:picMk id="23" creationId="{4FF83AAB-0B01-9B2F-525F-FEF25F1FED12}"/>
          </ac:picMkLst>
        </pc:picChg>
        <pc:picChg chg="add del mod ord">
          <ac:chgData name="Leonie Smith" userId="fed1330f33f5650e" providerId="LiveId" clId="{CF58EA97-25C6-4158-93D2-E72F91EAA70D}" dt="2022-09-30T05:18:20.352" v="12"/>
          <ac:picMkLst>
            <pc:docMk/>
            <pc:sldMk cId="826482979" sldId="468"/>
            <ac:picMk id="26" creationId="{E2E1F113-E672-58B3-49B7-651E233FCD7D}"/>
          </ac:picMkLst>
        </pc:picChg>
        <pc:picChg chg="add del mod">
          <ac:chgData name="Leonie Smith" userId="fed1330f33f5650e" providerId="LiveId" clId="{CF58EA97-25C6-4158-93D2-E72F91EAA70D}" dt="2022-10-21T05:17:11.719" v="62"/>
          <ac:picMkLst>
            <pc:docMk/>
            <pc:sldMk cId="826482979" sldId="468"/>
            <ac:picMk id="27" creationId="{5851A20D-F6BB-C642-9FCF-67D6DF3AC2BA}"/>
          </ac:picMkLst>
        </pc:picChg>
      </pc:sldChg>
      <pc:sldChg chg="addSp delSp modSp">
        <pc:chgData name="Leonie Smith" userId="fed1330f33f5650e" providerId="LiveId" clId="{CF58EA97-25C6-4158-93D2-E72F91EAA70D}" dt="2022-10-21T05:10:48.586" v="54"/>
        <pc:sldMkLst>
          <pc:docMk/>
          <pc:sldMk cId="817937395" sldId="469"/>
        </pc:sldMkLst>
        <pc:picChg chg="add del mod">
          <ac:chgData name="Leonie Smith" userId="fed1330f33f5650e" providerId="LiveId" clId="{CF58EA97-25C6-4158-93D2-E72F91EAA70D}" dt="2022-10-21T05:10:48.586" v="54"/>
          <ac:picMkLst>
            <pc:docMk/>
            <pc:sldMk cId="817937395" sldId="469"/>
            <ac:picMk id="2" creationId="{0D8D89A3-5055-C92F-AABE-4A6DF5A50561}"/>
          </ac:picMkLst>
        </pc:picChg>
        <pc:picChg chg="add mod">
          <ac:chgData name="Leonie Smith" userId="fed1330f33f5650e" providerId="LiveId" clId="{CF58EA97-25C6-4158-93D2-E72F91EAA70D}" dt="2022-10-21T05:10:48.586" v="54"/>
          <ac:picMkLst>
            <pc:docMk/>
            <pc:sldMk cId="817937395" sldId="469"/>
            <ac:picMk id="3" creationId="{E7AB6396-D5B0-F6FE-F415-BB5494DDF4B4}"/>
          </ac:picMkLst>
        </pc:picChg>
      </pc:sldChg>
    </pc:docChg>
  </pc:docChgLst>
  <pc:docChgLst>
    <pc:chgData name="Alfred Smith" userId="3c60a3631c0db8ad" providerId="LiveId" clId="{A54F6722-71E1-40F0-80A6-49160863A400}"/>
    <pc:docChg chg="undo redo custSel modSld">
      <pc:chgData name="Alfred Smith" userId="3c60a3631c0db8ad" providerId="LiveId" clId="{A54F6722-71E1-40F0-80A6-49160863A400}" dt="2024-07-22T06:48:48.178" v="23"/>
      <pc:docMkLst>
        <pc:docMk/>
      </pc:docMkLst>
      <pc:sldChg chg="modSp mod">
        <pc:chgData name="Alfred Smith" userId="3c60a3631c0db8ad" providerId="LiveId" clId="{A54F6722-71E1-40F0-80A6-49160863A400}" dt="2024-07-22T06:46:28.640" v="11" actId="20577"/>
        <pc:sldMkLst>
          <pc:docMk/>
          <pc:sldMk cId="2180228365" sldId="442"/>
        </pc:sldMkLst>
        <pc:spChg chg="mod">
          <ac:chgData name="Alfred Smith" userId="3c60a3631c0db8ad" providerId="LiveId" clId="{A54F6722-71E1-40F0-80A6-49160863A400}" dt="2024-07-22T06:46:28.640" v="11" actId="20577"/>
          <ac:spMkLst>
            <pc:docMk/>
            <pc:sldMk cId="218022836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6:43.834" v="12"/>
        <pc:sldMkLst>
          <pc:docMk/>
          <pc:sldMk cId="1718612039" sldId="444"/>
        </pc:sldMkLst>
        <pc:spChg chg="mod">
          <ac:chgData name="Alfred Smith" userId="3c60a3631c0db8ad" providerId="LiveId" clId="{A54F6722-71E1-40F0-80A6-49160863A400}" dt="2024-07-22T06:46:43.834" v="12"/>
          <ac:spMkLst>
            <pc:docMk/>
            <pc:sldMk cId="171861203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6:55.898" v="13"/>
        <pc:sldMkLst>
          <pc:docMk/>
          <pc:sldMk cId="665805102" sldId="446"/>
        </pc:sldMkLst>
        <pc:spChg chg="mod">
          <ac:chgData name="Alfred Smith" userId="3c60a3631c0db8ad" providerId="LiveId" clId="{A54F6722-71E1-40F0-80A6-49160863A400}" dt="2024-07-22T06:46:55.898" v="13"/>
          <ac:spMkLst>
            <pc:docMk/>
            <pc:sldMk cId="665805102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7:04.536" v="14"/>
        <pc:sldMkLst>
          <pc:docMk/>
          <pc:sldMk cId="843663555" sldId="448"/>
        </pc:sldMkLst>
        <pc:spChg chg="mod">
          <ac:chgData name="Alfred Smith" userId="3c60a3631c0db8ad" providerId="LiveId" clId="{A54F6722-71E1-40F0-80A6-49160863A400}" dt="2024-07-22T06:47:04.536" v="14"/>
          <ac:spMkLst>
            <pc:docMk/>
            <pc:sldMk cId="843663555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7:16.368" v="15"/>
        <pc:sldMkLst>
          <pc:docMk/>
          <pc:sldMk cId="538051216" sldId="450"/>
        </pc:sldMkLst>
        <pc:spChg chg="mod">
          <ac:chgData name="Alfred Smith" userId="3c60a3631c0db8ad" providerId="LiveId" clId="{A54F6722-71E1-40F0-80A6-49160863A400}" dt="2024-07-22T06:47:16.368" v="15"/>
          <ac:spMkLst>
            <pc:docMk/>
            <pc:sldMk cId="538051216" sldId="450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7:27.046" v="16"/>
        <pc:sldMkLst>
          <pc:docMk/>
          <pc:sldMk cId="4002949039" sldId="452"/>
        </pc:sldMkLst>
        <pc:spChg chg="mod">
          <ac:chgData name="Alfred Smith" userId="3c60a3631c0db8ad" providerId="LiveId" clId="{A54F6722-71E1-40F0-80A6-49160863A400}" dt="2024-07-22T06:47:27.046" v="16"/>
          <ac:spMkLst>
            <pc:docMk/>
            <pc:sldMk cId="40029490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7:39.608" v="17"/>
        <pc:sldMkLst>
          <pc:docMk/>
          <pc:sldMk cId="2511564658" sldId="454"/>
        </pc:sldMkLst>
        <pc:spChg chg="mod">
          <ac:chgData name="Alfred Smith" userId="3c60a3631c0db8ad" providerId="LiveId" clId="{A54F6722-71E1-40F0-80A6-49160863A400}" dt="2024-07-22T06:47:39.608" v="17"/>
          <ac:spMkLst>
            <pc:docMk/>
            <pc:sldMk cId="2511564658" sldId="454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8:05.558" v="18"/>
        <pc:sldMkLst>
          <pc:docMk/>
          <pc:sldMk cId="4049696417" sldId="456"/>
        </pc:sldMkLst>
        <pc:spChg chg="mod">
          <ac:chgData name="Alfred Smith" userId="3c60a3631c0db8ad" providerId="LiveId" clId="{A54F6722-71E1-40F0-80A6-49160863A400}" dt="2024-07-22T06:48:05.558" v="18"/>
          <ac:spMkLst>
            <pc:docMk/>
            <pc:sldMk cId="4049696417" sldId="456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8:32.978" v="20"/>
        <pc:sldMkLst>
          <pc:docMk/>
          <pc:sldMk cId="2789980734" sldId="458"/>
        </pc:sldMkLst>
        <pc:spChg chg="mod">
          <ac:chgData name="Alfred Smith" userId="3c60a3631c0db8ad" providerId="LiveId" clId="{A54F6722-71E1-40F0-80A6-49160863A400}" dt="2024-07-22T06:48:32.978" v="20"/>
          <ac:spMkLst>
            <pc:docMk/>
            <pc:sldMk cId="2789980734" sldId="458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8:48.178" v="23"/>
        <pc:sldMkLst>
          <pc:docMk/>
          <pc:sldMk cId="2691432836" sldId="460"/>
        </pc:sldMkLst>
        <pc:spChg chg="mod">
          <ac:chgData name="Alfred Smith" userId="3c60a3631c0db8ad" providerId="LiveId" clId="{A54F6722-71E1-40F0-80A6-49160863A400}" dt="2024-07-22T06:48:48.178" v="23"/>
          <ac:spMkLst>
            <pc:docMk/>
            <pc:sldMk cId="2691432836" sldId="460"/>
            <ac:spMk id="4" creationId="{9A13E2D8-2F59-44C1-B1D2-79C300C26DD4}"/>
          </ac:spMkLst>
        </pc:spChg>
      </pc:sldChg>
      <pc:sldChg chg="modSp mod">
        <pc:chgData name="Alfred Smith" userId="3c60a3631c0db8ad" providerId="LiveId" clId="{A54F6722-71E1-40F0-80A6-49160863A400}" dt="2024-07-22T06:43:24.410" v="3" actId="12"/>
        <pc:sldMkLst>
          <pc:docMk/>
          <pc:sldMk cId="826482979" sldId="468"/>
        </pc:sldMkLst>
        <pc:spChg chg="mod">
          <ac:chgData name="Alfred Smith" userId="3c60a3631c0db8ad" providerId="LiveId" clId="{A54F6722-71E1-40F0-80A6-49160863A400}" dt="2024-07-22T06:43:24.410" v="3" actId="12"/>
          <ac:spMkLst>
            <pc:docMk/>
            <pc:sldMk cId="826482979" sldId="468"/>
            <ac:spMk id="3" creationId="{5F96472B-1870-F55F-618C-EA4C69EAE1B6}"/>
          </ac:spMkLst>
        </pc:spChg>
      </pc:sldChg>
      <pc:sldChg chg="modSp mod">
        <pc:chgData name="Alfred Smith" userId="3c60a3631c0db8ad" providerId="LiveId" clId="{A54F6722-71E1-40F0-80A6-49160863A400}" dt="2024-07-22T06:48:18.612" v="19"/>
        <pc:sldMkLst>
          <pc:docMk/>
          <pc:sldMk cId="817937395" sldId="469"/>
        </pc:sldMkLst>
        <pc:spChg chg="mod">
          <ac:chgData name="Alfred Smith" userId="3c60a3631c0db8ad" providerId="LiveId" clId="{A54F6722-71E1-40F0-80A6-49160863A400}" dt="2024-07-22T06:48:18.612" v="19"/>
          <ac:spMkLst>
            <pc:docMk/>
            <pc:sldMk cId="817937395" sldId="469"/>
            <ac:spMk id="4" creationId="{9A13E2D8-2F59-44C1-B1D2-79C300C26DD4}"/>
          </ac:spMkLst>
        </pc:spChg>
      </pc:sldChg>
      <pc:sldChg chg="addSp modSp mod">
        <pc:chgData name="Alfred Smith" userId="3c60a3631c0db8ad" providerId="LiveId" clId="{A54F6722-71E1-40F0-80A6-49160863A400}" dt="2024-07-22T06:45:08.143" v="9"/>
        <pc:sldMkLst>
          <pc:docMk/>
          <pc:sldMk cId="4194463969" sldId="471"/>
        </pc:sldMkLst>
        <pc:spChg chg="mod">
          <ac:chgData name="Alfred Smith" userId="3c60a3631c0db8ad" providerId="LiveId" clId="{A54F6722-71E1-40F0-80A6-49160863A400}" dt="2024-07-22T06:45:06.551" v="8" actId="1076"/>
          <ac:spMkLst>
            <pc:docMk/>
            <pc:sldMk cId="4194463969" sldId="471"/>
            <ac:spMk id="2" creationId="{9AC4ACB6-607F-2E3F-7786-1E3895B2CF2F}"/>
          </ac:spMkLst>
        </pc:spChg>
        <pc:spChg chg="add mod">
          <ac:chgData name="Alfred Smith" userId="3c60a3631c0db8ad" providerId="LiveId" clId="{A54F6722-71E1-40F0-80A6-49160863A400}" dt="2024-07-22T06:45:08.143" v="9"/>
          <ac:spMkLst>
            <pc:docMk/>
            <pc:sldMk cId="4194463969" sldId="471"/>
            <ac:spMk id="4" creationId="{8980E9AC-0349-AC5C-E5D2-1B21A5A96F40}"/>
          </ac:spMkLst>
        </pc:spChg>
        <pc:picChg chg="mod">
          <ac:chgData name="Alfred Smith" userId="3c60a3631c0db8ad" providerId="LiveId" clId="{A54F6722-71E1-40F0-80A6-49160863A400}" dt="2024-07-22T06:45:01.354" v="7" actId="1076"/>
          <ac:picMkLst>
            <pc:docMk/>
            <pc:sldMk cId="4194463969" sldId="471"/>
            <ac:picMk id="3" creationId="{2B7FDB98-C1D9-03DD-5847-3C770010A459}"/>
          </ac:picMkLst>
        </pc:picChg>
      </pc:sldChg>
    </pc:docChg>
  </pc:docChgLst>
  <pc:docChgLst>
    <pc:chgData name="Leonie Smith" userId="fed1330f33f5650e" providerId="LiveId" clId="{55AF79C0-BB6E-4D9E-874C-207888BB7C05}"/>
    <pc:docChg chg="modSld">
      <pc:chgData name="Leonie Smith" userId="fed1330f33f5650e" providerId="LiveId" clId="{55AF79C0-BB6E-4D9E-874C-207888BB7C05}" dt="2023-12-19T04:25:10.605" v="101" actId="20577"/>
      <pc:docMkLst>
        <pc:docMk/>
      </pc:docMkLst>
      <pc:sldChg chg="addSp delSp modSp mod modTransition modAnim">
        <pc:chgData name="Leonie Smith" userId="fed1330f33f5650e" providerId="LiveId" clId="{55AF79C0-BB6E-4D9E-874C-207888BB7C05}" dt="2023-12-19T02:42:42.520" v="8"/>
        <pc:sldMkLst>
          <pc:docMk/>
          <pc:sldMk cId="923867738" sldId="440"/>
        </pc:sldMkLst>
        <pc:picChg chg="add del mod">
          <ac:chgData name="Leonie Smith" userId="fed1330f33f5650e" providerId="LiveId" clId="{55AF79C0-BB6E-4D9E-874C-207888BB7C05}" dt="2023-12-19T02:42:42.520" v="8"/>
          <ac:picMkLst>
            <pc:docMk/>
            <pc:sldMk cId="923867738" sldId="440"/>
            <ac:picMk id="3" creationId="{FF1ADE7D-AD0D-8E78-82B5-1228906D99D0}"/>
          </ac:picMkLst>
        </pc:picChg>
        <pc:picChg chg="add mod">
          <ac:chgData name="Leonie Smith" userId="fed1330f33f5650e" providerId="LiveId" clId="{55AF79C0-BB6E-4D9E-874C-207888BB7C05}" dt="2023-12-19T02:42:42.520" v="8"/>
          <ac:picMkLst>
            <pc:docMk/>
            <pc:sldMk cId="923867738" sldId="440"/>
            <ac:picMk id="5" creationId="{20AF66EA-EED9-7715-2832-234A6994339C}"/>
          </ac:picMkLst>
        </pc:picChg>
        <pc:picChg chg="del">
          <ac:chgData name="Leonie Smith" userId="fed1330f33f5650e" providerId="LiveId" clId="{55AF79C0-BB6E-4D9E-874C-207888BB7C05}" dt="2023-12-19T02:42:35.255" v="7"/>
          <ac:picMkLst>
            <pc:docMk/>
            <pc:sldMk cId="923867738" sldId="440"/>
            <ac:picMk id="8" creationId="{31748C2D-3326-50E1-6B63-9DE96BE9013B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4:01.493" v="20"/>
        <pc:sldMkLst>
          <pc:docMk/>
          <pc:sldMk cId="2180228365" sldId="442"/>
        </pc:sldMkLst>
        <pc:picChg chg="add del mod">
          <ac:chgData name="Leonie Smith" userId="fed1330f33f5650e" providerId="LiveId" clId="{55AF79C0-BB6E-4D9E-874C-207888BB7C05}" dt="2023-12-19T02:43:26.069" v="11"/>
          <ac:picMkLst>
            <pc:docMk/>
            <pc:sldMk cId="2180228365" sldId="442"/>
            <ac:picMk id="3" creationId="{D1967AF9-33B8-69F2-EA5A-4784D86B5593}"/>
          </ac:picMkLst>
        </pc:picChg>
        <pc:picChg chg="del">
          <ac:chgData name="Leonie Smith" userId="fed1330f33f5650e" providerId="LiveId" clId="{55AF79C0-BB6E-4D9E-874C-207888BB7C05}" dt="2023-12-19T02:43:13.302" v="10"/>
          <ac:picMkLst>
            <pc:docMk/>
            <pc:sldMk cId="2180228365" sldId="442"/>
            <ac:picMk id="5" creationId="{24031540-BF0F-7EF3-AE82-C0D49EB6ABD6}"/>
          </ac:picMkLst>
        </pc:picChg>
        <pc:picChg chg="add del mod">
          <ac:chgData name="Leonie Smith" userId="fed1330f33f5650e" providerId="LiveId" clId="{55AF79C0-BB6E-4D9E-874C-207888BB7C05}" dt="2023-12-19T02:43:29.420" v="13"/>
          <ac:picMkLst>
            <pc:docMk/>
            <pc:sldMk cId="2180228365" sldId="442"/>
            <ac:picMk id="7" creationId="{FDF9163C-6F2B-8F11-F6DD-D1AE86467906}"/>
          </ac:picMkLst>
        </pc:picChg>
        <pc:picChg chg="add del mod ord">
          <ac:chgData name="Leonie Smith" userId="fed1330f33f5650e" providerId="LiveId" clId="{55AF79C0-BB6E-4D9E-874C-207888BB7C05}" dt="2023-12-19T02:43:34.401" v="14"/>
          <ac:picMkLst>
            <pc:docMk/>
            <pc:sldMk cId="2180228365" sldId="442"/>
            <ac:picMk id="10" creationId="{AE788EB1-3253-FDFB-5A55-ECCE24C1B7E3}"/>
          </ac:picMkLst>
        </pc:picChg>
        <pc:picChg chg="add del mod">
          <ac:chgData name="Leonie Smith" userId="fed1330f33f5650e" providerId="LiveId" clId="{55AF79C0-BB6E-4D9E-874C-207888BB7C05}" dt="2023-12-19T02:43:35.701" v="16"/>
          <ac:picMkLst>
            <pc:docMk/>
            <pc:sldMk cId="2180228365" sldId="442"/>
            <ac:picMk id="11" creationId="{FCBBE30B-81E9-C7D3-9CFF-1F42DE6E5298}"/>
          </ac:picMkLst>
        </pc:picChg>
        <pc:picChg chg="add del mod ord">
          <ac:chgData name="Leonie Smith" userId="fed1330f33f5650e" providerId="LiveId" clId="{55AF79C0-BB6E-4D9E-874C-207888BB7C05}" dt="2023-12-19T02:43:43.617" v="17"/>
          <ac:picMkLst>
            <pc:docMk/>
            <pc:sldMk cId="2180228365" sldId="442"/>
            <ac:picMk id="14" creationId="{E9FDEE41-D6A5-44CB-3AC7-F8DF5772BAC2}"/>
          </ac:picMkLst>
        </pc:picChg>
        <pc:picChg chg="add del mod">
          <ac:chgData name="Leonie Smith" userId="fed1330f33f5650e" providerId="LiveId" clId="{55AF79C0-BB6E-4D9E-874C-207888BB7C05}" dt="2023-12-19T02:43:47.570" v="19"/>
          <ac:picMkLst>
            <pc:docMk/>
            <pc:sldMk cId="2180228365" sldId="442"/>
            <ac:picMk id="15" creationId="{F4B4ACE7-16B0-055C-6653-3C3664F0BE62}"/>
          </ac:picMkLst>
        </pc:picChg>
        <pc:picChg chg="add del mod ord">
          <ac:chgData name="Leonie Smith" userId="fed1330f33f5650e" providerId="LiveId" clId="{55AF79C0-BB6E-4D9E-874C-207888BB7C05}" dt="2023-12-19T02:44:01.493" v="20"/>
          <ac:picMkLst>
            <pc:docMk/>
            <pc:sldMk cId="2180228365" sldId="442"/>
            <ac:picMk id="18" creationId="{A6CDD5DF-0AD8-AF7E-FB11-AB65C5C84DE3}"/>
          </ac:picMkLst>
        </pc:picChg>
        <pc:picChg chg="add mod">
          <ac:chgData name="Leonie Smith" userId="fed1330f33f5650e" providerId="LiveId" clId="{55AF79C0-BB6E-4D9E-874C-207888BB7C05}" dt="2023-12-19T02:44:01.493" v="20"/>
          <ac:picMkLst>
            <pc:docMk/>
            <pc:sldMk cId="2180228365" sldId="442"/>
            <ac:picMk id="19" creationId="{6B96D255-78C5-49C0-5E3D-C917D5D9FCCA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4:28.782" v="26"/>
        <pc:sldMkLst>
          <pc:docMk/>
          <pc:sldMk cId="1718612039" sldId="444"/>
        </pc:sldMkLst>
        <pc:picChg chg="add del mod">
          <ac:chgData name="Leonie Smith" userId="fed1330f33f5650e" providerId="LiveId" clId="{55AF79C0-BB6E-4D9E-874C-207888BB7C05}" dt="2023-12-19T02:44:12.420" v="23"/>
          <ac:picMkLst>
            <pc:docMk/>
            <pc:sldMk cId="1718612039" sldId="444"/>
            <ac:picMk id="3" creationId="{BB0CA983-219D-7228-0DF4-55B7D6D621CF}"/>
          </ac:picMkLst>
        </pc:picChg>
        <pc:picChg chg="del">
          <ac:chgData name="Leonie Smith" userId="fed1330f33f5650e" providerId="LiveId" clId="{55AF79C0-BB6E-4D9E-874C-207888BB7C05}" dt="2023-12-19T02:44:06.336" v="22"/>
          <ac:picMkLst>
            <pc:docMk/>
            <pc:sldMk cId="1718612039" sldId="444"/>
            <ac:picMk id="5" creationId="{DCB9D079-01A2-7BFE-B2E5-1D94FB698745}"/>
          </ac:picMkLst>
        </pc:picChg>
        <pc:picChg chg="add del mod">
          <ac:chgData name="Leonie Smith" userId="fed1330f33f5650e" providerId="LiveId" clId="{55AF79C0-BB6E-4D9E-874C-207888BB7C05}" dt="2023-12-19T02:44:17.502" v="25"/>
          <ac:picMkLst>
            <pc:docMk/>
            <pc:sldMk cId="1718612039" sldId="444"/>
            <ac:picMk id="7" creationId="{79141BBB-BBD7-EC2C-970B-6CCFB85E7DD4}"/>
          </ac:picMkLst>
        </pc:picChg>
        <pc:picChg chg="add del mod ord">
          <ac:chgData name="Leonie Smith" userId="fed1330f33f5650e" providerId="LiveId" clId="{55AF79C0-BB6E-4D9E-874C-207888BB7C05}" dt="2023-12-19T02:44:28.782" v="26"/>
          <ac:picMkLst>
            <pc:docMk/>
            <pc:sldMk cId="1718612039" sldId="444"/>
            <ac:picMk id="10" creationId="{BE676EB3-3AB8-3242-C227-69626DBF93C1}"/>
          </ac:picMkLst>
        </pc:picChg>
        <pc:picChg chg="add mod">
          <ac:chgData name="Leonie Smith" userId="fed1330f33f5650e" providerId="LiveId" clId="{55AF79C0-BB6E-4D9E-874C-207888BB7C05}" dt="2023-12-19T02:44:28.782" v="26"/>
          <ac:picMkLst>
            <pc:docMk/>
            <pc:sldMk cId="1718612039" sldId="444"/>
            <ac:picMk id="11" creationId="{32778B1A-C193-6AC8-A49A-3C35BFE22093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4:23:17.586" v="77"/>
        <pc:sldMkLst>
          <pc:docMk/>
          <pc:sldMk cId="665805102" sldId="446"/>
        </pc:sldMkLst>
        <pc:picChg chg="add del mod ord">
          <ac:chgData name="Leonie Smith" userId="fed1330f33f5650e" providerId="LiveId" clId="{55AF79C0-BB6E-4D9E-874C-207888BB7C05}" dt="2023-12-19T04:23:17.586" v="77"/>
          <ac:picMkLst>
            <pc:docMk/>
            <pc:sldMk cId="665805102" sldId="446"/>
            <ac:picMk id="3" creationId="{228D4A75-4871-D133-DEAD-A0A04E913A21}"/>
          </ac:picMkLst>
        </pc:picChg>
        <pc:picChg chg="add del mod">
          <ac:chgData name="Leonie Smith" userId="fed1330f33f5650e" providerId="LiveId" clId="{55AF79C0-BB6E-4D9E-874C-207888BB7C05}" dt="2023-12-19T02:44:55.894" v="29"/>
          <ac:picMkLst>
            <pc:docMk/>
            <pc:sldMk cId="665805102" sldId="446"/>
            <ac:picMk id="3" creationId="{DE4755CE-E244-70D0-C401-055534F8CCB2}"/>
          </ac:picMkLst>
        </pc:picChg>
        <pc:picChg chg="add del mod">
          <ac:chgData name="Leonie Smith" userId="fed1330f33f5650e" providerId="LiveId" clId="{55AF79C0-BB6E-4D9E-874C-207888BB7C05}" dt="2023-12-19T04:22:58.407" v="76"/>
          <ac:picMkLst>
            <pc:docMk/>
            <pc:sldMk cId="665805102" sldId="446"/>
            <ac:picMk id="5" creationId="{8B23E1C9-4694-B364-663C-F4903DAEC60C}"/>
          </ac:picMkLst>
        </pc:picChg>
        <pc:picChg chg="add mod">
          <ac:chgData name="Leonie Smith" userId="fed1330f33f5650e" providerId="LiveId" clId="{55AF79C0-BB6E-4D9E-874C-207888BB7C05}" dt="2023-12-19T04:23:17.586" v="77"/>
          <ac:picMkLst>
            <pc:docMk/>
            <pc:sldMk cId="665805102" sldId="446"/>
            <ac:picMk id="7" creationId="{212CCFD1-068E-A4C2-2319-933B4428520E}"/>
          </ac:picMkLst>
        </pc:picChg>
        <pc:picChg chg="del">
          <ac:chgData name="Leonie Smith" userId="fed1330f33f5650e" providerId="LiveId" clId="{55AF79C0-BB6E-4D9E-874C-207888BB7C05}" dt="2023-12-19T02:44:39.354" v="28"/>
          <ac:picMkLst>
            <pc:docMk/>
            <pc:sldMk cId="665805102" sldId="446"/>
            <ac:picMk id="9" creationId="{5305B8A4-9A89-E942-F1D7-340047E8883B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4:23:52.907" v="83"/>
        <pc:sldMkLst>
          <pc:docMk/>
          <pc:sldMk cId="843663555" sldId="448"/>
        </pc:sldMkLst>
        <pc:picChg chg="add del mod ord">
          <ac:chgData name="Leonie Smith" userId="fed1330f33f5650e" providerId="LiveId" clId="{55AF79C0-BB6E-4D9E-874C-207888BB7C05}" dt="2023-12-19T04:23:35.093" v="80"/>
          <ac:picMkLst>
            <pc:docMk/>
            <pc:sldMk cId="843663555" sldId="448"/>
            <ac:picMk id="3" creationId="{3AEB756D-18A3-0AF7-8E13-2C1B279E5515}"/>
          </ac:picMkLst>
        </pc:picChg>
        <pc:picChg chg="add del mod">
          <ac:chgData name="Leonie Smith" userId="fed1330f33f5650e" providerId="LiveId" clId="{55AF79C0-BB6E-4D9E-874C-207888BB7C05}" dt="2023-12-19T02:45:11.374" v="32"/>
          <ac:picMkLst>
            <pc:docMk/>
            <pc:sldMk cId="843663555" sldId="448"/>
            <ac:picMk id="3" creationId="{9CA39491-C971-C5AF-1376-9F15178E8B17}"/>
          </ac:picMkLst>
        </pc:picChg>
        <pc:picChg chg="del">
          <ac:chgData name="Leonie Smith" userId="fed1330f33f5650e" providerId="LiveId" clId="{55AF79C0-BB6E-4D9E-874C-207888BB7C05}" dt="2023-12-19T02:44:59.910" v="31"/>
          <ac:picMkLst>
            <pc:docMk/>
            <pc:sldMk cId="843663555" sldId="448"/>
            <ac:picMk id="5" creationId="{1322EFF8-BBFB-E80B-CBFE-5BED159A2927}"/>
          </ac:picMkLst>
        </pc:picChg>
        <pc:picChg chg="add del mod">
          <ac:chgData name="Leonie Smith" userId="fed1330f33f5650e" providerId="LiveId" clId="{55AF79C0-BB6E-4D9E-874C-207888BB7C05}" dt="2023-12-19T04:23:38.312" v="82"/>
          <ac:picMkLst>
            <pc:docMk/>
            <pc:sldMk cId="843663555" sldId="448"/>
            <ac:picMk id="5" creationId="{71F458AA-E94F-E91E-6CDE-EC5E10A54D93}"/>
          </ac:picMkLst>
        </pc:picChg>
        <pc:picChg chg="add del mod">
          <ac:chgData name="Leonie Smith" userId="fed1330f33f5650e" providerId="LiveId" clId="{55AF79C0-BB6E-4D9E-874C-207888BB7C05}" dt="2023-12-19T02:45:14.024" v="34"/>
          <ac:picMkLst>
            <pc:docMk/>
            <pc:sldMk cId="843663555" sldId="448"/>
            <ac:picMk id="7" creationId="{A18963E7-308C-4B84-8BB7-D74B53DEA83E}"/>
          </ac:picMkLst>
        </pc:picChg>
        <pc:picChg chg="add del mod ord">
          <ac:chgData name="Leonie Smith" userId="fed1330f33f5650e" providerId="LiveId" clId="{55AF79C0-BB6E-4D9E-874C-207888BB7C05}" dt="2023-12-19T04:23:52.907" v="83"/>
          <ac:picMkLst>
            <pc:docMk/>
            <pc:sldMk cId="843663555" sldId="448"/>
            <ac:picMk id="9" creationId="{406540F1-E740-1875-E65C-B025148EF77F}"/>
          </ac:picMkLst>
        </pc:picChg>
        <pc:picChg chg="add mod">
          <ac:chgData name="Leonie Smith" userId="fed1330f33f5650e" providerId="LiveId" clId="{55AF79C0-BB6E-4D9E-874C-207888BB7C05}" dt="2023-12-19T04:23:52.907" v="83"/>
          <ac:picMkLst>
            <pc:docMk/>
            <pc:sldMk cId="843663555" sldId="448"/>
            <ac:picMk id="10" creationId="{8869451D-C766-1726-A457-B4CD5835CA63}"/>
          </ac:picMkLst>
        </pc:picChg>
        <pc:picChg chg="add del mod ord">
          <ac:chgData name="Leonie Smith" userId="fed1330f33f5650e" providerId="LiveId" clId="{55AF79C0-BB6E-4D9E-874C-207888BB7C05}" dt="2023-12-19T02:45:20.874" v="35"/>
          <ac:picMkLst>
            <pc:docMk/>
            <pc:sldMk cId="843663555" sldId="448"/>
            <ac:picMk id="10" creationId="{992693D0-A8E3-F951-3C8F-62D122D46D31}"/>
          </ac:picMkLst>
        </pc:picChg>
        <pc:picChg chg="add del mod">
          <ac:chgData name="Leonie Smith" userId="fed1330f33f5650e" providerId="LiveId" clId="{55AF79C0-BB6E-4D9E-874C-207888BB7C05}" dt="2023-12-19T02:45:22.519" v="37"/>
          <ac:picMkLst>
            <pc:docMk/>
            <pc:sldMk cId="843663555" sldId="448"/>
            <ac:picMk id="11" creationId="{A2AC932F-F827-A493-0848-58B51E7ACD35}"/>
          </ac:picMkLst>
        </pc:picChg>
        <pc:picChg chg="add del mod ord">
          <ac:chgData name="Leonie Smith" userId="fed1330f33f5650e" providerId="LiveId" clId="{55AF79C0-BB6E-4D9E-874C-207888BB7C05}" dt="2023-12-19T02:45:36.136" v="38"/>
          <ac:picMkLst>
            <pc:docMk/>
            <pc:sldMk cId="843663555" sldId="448"/>
            <ac:picMk id="14" creationId="{7F98D7D9-E8FE-E02E-6F5E-568C37342126}"/>
          </ac:picMkLst>
        </pc:picChg>
        <pc:picChg chg="add del mod">
          <ac:chgData name="Leonie Smith" userId="fed1330f33f5650e" providerId="LiveId" clId="{55AF79C0-BB6E-4D9E-874C-207888BB7C05}" dt="2023-12-19T02:45:42.743" v="40"/>
          <ac:picMkLst>
            <pc:docMk/>
            <pc:sldMk cId="843663555" sldId="448"/>
            <ac:picMk id="15" creationId="{D017228B-75DA-52BF-676F-CFAB638D6B7C}"/>
          </ac:picMkLst>
        </pc:picChg>
        <pc:picChg chg="add del mod ord">
          <ac:chgData name="Leonie Smith" userId="fed1330f33f5650e" providerId="LiveId" clId="{55AF79C0-BB6E-4D9E-874C-207888BB7C05}" dt="2023-12-19T02:45:49.257" v="41"/>
          <ac:picMkLst>
            <pc:docMk/>
            <pc:sldMk cId="843663555" sldId="448"/>
            <ac:picMk id="18" creationId="{DFD64571-154C-F912-1FF6-0F56BCB72400}"/>
          </ac:picMkLst>
        </pc:picChg>
        <pc:picChg chg="add del mod">
          <ac:chgData name="Leonie Smith" userId="fed1330f33f5650e" providerId="LiveId" clId="{55AF79C0-BB6E-4D9E-874C-207888BB7C05}" dt="2023-12-19T02:45:50.655" v="43"/>
          <ac:picMkLst>
            <pc:docMk/>
            <pc:sldMk cId="843663555" sldId="448"/>
            <ac:picMk id="19" creationId="{B6AA41E8-5A45-EEB1-11D2-B16957047398}"/>
          </ac:picMkLst>
        </pc:picChg>
        <pc:picChg chg="add del mod ord">
          <ac:chgData name="Leonie Smith" userId="fed1330f33f5650e" providerId="LiveId" clId="{55AF79C0-BB6E-4D9E-874C-207888BB7C05}" dt="2023-12-19T02:46:04.117" v="44"/>
          <ac:picMkLst>
            <pc:docMk/>
            <pc:sldMk cId="843663555" sldId="448"/>
            <ac:picMk id="22" creationId="{37B3998D-9FEE-A6BA-EDE8-B72D2853AF74}"/>
          </ac:picMkLst>
        </pc:picChg>
        <pc:picChg chg="add del mod">
          <ac:chgData name="Leonie Smith" userId="fed1330f33f5650e" providerId="LiveId" clId="{55AF79C0-BB6E-4D9E-874C-207888BB7C05}" dt="2023-12-19T04:23:28.608" v="79"/>
          <ac:picMkLst>
            <pc:docMk/>
            <pc:sldMk cId="843663555" sldId="448"/>
            <ac:picMk id="23" creationId="{FE8968E0-F5BA-1E2C-AA38-E15CACBBB030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6:23.093" v="47"/>
        <pc:sldMkLst>
          <pc:docMk/>
          <pc:sldMk cId="538051216" sldId="450"/>
        </pc:sldMkLst>
        <pc:picChg chg="del">
          <ac:chgData name="Leonie Smith" userId="fed1330f33f5650e" providerId="LiveId" clId="{55AF79C0-BB6E-4D9E-874C-207888BB7C05}" dt="2023-12-19T02:46:08.747" v="46"/>
          <ac:picMkLst>
            <pc:docMk/>
            <pc:sldMk cId="538051216" sldId="450"/>
            <ac:picMk id="2" creationId="{3F58AAA9-16A3-78A3-DA7D-5D3D035DA53A}"/>
          </ac:picMkLst>
        </pc:picChg>
        <pc:picChg chg="add del mod">
          <ac:chgData name="Leonie Smith" userId="fed1330f33f5650e" providerId="LiveId" clId="{55AF79C0-BB6E-4D9E-874C-207888BB7C05}" dt="2023-12-19T02:46:23.093" v="47"/>
          <ac:picMkLst>
            <pc:docMk/>
            <pc:sldMk cId="538051216" sldId="450"/>
            <ac:picMk id="5" creationId="{0840F56E-E2C4-1A9B-6EE3-82EDF6F5118A}"/>
          </ac:picMkLst>
        </pc:picChg>
        <pc:picChg chg="add mod">
          <ac:chgData name="Leonie Smith" userId="fed1330f33f5650e" providerId="LiveId" clId="{55AF79C0-BB6E-4D9E-874C-207888BB7C05}" dt="2023-12-19T02:46:23.093" v="47"/>
          <ac:picMkLst>
            <pc:docMk/>
            <pc:sldMk cId="538051216" sldId="450"/>
            <ac:picMk id="7" creationId="{7AF0AC57-6071-3062-D2CA-2B1AAE9C893E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7:03.775" v="56"/>
        <pc:sldMkLst>
          <pc:docMk/>
          <pc:sldMk cId="4002949039" sldId="452"/>
        </pc:sldMkLst>
        <pc:picChg chg="del">
          <ac:chgData name="Leonie Smith" userId="fed1330f33f5650e" providerId="LiveId" clId="{55AF79C0-BB6E-4D9E-874C-207888BB7C05}" dt="2023-12-19T02:46:27.158" v="49"/>
          <ac:picMkLst>
            <pc:docMk/>
            <pc:sldMk cId="4002949039" sldId="452"/>
            <ac:picMk id="3" creationId="{F592E5A8-7D4F-A508-F7AB-A80CDD6C8C28}"/>
          </ac:picMkLst>
        </pc:picChg>
        <pc:picChg chg="add del mod">
          <ac:chgData name="Leonie Smith" userId="fed1330f33f5650e" providerId="LiveId" clId="{55AF79C0-BB6E-4D9E-874C-207888BB7C05}" dt="2023-12-19T02:46:35.135" v="50"/>
          <ac:picMkLst>
            <pc:docMk/>
            <pc:sldMk cId="4002949039" sldId="452"/>
            <ac:picMk id="5" creationId="{393FEB62-D29B-F7C5-841E-CF372122CEA6}"/>
          </ac:picMkLst>
        </pc:picChg>
        <pc:picChg chg="add del mod">
          <ac:chgData name="Leonie Smith" userId="fed1330f33f5650e" providerId="LiveId" clId="{55AF79C0-BB6E-4D9E-874C-207888BB7C05}" dt="2023-12-19T02:46:39.913" v="52"/>
          <ac:picMkLst>
            <pc:docMk/>
            <pc:sldMk cId="4002949039" sldId="452"/>
            <ac:picMk id="7" creationId="{806E6DCD-7240-84B3-A2F3-7504584BC929}"/>
          </ac:picMkLst>
        </pc:picChg>
        <pc:picChg chg="add del mod ord">
          <ac:chgData name="Leonie Smith" userId="fed1330f33f5650e" providerId="LiveId" clId="{55AF79C0-BB6E-4D9E-874C-207888BB7C05}" dt="2023-12-19T02:46:50.921" v="53"/>
          <ac:picMkLst>
            <pc:docMk/>
            <pc:sldMk cId="4002949039" sldId="452"/>
            <ac:picMk id="10" creationId="{D824CBFB-B127-8060-5BE8-182756F6B92F}"/>
          </ac:picMkLst>
        </pc:picChg>
        <pc:picChg chg="add del mod">
          <ac:chgData name="Leonie Smith" userId="fed1330f33f5650e" providerId="LiveId" clId="{55AF79C0-BB6E-4D9E-874C-207888BB7C05}" dt="2023-12-19T02:46:53.286" v="55"/>
          <ac:picMkLst>
            <pc:docMk/>
            <pc:sldMk cId="4002949039" sldId="452"/>
            <ac:picMk id="11" creationId="{2E289764-DE0A-C01A-F4D5-8340BCB3082D}"/>
          </ac:picMkLst>
        </pc:picChg>
        <pc:picChg chg="add del mod ord">
          <ac:chgData name="Leonie Smith" userId="fed1330f33f5650e" providerId="LiveId" clId="{55AF79C0-BB6E-4D9E-874C-207888BB7C05}" dt="2023-12-19T02:47:03.775" v="56"/>
          <ac:picMkLst>
            <pc:docMk/>
            <pc:sldMk cId="4002949039" sldId="452"/>
            <ac:picMk id="14" creationId="{210FC980-D403-097A-35F8-82750E2345DF}"/>
          </ac:picMkLst>
        </pc:picChg>
        <pc:picChg chg="add mod">
          <ac:chgData name="Leonie Smith" userId="fed1330f33f5650e" providerId="LiveId" clId="{55AF79C0-BB6E-4D9E-874C-207888BB7C05}" dt="2023-12-19T02:47:03.775" v="56"/>
          <ac:picMkLst>
            <pc:docMk/>
            <pc:sldMk cId="4002949039" sldId="452"/>
            <ac:picMk id="15" creationId="{CDB87C25-F373-22AE-B4A0-49C5284F9214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4:24:44.424" v="89"/>
        <pc:sldMkLst>
          <pc:docMk/>
          <pc:sldMk cId="2511564658" sldId="454"/>
        </pc:sldMkLst>
        <pc:picChg chg="add del mod ord">
          <ac:chgData name="Leonie Smith" userId="fed1330f33f5650e" providerId="LiveId" clId="{55AF79C0-BB6E-4D9E-874C-207888BB7C05}" dt="2023-12-19T04:24:23.261" v="86"/>
          <ac:picMkLst>
            <pc:docMk/>
            <pc:sldMk cId="2511564658" sldId="454"/>
            <ac:picMk id="3" creationId="{29F2B5A3-84DF-8626-259F-0C383BCB1145}"/>
          </ac:picMkLst>
        </pc:picChg>
        <pc:picChg chg="add del mod">
          <ac:chgData name="Leonie Smith" userId="fed1330f33f5650e" providerId="LiveId" clId="{55AF79C0-BB6E-4D9E-874C-207888BB7C05}" dt="2023-12-19T02:47:26.259" v="59"/>
          <ac:picMkLst>
            <pc:docMk/>
            <pc:sldMk cId="2511564658" sldId="454"/>
            <ac:picMk id="3" creationId="{3C7E572B-D052-594E-625E-415C86A63466}"/>
          </ac:picMkLst>
        </pc:picChg>
        <pc:picChg chg="add del mod">
          <ac:chgData name="Leonie Smith" userId="fed1330f33f5650e" providerId="LiveId" clId="{55AF79C0-BB6E-4D9E-874C-207888BB7C05}" dt="2023-12-19T04:24:17.111" v="85"/>
          <ac:picMkLst>
            <pc:docMk/>
            <pc:sldMk cId="2511564658" sldId="454"/>
            <ac:picMk id="5" creationId="{E6B4FD88-457C-F7AA-1F67-1CC8FC18C2B7}"/>
          </ac:picMkLst>
        </pc:picChg>
        <pc:picChg chg="add del mod">
          <ac:chgData name="Leonie Smith" userId="fed1330f33f5650e" providerId="LiveId" clId="{55AF79C0-BB6E-4D9E-874C-207888BB7C05}" dt="2023-12-19T04:24:26.576" v="88"/>
          <ac:picMkLst>
            <pc:docMk/>
            <pc:sldMk cId="2511564658" sldId="454"/>
            <ac:picMk id="7" creationId="{B022D0DB-62A5-5C39-E470-5F7B84D3F960}"/>
          </ac:picMkLst>
        </pc:picChg>
        <pc:picChg chg="del">
          <ac:chgData name="Leonie Smith" userId="fed1330f33f5650e" providerId="LiveId" clId="{55AF79C0-BB6E-4D9E-874C-207888BB7C05}" dt="2023-12-19T02:47:09.289" v="58"/>
          <ac:picMkLst>
            <pc:docMk/>
            <pc:sldMk cId="2511564658" sldId="454"/>
            <ac:picMk id="7" creationId="{FA743890-F9D4-D4E3-8194-4490B8CE0341}"/>
          </ac:picMkLst>
        </pc:picChg>
        <pc:picChg chg="add del mod ord">
          <ac:chgData name="Leonie Smith" userId="fed1330f33f5650e" providerId="LiveId" clId="{55AF79C0-BB6E-4D9E-874C-207888BB7C05}" dt="2023-12-19T04:24:44.424" v="89"/>
          <ac:picMkLst>
            <pc:docMk/>
            <pc:sldMk cId="2511564658" sldId="454"/>
            <ac:picMk id="10" creationId="{ECDE3738-A2FA-95BB-8B9B-80CF90E4C632}"/>
          </ac:picMkLst>
        </pc:picChg>
        <pc:picChg chg="add mod">
          <ac:chgData name="Leonie Smith" userId="fed1330f33f5650e" providerId="LiveId" clId="{55AF79C0-BB6E-4D9E-874C-207888BB7C05}" dt="2023-12-19T04:24:44.424" v="89"/>
          <ac:picMkLst>
            <pc:docMk/>
            <pc:sldMk cId="2511564658" sldId="454"/>
            <ac:picMk id="11" creationId="{5E96108D-E33C-4B3F-6BC6-ADB88D0077FA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8:36.408" v="65"/>
        <pc:sldMkLst>
          <pc:docMk/>
          <pc:sldMk cId="4049696417" sldId="456"/>
        </pc:sldMkLst>
        <pc:picChg chg="add del mod">
          <ac:chgData name="Leonie Smith" userId="fed1330f33f5650e" providerId="LiveId" clId="{55AF79C0-BB6E-4D9E-874C-207888BB7C05}" dt="2023-12-19T02:47:51.197" v="62"/>
          <ac:picMkLst>
            <pc:docMk/>
            <pc:sldMk cId="4049696417" sldId="456"/>
            <ac:picMk id="3" creationId="{F6089B8C-D3A3-7E7C-CE56-3505D67871B2}"/>
          </ac:picMkLst>
        </pc:picChg>
        <pc:picChg chg="add del mod">
          <ac:chgData name="Leonie Smith" userId="fed1330f33f5650e" providerId="LiveId" clId="{55AF79C0-BB6E-4D9E-874C-207888BB7C05}" dt="2023-12-19T02:48:19.865" v="64"/>
          <ac:picMkLst>
            <pc:docMk/>
            <pc:sldMk cId="4049696417" sldId="456"/>
            <ac:picMk id="5" creationId="{A3CCCE7F-76FF-94EE-0533-DB6F257CE741}"/>
          </ac:picMkLst>
        </pc:picChg>
        <pc:picChg chg="del">
          <ac:chgData name="Leonie Smith" userId="fed1330f33f5650e" providerId="LiveId" clId="{55AF79C0-BB6E-4D9E-874C-207888BB7C05}" dt="2023-12-19T02:47:34.596" v="61"/>
          <ac:picMkLst>
            <pc:docMk/>
            <pc:sldMk cId="4049696417" sldId="456"/>
            <ac:picMk id="10" creationId="{FC75F611-CDB0-E3F6-5E2D-11B2B9CB09FF}"/>
          </ac:picMkLst>
        </pc:picChg>
        <pc:picChg chg="add del mod ord">
          <ac:chgData name="Leonie Smith" userId="fed1330f33f5650e" providerId="LiveId" clId="{55AF79C0-BB6E-4D9E-874C-207888BB7C05}" dt="2023-12-19T02:48:36.408" v="65"/>
          <ac:picMkLst>
            <pc:docMk/>
            <pc:sldMk cId="4049696417" sldId="456"/>
            <ac:picMk id="12" creationId="{DA47E3F5-4E8C-31F4-79B5-014A3A1DE163}"/>
          </ac:picMkLst>
        </pc:picChg>
        <pc:picChg chg="add mod">
          <ac:chgData name="Leonie Smith" userId="fed1330f33f5650e" providerId="LiveId" clId="{55AF79C0-BB6E-4D9E-874C-207888BB7C05}" dt="2023-12-19T02:48:36.408" v="65"/>
          <ac:picMkLst>
            <pc:docMk/>
            <pc:sldMk cId="4049696417" sldId="456"/>
            <ac:picMk id="13" creationId="{87CF4E2C-55C7-0B12-2610-15B3B3C2A066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9:36.533" v="71"/>
        <pc:sldMkLst>
          <pc:docMk/>
          <pc:sldMk cId="2789980734" sldId="458"/>
        </pc:sldMkLst>
        <pc:picChg chg="add del mod">
          <ac:chgData name="Leonie Smith" userId="fed1330f33f5650e" providerId="LiveId" clId="{55AF79C0-BB6E-4D9E-874C-207888BB7C05}" dt="2023-12-19T02:49:36.533" v="71"/>
          <ac:picMkLst>
            <pc:docMk/>
            <pc:sldMk cId="2789980734" sldId="458"/>
            <ac:picMk id="3" creationId="{4883FD13-29A1-20A8-DBF9-4964862F01A5}"/>
          </ac:picMkLst>
        </pc:picChg>
        <pc:picChg chg="add mod">
          <ac:chgData name="Leonie Smith" userId="fed1330f33f5650e" providerId="LiveId" clId="{55AF79C0-BB6E-4D9E-874C-207888BB7C05}" dt="2023-12-19T02:49:36.533" v="71"/>
          <ac:picMkLst>
            <pc:docMk/>
            <pc:sldMk cId="2789980734" sldId="458"/>
            <ac:picMk id="5" creationId="{936CF039-4745-94E5-D71F-C0F80519F87E}"/>
          </ac:picMkLst>
        </pc:picChg>
        <pc:picChg chg="del">
          <ac:chgData name="Leonie Smith" userId="fed1330f33f5650e" providerId="LiveId" clId="{55AF79C0-BB6E-4D9E-874C-207888BB7C05}" dt="2023-12-19T02:49:16.745" v="70"/>
          <ac:picMkLst>
            <pc:docMk/>
            <pc:sldMk cId="2789980734" sldId="458"/>
            <ac:picMk id="8" creationId="{BDD8453E-4B67-4CB4-B9B2-B19876660A5C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9:51.983" v="74"/>
        <pc:sldMkLst>
          <pc:docMk/>
          <pc:sldMk cId="2691432836" sldId="460"/>
        </pc:sldMkLst>
        <pc:picChg chg="del">
          <ac:chgData name="Leonie Smith" userId="fed1330f33f5650e" providerId="LiveId" clId="{55AF79C0-BB6E-4D9E-874C-207888BB7C05}" dt="2023-12-19T02:49:41.469" v="73"/>
          <ac:picMkLst>
            <pc:docMk/>
            <pc:sldMk cId="2691432836" sldId="460"/>
            <ac:picMk id="3" creationId="{158A5ECE-0966-8608-B968-70C5D5AA6A25}"/>
          </ac:picMkLst>
        </pc:picChg>
        <pc:picChg chg="add del mod">
          <ac:chgData name="Leonie Smith" userId="fed1330f33f5650e" providerId="LiveId" clId="{55AF79C0-BB6E-4D9E-874C-207888BB7C05}" dt="2023-12-19T02:49:51.983" v="74"/>
          <ac:picMkLst>
            <pc:docMk/>
            <pc:sldMk cId="2691432836" sldId="460"/>
            <ac:picMk id="5" creationId="{76A2087F-47A9-FB6E-49AB-78456D3C8D38}"/>
          </ac:picMkLst>
        </pc:picChg>
        <pc:picChg chg="add mod">
          <ac:chgData name="Leonie Smith" userId="fed1330f33f5650e" providerId="LiveId" clId="{55AF79C0-BB6E-4D9E-874C-207888BB7C05}" dt="2023-12-19T02:49:51.983" v="74"/>
          <ac:picMkLst>
            <pc:docMk/>
            <pc:sldMk cId="2691432836" sldId="460"/>
            <ac:picMk id="7" creationId="{3E6BD5EF-2CAF-E29A-987A-FBDC20490F22}"/>
          </ac:picMkLst>
        </pc:picChg>
      </pc:sldChg>
      <pc:sldChg chg="addSp delSp modSp mod modTransition modAnim modNotesTx">
        <pc:chgData name="Leonie Smith" userId="fed1330f33f5650e" providerId="LiveId" clId="{55AF79C0-BB6E-4D9E-874C-207888BB7C05}" dt="2023-12-19T04:25:10.605" v="101" actId="20577"/>
        <pc:sldMkLst>
          <pc:docMk/>
          <pc:sldMk cId="826482979" sldId="468"/>
        </pc:sldMkLst>
        <pc:picChg chg="del">
          <ac:chgData name="Leonie Smith" userId="fed1330f33f5650e" providerId="LiveId" clId="{55AF79C0-BB6E-4D9E-874C-207888BB7C05}" dt="2023-12-19T02:41:09.872" v="1"/>
          <ac:picMkLst>
            <pc:docMk/>
            <pc:sldMk cId="826482979" sldId="468"/>
            <ac:picMk id="4" creationId="{EB189EFC-1658-B6D7-90D7-69CFA88F0A50}"/>
          </ac:picMkLst>
        </pc:picChg>
        <pc:picChg chg="add del mod">
          <ac:chgData name="Leonie Smith" userId="fed1330f33f5650e" providerId="LiveId" clId="{55AF79C0-BB6E-4D9E-874C-207888BB7C05}" dt="2023-12-19T02:41:16.903" v="2"/>
          <ac:picMkLst>
            <pc:docMk/>
            <pc:sldMk cId="826482979" sldId="468"/>
            <ac:picMk id="6" creationId="{04859DCB-8774-FC13-CA77-C505462F5C32}"/>
          </ac:picMkLst>
        </pc:picChg>
        <pc:picChg chg="add del mod">
          <ac:chgData name="Leonie Smith" userId="fed1330f33f5650e" providerId="LiveId" clId="{55AF79C0-BB6E-4D9E-874C-207888BB7C05}" dt="2023-12-19T02:41:27.432" v="4"/>
          <ac:picMkLst>
            <pc:docMk/>
            <pc:sldMk cId="826482979" sldId="468"/>
            <ac:picMk id="7" creationId="{26149612-E7B1-A40D-A08D-2FAA36877997}"/>
          </ac:picMkLst>
        </pc:picChg>
        <pc:picChg chg="add del mod ord">
          <ac:chgData name="Leonie Smith" userId="fed1330f33f5650e" providerId="LiveId" clId="{55AF79C0-BB6E-4D9E-874C-207888BB7C05}" dt="2023-12-19T02:41:34.440" v="5"/>
          <ac:picMkLst>
            <pc:docMk/>
            <pc:sldMk cId="826482979" sldId="468"/>
            <ac:picMk id="12" creationId="{05B38005-B8DF-5C44-C1A0-BA4BBF6FE3E6}"/>
          </ac:picMkLst>
        </pc:picChg>
        <pc:picChg chg="add mod">
          <ac:chgData name="Leonie Smith" userId="fed1330f33f5650e" providerId="LiveId" clId="{55AF79C0-BB6E-4D9E-874C-207888BB7C05}" dt="2023-12-19T02:41:34.440" v="5"/>
          <ac:picMkLst>
            <pc:docMk/>
            <pc:sldMk cId="826482979" sldId="468"/>
            <ac:picMk id="13" creationId="{A6E99CD8-1F89-3D04-4EBF-E25FEC4481DA}"/>
          </ac:picMkLst>
        </pc:picChg>
      </pc:sldChg>
      <pc:sldChg chg="addSp delSp modSp mod modTransition modAnim">
        <pc:chgData name="Leonie Smith" userId="fed1330f33f5650e" providerId="LiveId" clId="{55AF79C0-BB6E-4D9E-874C-207888BB7C05}" dt="2023-12-19T02:48:52.502" v="68"/>
        <pc:sldMkLst>
          <pc:docMk/>
          <pc:sldMk cId="817937395" sldId="469"/>
        </pc:sldMkLst>
        <pc:picChg chg="del">
          <ac:chgData name="Leonie Smith" userId="fed1330f33f5650e" providerId="LiveId" clId="{55AF79C0-BB6E-4D9E-874C-207888BB7C05}" dt="2023-12-19T02:48:40.899" v="67"/>
          <ac:picMkLst>
            <pc:docMk/>
            <pc:sldMk cId="817937395" sldId="469"/>
            <ac:picMk id="3" creationId="{E7AB6396-D5B0-F6FE-F415-BB5494DDF4B4}"/>
          </ac:picMkLst>
        </pc:picChg>
        <pc:picChg chg="add del mod">
          <ac:chgData name="Leonie Smith" userId="fed1330f33f5650e" providerId="LiveId" clId="{55AF79C0-BB6E-4D9E-874C-207888BB7C05}" dt="2023-12-19T02:48:52.502" v="68"/>
          <ac:picMkLst>
            <pc:docMk/>
            <pc:sldMk cId="817937395" sldId="469"/>
            <ac:picMk id="7" creationId="{61BF0E1B-0F82-2962-C5F8-2E3A183C8D8B}"/>
          </ac:picMkLst>
        </pc:picChg>
        <pc:picChg chg="add mod">
          <ac:chgData name="Leonie Smith" userId="fed1330f33f5650e" providerId="LiveId" clId="{55AF79C0-BB6E-4D9E-874C-207888BB7C05}" dt="2023-12-19T02:48:52.502" v="68"/>
          <ac:picMkLst>
            <pc:docMk/>
            <pc:sldMk cId="817937395" sldId="469"/>
            <ac:picMk id="8" creationId="{4011E287-6ABA-F8FF-A7CA-34BF05AF1E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5:1-7:29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06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6E99CD8-1F89-3D04-4EBF-E25FEC448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"/>
    </mc:Choice>
    <mc:Fallback xmlns="">
      <p:transition spd="slow" advTm="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1E6A-E40C-3A08-6432-8D7C7ECF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E71DB-C19D-615B-ED9B-77A06ED0287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4When Jesus had finished speaking, He said to Simon, “Put out into deep water and let down your nets for a catch.”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ཁོང་གིས་ཆོས་གསུངས་ཚར་རྗེས་སི་མོན་ལ་འདི་སྐད༌དུ། མཚོ་གཏིང་ཟབ་པའི་གནས་སུ་གྲུ་སྐྱོད༌ཅིག དྲ་རྒྱ་འཕངས་ནས་ཉ་ཟུངས་ཤིག་ཅེས་གསུངས་པ༌དང༌།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869451D-C766-1726-A457-B4CD5835C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4"/>
    </mc:Choice>
    <mc:Fallback xmlns="">
      <p:transition spd="slow" advTm="1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93B6B-26C5-68E4-BB05-36BDCCD8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CE8E1-C256-2359-FDDC-1F4ED1363C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5“Master,” Simon replied, “we have worked hard all night without catching anything. But because You say so, I will let down the nets.”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སི་མོན་ན༌རེ། སྟོན་པ༌ལགས། ངེད་ཅག་གིས་ཞག་གང་བོར་དཀའ་སྡུག་མྱངས་ནའང་ཅི་ཡང་མ༌ཟིན། འོན་ཀྱང་ཁྱེད་ཀྱིས་གསུངས་པ་བཞིན་དྲ་རྒྱ་མར་གཏོང་བར་བྱེད་ཅེས་སྨྲས༌ཤིང༌།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F0AC57-6071-3062-D2CA-2B1AAE9C8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83F37037-1E5A-B985-E03E-03B7FEDD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9913E-BEB1-6750-1C96-E11C2AADAE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they had done so, they caught such a large number of fish that their nets began to tear.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ཁོ་རྣམས་ཀྱིས་དེ་ལྟར་དྲ་རྒྱ་བཏང་བ་དང་ཉ་ཤིན་ཏུ་མང་པོ་ཟིན་ཏེ་དྲ་རྒྱའང་ཆད་ལ་ཉེ་བ་ཙམ་བྱུང༌བས།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DB87C25-F373-22AE-B4A0-49C5284F9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AD2C-EB08-1382-DCC5-F1BC8CE4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2F752-78CC-6AF4-A2B0-46DFE5D7342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7So they signaled to their partners in the other boat to come and help them, and they came and filled both boats so full that they began to sink.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མཚོ་གྲུ་གཞན་དུ་ཡོད་པའི་གྲོགས་རྣམས་ལ་རོགས་རམ་བྱེད་དུ་ཤོག་ཅེས་ལག་བརྡ་བྱས་པ༌དང༌། དེ་རྣམས་ཀྱང་ཚུར་ཡོང་ཞིང་མཚོ་གྲུ་གཉིས་པོར་ཉས་བཀང་སྟེ་མཚོ་གྲུ་ཡང་ཆུ་རུ་ནུབ་ལ་ཉེ་བ་ཙམ་བྱུང༌།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96108D-E33C-4B3F-6BC6-ADB88D007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0"/>
    </mc:Choice>
    <mc:Fallback xmlns="">
      <p:transition spd="slow" advTm="1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0BB4-0E2C-6A28-4BA0-F2753C4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r="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98B9B-EB81-96F9-8AD7-D05D0DA1213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8When Simon Peter saw this, he fell at Jesus’ knees. “Go away from me, Lord,” he said, “for I am a sinful man.”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སི་མོན་པེ་ཏྲོས་དོན་དེ་མཐོང་ནས་སྐྱབས་མགོན་ཡེ་ཤུའི་ཞབས་དྲུང་དུ་ཕྱག་འཚལ་ཏེ་འདི་སྐད༌དུ། གཙོ་བོ༌ལགས། བདག་ནི་མི་སྡིག་ཅན་ཞིག་ཡིན༌པས། ཁྱེད་རང་ང་དང་བྲལ་ནས་ཕེབས་རོགས་ཞེས་ཞུས་སོ།། </a:t>
            </a:r>
            <a:endParaRPr lang="en-ZA" sz="6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7CF4E2C-55C7-0B12-2610-15B3B3C2A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8"/>
    </mc:Choice>
    <mc:Fallback xmlns="">
      <p:transition spd="slow" advTm="1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1CA77-0B66-87E9-BE6E-B641F1F643E6}"/>
              </a:ext>
            </a:extLst>
          </p:cNvPr>
          <p:cNvSpPr txBox="1"/>
          <p:nvPr/>
        </p:nvSpPr>
        <p:spPr>
          <a:xfrm>
            <a:off x="338138" y="4200525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456D-657C-95F2-5B9E-4849867B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AF4B9-FF8E-8681-5C53-4E0A482E6CE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4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9For he and his companions were astonished at the catch of fish they had taken,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་དང་མཉམ་དུ་ཡོད་པ་ཐམས་ཅད་ཀྱིས་ཐེངས་འདིར་ཉ་དེ་འདྲ་མང་པོ་ཟིན་པ་མཐོང་བས་དོན་དེར་ཤིན་ཏུ་ཧ་ལས༌ཤིང༌།</a:t>
            </a:r>
            <a:endParaRPr lang="en-ZA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11E287-6ABA-F8FF-A7CA-34BF05AF1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7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0"/>
    </mc:Choice>
    <mc:Fallback xmlns="">
      <p:transition spd="slow" advTm="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6E80-8A23-D095-D38E-CFE65596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03E9E-5AB0-A684-7742-6C4E0651972E}"/>
              </a:ext>
            </a:extLst>
          </p:cNvPr>
          <p:cNvSpPr txBox="1"/>
          <p:nvPr/>
        </p:nvSpPr>
        <p:spPr>
          <a:xfrm>
            <a:off x="513171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so were his partners James and John, the sons of Zebedee.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“Do not be afraid,” Jesus said to Simon. “From now on you will catch men.”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སི་མོན་གྱི་ལས་གྲོགས་ཟེ་བད་ཡཱའི་བུ་ཡ་ཀོབ་དང་ཡོ་ཧ་ནན་གཉིས་ཀྱང་དེར་ཧ་ལས༌པ་རེད། སྐྱབས་མགོན་ཡེ་ཤུས་སི་མོན་ལ་འདི་སྐད༌དུ། མ་འཇིགས༌ཤིག ཕྱིན་ཆད་ཁྱོད་ལ་མི་ཡང་འཐོབ་པར་འགྱུར་ཞེས་གསུངས༌ཤིང༌།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6CF039-4745-94E5-D71F-C0F80519F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5"/>
    </mc:Choice>
    <mc:Fallback xmlns="">
      <p:transition spd="slow" advTm="1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13B46-5FA3-C28E-FE61-E8523754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CF29D-FC18-6F55-0528-B76B1113096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when they had brought their boats ashore, they left everything and followed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ཀྱིས་ཀྱང་མཚོ་གྲུ་གཉིས་པོ་མཚོ་འགྲམ་དུ་བསྐྱུར་བ་དང་ཐམས་ཅད་སྤངས་ནས་ཁོང་གི་རྗེས་སུ་འབྲ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6BD5EF-2CAF-E29A-987A-FBDC20490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"/>
    </mc:Choice>
    <mc:Fallback xmlns="">
      <p:transition spd="slow" advTm="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A6826-AC5C-0426-214C-C4C79F0B7E25}"/>
              </a:ext>
            </a:extLst>
          </p:cNvPr>
          <p:cNvSpPr txBox="1"/>
          <p:nvPr/>
        </p:nvSpPr>
        <p:spPr>
          <a:xfrm>
            <a:off x="498883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1. Simon, Andrew, James and John - Luke 5:1-11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AF66EA-EED9-7715-2832-234A69943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4ACB6-607F-2E3F-7786-1E3895B2CF2F}"/>
              </a:ext>
            </a:extLst>
          </p:cNvPr>
          <p:cNvSpPr txBox="1"/>
          <p:nvPr/>
        </p:nvSpPr>
        <p:spPr>
          <a:xfrm>
            <a:off x="338138" y="3429000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980E9AC-0349-AC5C-E5D2-1B21A5A96F40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1On one occasion, while Jesus was standing by the Lake of Gennesaret  with the crowd pressing in on Him to hear the word of God,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སྐྱབས་མགོན་ཡེ་ཤུ་མཚོ་གེན་ནེ་སཱ་རེལ་གྱི་འགྲམ་དུ་བཞུགས་པའི་སྐབས༌སུ། མི་ཚོགས་ཀྱིས་དཀོན་མཆོག་གི་བཀའ་ལ་ཉན་ཕྱིར་འཚང་ཁ་བརྒྱབ་སྟེ་ཁོང་གི་མཐའ་ནས་བསྐོར།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B96D255-78C5-49C0-5E3D-C917D5D9F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4"/>
    </mc:Choice>
    <mc:Fallback xmlns="">
      <p:transition spd="slow" advTm="1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4E0F0-5970-D886-52AB-EBB124F0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46EDB-B213-9972-C18A-47C4CF5D6E6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2He saw two boats at the edge of the lake. The fishermen had left them and were washing their nets.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ཚོ་འགྲམ་དུ་མཚོ་གྲུ་གཉིས་ཡོད་པ་གཟིགས་ཤིང་ཉ་པ་རྣམས་མཚོ་གྲུ་དང་ཁ་བྲལ་ནས་དྲ་རྒྱ་འཁྲུད་བཞིན་ཡོད་ད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778B1A-C193-6AC8-A49A-3C35BFE22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9"/>
    </mc:Choice>
    <mc:Fallback xmlns="">
      <p:transition spd="slow" advTm="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20D4-32F0-1C40-9C13-61C1D6A9F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DDA6B-1EF9-B81B-3BF4-4EFC3EF386B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3Jesus got into the boat belonging to Simon and asked him to put out a little from shore. And sitting down, He taught the people from the boat.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མཚོ་གྲུ་རྣམས་ལས་གཅིག་ནི་སི་མོན་གྱི་ཡིན་པ་དང་། ཁོང་ཉིད་དེའི་ནང་དུ་ཕེབས༌ཤིང༌། དེ་ལ་མཚོ་འགྲམ་ནས་ཅུང་ཙམ་ཕར་སྐྱོད་ཅིག་ཅེས་གསུངས་པ༌དང༌། ཁོང་ཉིད་གྲུ་དེར་བཞུགས་ཏེ་མི་ཚོགས་ལ་ཆོས་གསུངས་སོ།།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2CCFD1-068E-A4C2-2319-933B44285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5"/>
    </mc:Choice>
    <mc:Fallback xmlns="">
      <p:transition spd="slow" advTm="1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4672</TotalTime>
  <Words>1083</Words>
  <Application>Microsoft Office PowerPoint</Application>
  <PresentationFormat>Widescreen</PresentationFormat>
  <Paragraphs>63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2024-07-22T06:48:56Z</dcterms:modified>
</cp:coreProperties>
</file>