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39" r:id="rId3"/>
    <p:sldId id="440" r:id="rId4"/>
    <p:sldId id="44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463" r:id="rId27"/>
    <p:sldId id="464" r:id="rId28"/>
    <p:sldId id="465" r:id="rId29"/>
    <p:sldId id="466" r:id="rId30"/>
    <p:sldId id="471" r:id="rId31"/>
    <p:sldId id="470" r:id="rId32"/>
    <p:sldId id="4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6" d="100"/>
          <a:sy n="66" d="100"/>
        </p:scale>
        <p:origin x="1094" y="30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C7A8523-FE2D-423B-9275-F5FA11FCEFCB}"/>
    <pc:docChg chg="addSld delSld modSld">
      <pc:chgData name="Leonie Smith" userId="fed1330f33f5650e" providerId="LiveId" clId="{5C7A8523-FE2D-423B-9275-F5FA11FCEFCB}" dt="2023-01-10T13:35:47.175" v="19" actId="2696"/>
      <pc:docMkLst>
        <pc:docMk/>
      </pc:docMkLst>
      <pc:sldChg chg="addSp modSp">
        <pc:chgData name="Leonie Smith" userId="fed1330f33f5650e" providerId="LiveId" clId="{5C7A8523-FE2D-423B-9275-F5FA11FCEFCB}" dt="2023-01-10T13:32:49.679" v="0"/>
        <pc:sldMkLst>
          <pc:docMk/>
          <pc:sldMk cId="3759221820" sldId="439"/>
        </pc:sldMkLst>
      </pc:sldChg>
      <pc:sldChg chg="addSp modSp">
        <pc:chgData name="Leonie Smith" userId="fed1330f33f5650e" providerId="LiveId" clId="{5C7A8523-FE2D-423B-9275-F5FA11FCEFCB}" dt="2023-01-10T13:32:52.256" v="1"/>
        <pc:sldMkLst>
          <pc:docMk/>
          <pc:sldMk cId="3676245138" sldId="441"/>
        </pc:sldMkLst>
      </pc:sldChg>
      <pc:sldChg chg="addSp modSp">
        <pc:chgData name="Leonie Smith" userId="fed1330f33f5650e" providerId="LiveId" clId="{5C7A8523-FE2D-423B-9275-F5FA11FCEFCB}" dt="2023-01-10T13:33:01.260" v="2"/>
        <pc:sldMkLst>
          <pc:docMk/>
          <pc:sldMk cId="3095902142" sldId="443"/>
        </pc:sldMkLst>
      </pc:sldChg>
      <pc:sldChg chg="addSp modSp">
        <pc:chgData name="Leonie Smith" userId="fed1330f33f5650e" providerId="LiveId" clId="{5C7A8523-FE2D-423B-9275-F5FA11FCEFCB}" dt="2023-01-10T13:33:11.580" v="3"/>
        <pc:sldMkLst>
          <pc:docMk/>
          <pc:sldMk cId="2166098122" sldId="445"/>
        </pc:sldMkLst>
      </pc:sldChg>
      <pc:sldChg chg="addSp modSp">
        <pc:chgData name="Leonie Smith" userId="fed1330f33f5650e" providerId="LiveId" clId="{5C7A8523-FE2D-423B-9275-F5FA11FCEFCB}" dt="2023-01-10T13:33:19.405" v="4"/>
        <pc:sldMkLst>
          <pc:docMk/>
          <pc:sldMk cId="2422728137" sldId="447"/>
        </pc:sldMkLst>
      </pc:sldChg>
      <pc:sldChg chg="addSp modSp">
        <pc:chgData name="Leonie Smith" userId="fed1330f33f5650e" providerId="LiveId" clId="{5C7A8523-FE2D-423B-9275-F5FA11FCEFCB}" dt="2023-01-10T13:33:29.718" v="5"/>
        <pc:sldMkLst>
          <pc:docMk/>
          <pc:sldMk cId="4160448636" sldId="449"/>
        </pc:sldMkLst>
      </pc:sldChg>
      <pc:sldChg chg="addSp modSp">
        <pc:chgData name="Leonie Smith" userId="fed1330f33f5650e" providerId="LiveId" clId="{5C7A8523-FE2D-423B-9275-F5FA11FCEFCB}" dt="2023-01-10T13:33:40.587" v="6"/>
        <pc:sldMkLst>
          <pc:docMk/>
          <pc:sldMk cId="3386340796" sldId="451"/>
        </pc:sldMkLst>
      </pc:sldChg>
      <pc:sldChg chg="addSp modSp">
        <pc:chgData name="Leonie Smith" userId="fed1330f33f5650e" providerId="LiveId" clId="{5C7A8523-FE2D-423B-9275-F5FA11FCEFCB}" dt="2023-01-10T13:33:51.149" v="7"/>
        <pc:sldMkLst>
          <pc:docMk/>
          <pc:sldMk cId="283334129" sldId="453"/>
        </pc:sldMkLst>
      </pc:sldChg>
      <pc:sldChg chg="addSp modSp">
        <pc:chgData name="Leonie Smith" userId="fed1330f33f5650e" providerId="LiveId" clId="{5C7A8523-FE2D-423B-9275-F5FA11FCEFCB}" dt="2023-01-10T13:34:01.538" v="8"/>
        <pc:sldMkLst>
          <pc:docMk/>
          <pc:sldMk cId="1799939013" sldId="455"/>
        </pc:sldMkLst>
      </pc:sldChg>
      <pc:sldChg chg="addSp modSp">
        <pc:chgData name="Leonie Smith" userId="fed1330f33f5650e" providerId="LiveId" clId="{5C7A8523-FE2D-423B-9275-F5FA11FCEFCB}" dt="2023-01-10T13:34:10.887" v="9"/>
        <pc:sldMkLst>
          <pc:docMk/>
          <pc:sldMk cId="2618424304" sldId="457"/>
        </pc:sldMkLst>
      </pc:sldChg>
      <pc:sldChg chg="addSp modSp">
        <pc:chgData name="Leonie Smith" userId="fed1330f33f5650e" providerId="LiveId" clId="{5C7A8523-FE2D-423B-9275-F5FA11FCEFCB}" dt="2023-01-10T13:34:21.897" v="10"/>
        <pc:sldMkLst>
          <pc:docMk/>
          <pc:sldMk cId="783514268" sldId="459"/>
        </pc:sldMkLst>
      </pc:sldChg>
      <pc:sldChg chg="addSp modSp">
        <pc:chgData name="Leonie Smith" userId="fed1330f33f5650e" providerId="LiveId" clId="{5C7A8523-FE2D-423B-9275-F5FA11FCEFCB}" dt="2023-01-10T13:34:31.351" v="11"/>
        <pc:sldMkLst>
          <pc:docMk/>
          <pc:sldMk cId="3868250199" sldId="461"/>
        </pc:sldMkLst>
      </pc:sldChg>
      <pc:sldChg chg="addSp modSp">
        <pc:chgData name="Leonie Smith" userId="fed1330f33f5650e" providerId="LiveId" clId="{5C7A8523-FE2D-423B-9275-F5FA11FCEFCB}" dt="2023-01-10T13:34:41.333" v="12"/>
        <pc:sldMkLst>
          <pc:docMk/>
          <pc:sldMk cId="2982327576" sldId="463"/>
        </pc:sldMkLst>
      </pc:sldChg>
      <pc:sldChg chg="addSp modSp">
        <pc:chgData name="Leonie Smith" userId="fed1330f33f5650e" providerId="LiveId" clId="{5C7A8523-FE2D-423B-9275-F5FA11FCEFCB}" dt="2023-01-10T13:34:49.905" v="13"/>
        <pc:sldMkLst>
          <pc:docMk/>
          <pc:sldMk cId="3894174290" sldId="465"/>
        </pc:sldMkLst>
      </pc:sldChg>
      <pc:sldChg chg="del">
        <pc:chgData name="Leonie Smith" userId="fed1330f33f5650e" providerId="LiveId" clId="{5C7A8523-FE2D-423B-9275-F5FA11FCEFCB}" dt="2023-01-10T13:35:47.175" v="19" actId="2696"/>
        <pc:sldMkLst>
          <pc:docMk/>
          <pc:sldMk cId="2711152741" sldId="467"/>
        </pc:sldMkLst>
      </pc:sldChg>
      <pc:sldChg chg="addSp modSp">
        <pc:chgData name="Leonie Smith" userId="fed1330f33f5650e" providerId="LiveId" clId="{5C7A8523-FE2D-423B-9275-F5FA11FCEFCB}" dt="2023-01-10T13:35:44.846" v="18"/>
        <pc:sldMkLst>
          <pc:docMk/>
          <pc:sldMk cId="304019967" sldId="469"/>
        </pc:sldMkLst>
      </pc:sldChg>
      <pc:sldChg chg="delSp modSp add mod setBg delDesignElem">
        <pc:chgData name="Leonie Smith" userId="fed1330f33f5650e" providerId="LiveId" clId="{5C7A8523-FE2D-423B-9275-F5FA11FCEFCB}" dt="2023-01-10T13:35:29.357" v="17" actId="20577"/>
        <pc:sldMkLst>
          <pc:docMk/>
          <pc:sldMk cId="1252561757" sldId="471"/>
        </pc:sldMkLst>
      </pc:sldChg>
    </pc:docChg>
  </pc:docChgLst>
  <pc:docChgLst>
    <pc:chgData name="Alfred Smith" userId="3c60a3631c0db8ad" providerId="LiveId" clId="{F140E50F-0B64-4041-ADCC-54D501E0DA01}"/>
    <pc:docChg chg="undo redo custSel modSld">
      <pc:chgData name="Alfred Smith" userId="3c60a3631c0db8ad" providerId="LiveId" clId="{F140E50F-0B64-4041-ADCC-54D501E0DA01}" dt="2024-07-22T06:53:15.672" v="21"/>
      <pc:docMkLst>
        <pc:docMk/>
      </pc:docMkLst>
      <pc:sldChg chg="addSp modSp">
        <pc:chgData name="Alfred Smith" userId="3c60a3631c0db8ad" providerId="LiveId" clId="{F140E50F-0B64-4041-ADCC-54D501E0DA01}" dt="2024-07-22T06:44:47.486" v="2"/>
        <pc:sldMkLst>
          <pc:docMk/>
          <pc:sldMk cId="3676245138" sldId="441"/>
        </pc:sldMkLst>
      </pc:sldChg>
      <pc:sldChg chg="modSp mod">
        <pc:chgData name="Alfred Smith" userId="3c60a3631c0db8ad" providerId="LiveId" clId="{F140E50F-0B64-4041-ADCC-54D501E0DA01}" dt="2024-07-22T06:50:29.407" v="3"/>
        <pc:sldMkLst>
          <pc:docMk/>
          <pc:sldMk cId="2180228365" sldId="442"/>
        </pc:sldMkLst>
      </pc:sldChg>
      <pc:sldChg chg="modSp mod">
        <pc:chgData name="Alfred Smith" userId="3c60a3631c0db8ad" providerId="LiveId" clId="{F140E50F-0B64-4041-ADCC-54D501E0DA01}" dt="2024-07-22T06:50:39.641" v="4"/>
        <pc:sldMkLst>
          <pc:docMk/>
          <pc:sldMk cId="1718612039" sldId="444"/>
        </pc:sldMkLst>
      </pc:sldChg>
      <pc:sldChg chg="modSp mod">
        <pc:chgData name="Alfred Smith" userId="3c60a3631c0db8ad" providerId="LiveId" clId="{F140E50F-0B64-4041-ADCC-54D501E0DA01}" dt="2024-07-22T06:50:51.397" v="5"/>
        <pc:sldMkLst>
          <pc:docMk/>
          <pc:sldMk cId="665805102" sldId="446"/>
        </pc:sldMkLst>
      </pc:sldChg>
      <pc:sldChg chg="modSp mod">
        <pc:chgData name="Alfred Smith" userId="3c60a3631c0db8ad" providerId="LiveId" clId="{F140E50F-0B64-4041-ADCC-54D501E0DA01}" dt="2024-07-22T06:51:01.317" v="6"/>
        <pc:sldMkLst>
          <pc:docMk/>
          <pc:sldMk cId="843663555" sldId="448"/>
        </pc:sldMkLst>
      </pc:sldChg>
      <pc:sldChg chg="modSp mod">
        <pc:chgData name="Alfred Smith" userId="3c60a3631c0db8ad" providerId="LiveId" clId="{F140E50F-0B64-4041-ADCC-54D501E0DA01}" dt="2024-07-22T06:51:16.983" v="7"/>
        <pc:sldMkLst>
          <pc:docMk/>
          <pc:sldMk cId="538051216" sldId="450"/>
        </pc:sldMkLst>
      </pc:sldChg>
      <pc:sldChg chg="modSp mod">
        <pc:chgData name="Alfred Smith" userId="3c60a3631c0db8ad" providerId="LiveId" clId="{F140E50F-0B64-4041-ADCC-54D501E0DA01}" dt="2024-07-22T06:51:38.032" v="12"/>
        <pc:sldMkLst>
          <pc:docMk/>
          <pc:sldMk cId="4002949039" sldId="452"/>
        </pc:sldMkLst>
      </pc:sldChg>
      <pc:sldChg chg="modSp mod">
        <pc:chgData name="Alfred Smith" userId="3c60a3631c0db8ad" providerId="LiveId" clId="{F140E50F-0B64-4041-ADCC-54D501E0DA01}" dt="2024-07-22T06:51:52.433" v="13"/>
        <pc:sldMkLst>
          <pc:docMk/>
          <pc:sldMk cId="2511564658" sldId="454"/>
        </pc:sldMkLst>
      </pc:sldChg>
      <pc:sldChg chg="modSp mod">
        <pc:chgData name="Alfred Smith" userId="3c60a3631c0db8ad" providerId="LiveId" clId="{F140E50F-0B64-4041-ADCC-54D501E0DA01}" dt="2024-07-22T06:52:02.090" v="14"/>
        <pc:sldMkLst>
          <pc:docMk/>
          <pc:sldMk cId="4049696417" sldId="456"/>
        </pc:sldMkLst>
      </pc:sldChg>
      <pc:sldChg chg="modSp mod">
        <pc:chgData name="Alfred Smith" userId="3c60a3631c0db8ad" providerId="LiveId" clId="{F140E50F-0B64-4041-ADCC-54D501E0DA01}" dt="2024-07-22T06:52:16.062" v="15"/>
        <pc:sldMkLst>
          <pc:docMk/>
          <pc:sldMk cId="2789980734" sldId="458"/>
        </pc:sldMkLst>
      </pc:sldChg>
      <pc:sldChg chg="modSp mod">
        <pc:chgData name="Alfred Smith" userId="3c60a3631c0db8ad" providerId="LiveId" clId="{F140E50F-0B64-4041-ADCC-54D501E0DA01}" dt="2024-07-22T06:52:26.272" v="16"/>
        <pc:sldMkLst>
          <pc:docMk/>
          <pc:sldMk cId="2691432836" sldId="460"/>
        </pc:sldMkLst>
      </pc:sldChg>
      <pc:sldChg chg="modSp mod">
        <pc:chgData name="Alfred Smith" userId="3c60a3631c0db8ad" providerId="LiveId" clId="{F140E50F-0B64-4041-ADCC-54D501E0DA01}" dt="2024-07-22T06:52:36.505" v="17"/>
        <pc:sldMkLst>
          <pc:docMk/>
          <pc:sldMk cId="3941201962" sldId="462"/>
        </pc:sldMkLst>
      </pc:sldChg>
      <pc:sldChg chg="modSp mod">
        <pc:chgData name="Alfred Smith" userId="3c60a3631c0db8ad" providerId="LiveId" clId="{F140E50F-0B64-4041-ADCC-54D501E0DA01}" dt="2024-07-22T06:52:48.763" v="18"/>
        <pc:sldMkLst>
          <pc:docMk/>
          <pc:sldMk cId="3471468068" sldId="464"/>
        </pc:sldMkLst>
      </pc:sldChg>
      <pc:sldChg chg="modSp mod">
        <pc:chgData name="Alfred Smith" userId="3c60a3631c0db8ad" providerId="LiveId" clId="{F140E50F-0B64-4041-ADCC-54D501E0DA01}" dt="2024-07-22T06:53:03.388" v="20" actId="6549"/>
        <pc:sldMkLst>
          <pc:docMk/>
          <pc:sldMk cId="581074576" sldId="466"/>
        </pc:sldMkLst>
      </pc:sldChg>
      <pc:sldChg chg="addSp delSp modSp mod">
        <pc:chgData name="Alfred Smith" userId="3c60a3631c0db8ad" providerId="LiveId" clId="{F140E50F-0B64-4041-ADCC-54D501E0DA01}" dt="2024-07-22T06:43:34.992" v="1"/>
        <pc:sldMkLst>
          <pc:docMk/>
          <pc:sldMk cId="826482979" sldId="468"/>
        </pc:sldMkLst>
      </pc:sldChg>
      <pc:sldChg chg="modSp mod">
        <pc:chgData name="Alfred Smith" userId="3c60a3631c0db8ad" providerId="LiveId" clId="{F140E50F-0B64-4041-ADCC-54D501E0DA01}" dt="2024-07-22T06:53:15.672" v="21"/>
        <pc:sldMkLst>
          <pc:docMk/>
          <pc:sldMk cId="3437984200" sldId="470"/>
        </pc:sldMkLst>
      </pc:sldChg>
    </pc:docChg>
  </pc:docChgLst>
  <pc:docChgLst>
    <pc:chgData name="Leonie Smith" userId="fed1330f33f5650e" providerId="LiveId" clId="{1C73E9F5-D6E2-42C9-AFDD-7ECCB6A93400}"/>
    <pc:docChg chg="modSld">
      <pc:chgData name="Leonie Smith" userId="fed1330f33f5650e" providerId="LiveId" clId="{1C73E9F5-D6E2-42C9-AFDD-7ECCB6A93400}" dt="2023-12-19T04:29:50.993" v="84" actId="20577"/>
      <pc:docMkLst>
        <pc:docMk/>
      </pc:docMkLst>
      <pc:sldChg chg="addSp delSp modSp mod modTransition modAnim">
        <pc:chgData name="Leonie Smith" userId="fed1330f33f5650e" providerId="LiveId" clId="{1C73E9F5-D6E2-42C9-AFDD-7ECCB6A93400}" dt="2023-12-19T02:52:22.888" v="17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1C73E9F5-D6E2-42C9-AFDD-7ECCB6A93400}" dt="2023-12-19T02:52:40.077" v="20"/>
        <pc:sldMkLst>
          <pc:docMk/>
          <pc:sldMk cId="2180228365" sldId="442"/>
        </pc:sldMkLst>
      </pc:sldChg>
      <pc:sldChg chg="addSp delSp modSp mod modTransition modAnim">
        <pc:chgData name="Leonie Smith" userId="fed1330f33f5650e" providerId="LiveId" clId="{1C73E9F5-D6E2-42C9-AFDD-7ECCB6A93400}" dt="2023-12-19T02:52:56.681" v="23"/>
        <pc:sldMkLst>
          <pc:docMk/>
          <pc:sldMk cId="1718612039" sldId="444"/>
        </pc:sldMkLst>
      </pc:sldChg>
      <pc:sldChg chg="addSp delSp modSp mod modTransition modAnim">
        <pc:chgData name="Leonie Smith" userId="fed1330f33f5650e" providerId="LiveId" clId="{1C73E9F5-D6E2-42C9-AFDD-7ECCB6A93400}" dt="2023-12-19T02:53:36.503" v="29"/>
        <pc:sldMkLst>
          <pc:docMk/>
          <pc:sldMk cId="665805102" sldId="446"/>
        </pc:sldMkLst>
      </pc:sldChg>
      <pc:sldChg chg="addSp delSp modSp mod modTransition modAnim">
        <pc:chgData name="Leonie Smith" userId="fed1330f33f5650e" providerId="LiveId" clId="{1C73E9F5-D6E2-42C9-AFDD-7ECCB6A93400}" dt="2023-12-19T02:54:26.083" v="38"/>
        <pc:sldMkLst>
          <pc:docMk/>
          <pc:sldMk cId="843663555" sldId="448"/>
        </pc:sldMkLst>
      </pc:sldChg>
      <pc:sldChg chg="addSp delSp modSp mod modTransition modAnim">
        <pc:chgData name="Leonie Smith" userId="fed1330f33f5650e" providerId="LiveId" clId="{1C73E9F5-D6E2-42C9-AFDD-7ECCB6A93400}" dt="2023-12-19T02:54:54.377" v="41"/>
        <pc:sldMkLst>
          <pc:docMk/>
          <pc:sldMk cId="538051216" sldId="450"/>
        </pc:sldMkLst>
      </pc:sldChg>
      <pc:sldChg chg="addSp delSp modSp mod modTransition modAnim">
        <pc:chgData name="Leonie Smith" userId="fed1330f33f5650e" providerId="LiveId" clId="{1C73E9F5-D6E2-42C9-AFDD-7ECCB6A93400}" dt="2023-12-19T02:55:22.476" v="44"/>
        <pc:sldMkLst>
          <pc:docMk/>
          <pc:sldMk cId="4002949039" sldId="452"/>
        </pc:sldMkLst>
      </pc:sldChg>
      <pc:sldChg chg="addSp delSp modSp mod modTransition modAnim">
        <pc:chgData name="Leonie Smith" userId="fed1330f33f5650e" providerId="LiveId" clId="{1C73E9F5-D6E2-42C9-AFDD-7ECCB6A93400}" dt="2023-12-19T02:55:57.700" v="50"/>
        <pc:sldMkLst>
          <pc:docMk/>
          <pc:sldMk cId="2511564658" sldId="454"/>
        </pc:sldMkLst>
      </pc:sldChg>
      <pc:sldChg chg="addSp delSp modSp mod modTransition modAnim">
        <pc:chgData name="Leonie Smith" userId="fed1330f33f5650e" providerId="LiveId" clId="{1C73E9F5-D6E2-42C9-AFDD-7ECCB6A93400}" dt="2023-12-19T02:56:33.397" v="56"/>
        <pc:sldMkLst>
          <pc:docMk/>
          <pc:sldMk cId="4049696417" sldId="456"/>
        </pc:sldMkLst>
      </pc:sldChg>
      <pc:sldChg chg="addSp delSp modSp mod modTransition modAnim">
        <pc:chgData name="Leonie Smith" userId="fed1330f33f5650e" providerId="LiveId" clId="{1C73E9F5-D6E2-42C9-AFDD-7ECCB6A93400}" dt="2023-12-19T02:56:55.138" v="59"/>
        <pc:sldMkLst>
          <pc:docMk/>
          <pc:sldMk cId="2789980734" sldId="458"/>
        </pc:sldMkLst>
      </pc:sldChg>
      <pc:sldChg chg="addSp delSp modSp mod modTransition modAnim">
        <pc:chgData name="Leonie Smith" userId="fed1330f33f5650e" providerId="LiveId" clId="{1C73E9F5-D6E2-42C9-AFDD-7ECCB6A93400}" dt="2023-12-19T02:57:17.032" v="62"/>
        <pc:sldMkLst>
          <pc:docMk/>
          <pc:sldMk cId="2691432836" sldId="460"/>
        </pc:sldMkLst>
      </pc:sldChg>
      <pc:sldChg chg="addSp delSp modSp mod modTransition modAnim">
        <pc:chgData name="Leonie Smith" userId="fed1330f33f5650e" providerId="LiveId" clId="{1C73E9F5-D6E2-42C9-AFDD-7ECCB6A93400}" dt="2023-12-19T02:57:32.416" v="65"/>
        <pc:sldMkLst>
          <pc:docMk/>
          <pc:sldMk cId="3941201962" sldId="462"/>
        </pc:sldMkLst>
      </pc:sldChg>
      <pc:sldChg chg="addSp delSp modSp mod modTransition modAnim">
        <pc:chgData name="Leonie Smith" userId="fed1330f33f5650e" providerId="LiveId" clId="{1C73E9F5-D6E2-42C9-AFDD-7ECCB6A93400}" dt="2023-12-19T02:58:03.530" v="68"/>
        <pc:sldMkLst>
          <pc:docMk/>
          <pc:sldMk cId="3471468068" sldId="464"/>
        </pc:sldMkLst>
      </pc:sldChg>
      <pc:sldChg chg="addSp delSp modSp mod modTransition modAnim">
        <pc:chgData name="Leonie Smith" userId="fed1330f33f5650e" providerId="LiveId" clId="{1C73E9F5-D6E2-42C9-AFDD-7ECCB6A93400}" dt="2023-12-19T02:58:31.405" v="71"/>
        <pc:sldMkLst>
          <pc:docMk/>
          <pc:sldMk cId="581074576" sldId="466"/>
        </pc:sldMkLst>
      </pc:sldChg>
      <pc:sldChg chg="addSp delSp modSp mod modTransition modAnim modNotesTx">
        <pc:chgData name="Leonie Smith" userId="fed1330f33f5650e" providerId="LiveId" clId="{1C73E9F5-D6E2-42C9-AFDD-7ECCB6A93400}" dt="2023-12-19T04:29:50.993" v="84" actId="20577"/>
        <pc:sldMkLst>
          <pc:docMk/>
          <pc:sldMk cId="826482979" sldId="468"/>
        </pc:sldMkLst>
      </pc:sldChg>
      <pc:sldChg chg="addSp delSp modSp mod modTransition modAnim">
        <pc:chgData name="Leonie Smith" userId="fed1330f33f5650e" providerId="LiveId" clId="{1C73E9F5-D6E2-42C9-AFDD-7ECCB6A93400}" dt="2023-12-19T02:58:59.709" v="74"/>
        <pc:sldMkLst>
          <pc:docMk/>
          <pc:sldMk cId="3437984200" sldId="470"/>
        </pc:sldMkLst>
      </pc:sldChg>
    </pc:docChg>
  </pc:docChgLst>
  <pc:docChgLst>
    <pc:chgData name="Alfred Smith" userId="3c60a3631c0db8ad" providerId="LiveId" clId="{A5412899-C614-4FDA-9507-11CD31F5E535}"/>
    <pc:docChg chg="modSld">
      <pc:chgData name="Alfred Smith" userId="3c60a3631c0db8ad" providerId="LiveId" clId="{A5412899-C614-4FDA-9507-11CD31F5E535}" dt="2025-05-15T12:30:52.889" v="1" actId="20577"/>
      <pc:docMkLst>
        <pc:docMk/>
      </pc:docMkLst>
      <pc:sldChg chg="modSp mod">
        <pc:chgData name="Alfred Smith" userId="3c60a3631c0db8ad" providerId="LiveId" clId="{A5412899-C614-4FDA-9507-11CD31F5E535}" dt="2025-05-15T12:30:46.960" v="0" actId="20577"/>
        <pc:sldMkLst>
          <pc:docMk/>
          <pc:sldMk cId="581074576" sldId="466"/>
        </pc:sldMkLst>
        <pc:spChg chg="mod">
          <ac:chgData name="Alfred Smith" userId="3c60a3631c0db8ad" providerId="LiveId" clId="{A5412899-C614-4FDA-9507-11CD31F5E535}" dt="2025-05-15T12:30:46.960" v="0" actId="20577"/>
          <ac:spMkLst>
            <pc:docMk/>
            <pc:sldMk cId="581074576" sldId="466"/>
            <ac:spMk id="6" creationId="{416C064E-628E-47C0-A712-DB178FE9901E}"/>
          </ac:spMkLst>
        </pc:spChg>
      </pc:sldChg>
      <pc:sldChg chg="modSp mod">
        <pc:chgData name="Alfred Smith" userId="3c60a3631c0db8ad" providerId="LiveId" clId="{A5412899-C614-4FDA-9507-11CD31F5E535}" dt="2025-05-15T12:30:52.889" v="1" actId="20577"/>
        <pc:sldMkLst>
          <pc:docMk/>
          <pc:sldMk cId="3437984200" sldId="470"/>
        </pc:sldMkLst>
        <pc:spChg chg="mod">
          <ac:chgData name="Alfred Smith" userId="3c60a3631c0db8ad" providerId="LiveId" clId="{A5412899-C614-4FDA-9507-11CD31F5E535}" dt="2025-05-15T12:30:52.889" v="1" actId="20577"/>
          <ac:spMkLst>
            <pc:docMk/>
            <pc:sldMk cId="3437984200" sldId="470"/>
            <ac:spMk id="6" creationId="{416C064E-628E-47C0-A712-DB178FE990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5:1-7:29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336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B4CFC7-A9B8-C15E-2B4B-4A0275033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1D9493-7D63-3D78-7F97-F16F9A66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1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"/>
    </mc:Choice>
    <mc:Fallback xmlns="">
      <p:transition spd="slow" advTm="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E0833-4E2C-00CE-3747-9C914C093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4714A6-32A7-1EE8-5D3F-53E711BC796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1:23,24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25But Jesus rebuked the spirit. “Be silent!” He said. “Come out of him!” 26At this, the unclean spirit threw the man into convulsions and came out with a loud shriek.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སྐྱབས་མགོན་ཡེ་ཤུས་གདོན་འདྲེ་དེ་ལ་འདི་སྐད༌དུ། ཁ་རོག་ཏུ་སྡོད༌ཅིག ཁོའི་ལུས་ནས་ཕྱིར་བུད་ཅིག་ཅེས་བཀའ་བཀྱོན་གནང་བ༌ན།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གདོན་འདྲེས་མི་དེ་དྲག་ཏུ་སྤྲུགས་པ་དང་སྐད་ཆེན་པོ་བརྒྱབ་སྟེ་ཕྱི་རུ་ཐོན་ནོ།།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F65CDB5-8BC4-C159-0F9D-7FB4407DC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1"/>
    </mc:Choice>
    <mc:Fallback xmlns="">
      <p:transition spd="slow" advTm="1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A073A-092D-0659-C8B8-16443E0A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993"/>
            <a:ext cx="12191999" cy="7461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BC177-A854-9508-EE63-E65D7A30885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27All the people were amazed and began to ask one another, “What is this? A new teaching with authority! He commands even the unclean spirits, and they obey Him!” 28And the news about Jesus spread quickly through the whole region of Galilee.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མི་ཚང་མ་ཧ་ལས་ཏེ་ཕན་ཚུན་ལ་ཅི་ཡིན་འདྲི་བཞིན་འདི་ནི་དབང་ཐང་ཆེ་བའི་བཀའ་ཆོས་གསར་པ་ཞིག་རེད༌ཨང༌། ཁོང་གིས་གདོན་འདྲེ་ལ་བཀའ་གནང་ཞིང་དེ་དག་གིས་ཀྱང་ཁོང་གི་བཀའ་ལ་མཉན་ཞེས་སྨྲས་མ༌ཐག 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སྐྱབས་མགོན་ཡེ་ཤུའི་མཚན་སྙན་གྲགས་ཀྱང་ག་ལིལ་ཡུལ་གྱི་ཕྱོགས་བཞི་ཐམས་ཅད་ལ་ཁྱབ་པར་གྱུར༌ཏོ།།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76ACEA-890A-ED5E-7B32-9783A7E02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6"/>
    </mc:Choice>
    <mc:Fallback xmlns="">
      <p:transition spd="slow" advTm="1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DDA0D-DA1F-417A-94CC-C04E0AE87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1" b="52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48F8D6-26EB-403C-308E-88B06A63D43A}"/>
              </a:ext>
            </a:extLst>
          </p:cNvPr>
          <p:cNvSpPr txBox="1"/>
          <p:nvPr/>
        </p:nvSpPr>
        <p:spPr>
          <a:xfrm>
            <a:off x="8305151" y="1613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1:27,28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29As soon as Jesus and His companions had left the synagogue, they went with James and John to the home of Simon and Andrew.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སྐྱབས་མགོན་ཡེ་ཤུ་དང་བཅས་པ་ཆོས་ཁང་ནས་ཕྱིར་བུད༌པ་དང་། ཡ་ཀོབ་དང་ཡོ་ཧ་ནན་གཉིས་དང་མཉམ་དུ་སི་མོན་དང་ཨན་དྲི་ཡཱ་གཉིས་ཀྱི་ཁྱིམ་དུ་ཕེབས་སོ།།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4E4AF7-4605-3585-66D7-3BD96120F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3"/>
    </mc:Choice>
    <mc:Fallback xmlns="">
      <p:transition spd="slow" advTm="11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E31C5-5D4D-2BFD-CB2C-1F5D66455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B18A6-FC49-E747-5D6E-75EDBC43BADB}"/>
              </a:ext>
            </a:extLst>
          </p:cNvPr>
          <p:cNvSpPr txBox="1"/>
          <p:nvPr/>
        </p:nvSpPr>
        <p:spPr>
          <a:xfrm>
            <a:off x="549683" y="578323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30Simon’s mother-in-law was sick in bed with a fever, and they promptly told Jesus about her.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དེའི་དུས༌སུ། སི་མོན་གྱི་སྒྱུག་མོར་ཚ་བརྒྱབ་སྟེ་ཉལ་ནས་བསྡད་ཡོད༌པས། ཁོ་རྣམས་ཀྱིས་མྱུར་དུ་ཁོ་མོའི་གནས་ཚུལ་སྐྱབས་མགོན་ཡེ་ཤུ་ལ་ཞུས༌ཤིང༌།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FCB17D1-0C10-3AFA-7082-2D8BE6800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7"/>
    </mc:Choice>
    <mc:Fallback xmlns="">
      <p:transition spd="slow" advTm="9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5C2B2-E548-7F44-BF49-03A4EB67D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CEB25B-6434-FC8F-6BA7-A4DFAA185D6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31So He went to her, took her by the hand, and helped her up. The fever left her, and she began to serve them.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ཁོང་ཉིད་ཁོ་མོའི་མདུན་དུ་ཕེབས་ཏེ་ལག་པར་འཇུས་ཤིང་ཡར་བསྐྱོར་ནས་ལངས་སུ་བཅུག་པ༌ན། ཁོ་མོའི་ཚ་བཞག་སྟེ་ཁོང་རྣམས་ལ་ཞབས་ཕྱི་བསྒྲུབས་སོ།།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AEDC701-A9A7-DADD-0A20-F3F30AEEF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0"/>
    </mc:Choice>
    <mc:Fallback xmlns="">
      <p:transition spd="slow" advTm="1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622F6-4AF5-829C-E4A0-8BA5CB85D06C}"/>
              </a:ext>
            </a:extLst>
          </p:cNvPr>
          <p:cNvSpPr txBox="1"/>
          <p:nvPr/>
        </p:nvSpPr>
        <p:spPr>
          <a:xfrm>
            <a:off x="183312" y="1690688"/>
            <a:ext cx="4517025" cy="396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ཀཱ་ཕར་ན་ཧུམ་དུ་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ཕེབས་པ༌དང༌།</a:t>
            </a:r>
            <a:endParaRPr lang="en-ZA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F4E38-3B2C-6235-4382-633611B32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F9B0D-88E8-431B-5D60-3920ED17EC25}"/>
              </a:ext>
            </a:extLst>
          </p:cNvPr>
          <p:cNvSpPr txBox="1"/>
          <p:nvPr/>
        </p:nvSpPr>
        <p:spPr>
          <a:xfrm>
            <a:off x="2640504" y="58892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32That evening, after sunset, people brought to Jesus all who were sick and demon-possessed, 33and the whole town gathered at the door. 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ཉི་མ་ནུབ་ནས་ས་རུབ་པའི་དུས༌སུ། མི་རྣམས་ཀྱིས་ནད་པ་དང་གདོན་འདྲེས་བཟུང་བའི་མི་ཐམས་ཅད་སྐྱབས་མགོན་ཡེ་ཤུའི་དྲུང་དུ་ཁྲིད་ཡོང་བ༌དང༌།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གྲོང་ཁྱེར་གྱི་མི་ཚང་མ་ཁྱིམ་ཚང་དེའི་སྒོ་ཁར་འདུས།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536BA1-3D86-88C0-B15A-E926F7CBC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8"/>
    </mc:Choice>
    <mc:Fallback xmlns="">
      <p:transition spd="slow" advTm="13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8CAC3-A053-879E-8520-365E6E869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6AE70-EF64-67A4-8201-56E70821C99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1:32,33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34And He healed many who were ill with various diseases and drove out many demons. But He would not allow the demons to speak, because they knew who He was.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ཁོང་གིས་ནད་རིགས་སྣ་ཚོགས་བྱུང་བའི་ནད་པ་མང་པོ་སོས་སུ་བཅུག༌ཅིང༌། གདོན་འདྲེ་མང་པོའང་ཕྱི་རུ་བསྐྲད། གདོན་འདྲེ་དེ་དག་གིས་ཁོང་ཉིད་སུ་ཡིན་པ་ཤེས་པས་ཁོང་གིས་དེ་དག་ལ་སྐད་ཆ་སྨྲ་རུ་མ་བཅུག་གོ།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3BB27F-A850-935E-0C62-6F5B9FDF5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8"/>
    </mc:Choice>
    <mc:Fallback xmlns="">
      <p:transition spd="slow" advTm="14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3174E-4C8C-C9E7-9F2A-62A0D0FC4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8478A-38E6-FDCA-05E7-3D0936B2160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35Early in the morning, while it was still dark, Jesus got up and slipped out to a solitary place to pray.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དེའི་ཕྱི༌ཉིན། ནམ་མ་ལངས་པའི་སྔོན་ལ། སྐྱབས་མགོན་ཡེ་ཤུ་ཡར་བཞེངས་ཏེ་དབེན་གནས་ཤིག་ཏུ་ཕེབས་ནས་གསོལ་བ་བཏབ༌ཅིང་།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BA7594-7522-1F0F-FEF7-D47A62BF6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2"/>
    </mc:Choice>
    <mc:Fallback xmlns="">
      <p:transition spd="slow" advTm="8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46E62-5C36-543D-CA6A-722892E12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B04C6-476A-943B-6224-1984701B9D5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36Simon and his companions went to look for Him, 37and when they found Him, they said, “Everyone is looking for You!”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སི་མོན་དང་ཁོའི་ལམ་གྲོགས་རྣམས་ཁོང་ཉིད་འཚོལ་དུ་སོང་བ༌དང༌།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ཁོང་དང་མཇལ་རྗེས་མི་ཐམས་ཅད་ཀྱིས་ཁྱེད་རང་འཚོལ་བཞིན་འདུག་ཅེས་ཞུས་པ༌ན།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B30489-5FD2-FF10-037E-7F1942844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4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7"/>
    </mc:Choice>
    <mc:Fallback xmlns="">
      <p:transition spd="slow" advTm="1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A8DCF-E2D2-3AF6-DD37-3417788DD5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4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38But Jesus answered, “Let us go on to the neighboring towns so I can preach there as well, for that is why I have come.”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ཁོང་གིས་འདི་སྐད༌དུ། བདག་ཅག་ཡུལ་གཞན་དུ་འགྲོའོ།། ཉེ་འཁོར་གྱི་གྲོང་རྡལ་དུ་སོང་ནས་ཆོས་བསྒྲག་པར༌བྱའོ།། ང་རང་ཡང་དོན་འདིའི་ཆེད་དུ་ཡོང་བ་ཡིན་ཞེས་གསུངས་པ༌དང༌།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96326C-D172-8BB4-7414-4B9FBF758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1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54"/>
    </mc:Choice>
    <mc:Fallback xmlns="">
      <p:transition spd="slow" advTm="1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2. Capernaum - Mark 1:21-34 (Right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ཀཱ་ཕར་ན་ཧུམ་དུ་ཕེབས་པ༌དང༌།</a:t>
            </a:r>
            <a:endParaRPr lang="en-ZA" sz="8000" b="1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86C6C19-E6C7-F090-4AD0-4C8AD367C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9"/>
    </mc:Choice>
    <mc:Fallback xmlns="">
      <p:transition spd="slow" advTm="4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A8DCF-E2D2-3AF6-DD37-3417788DD5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61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>
                <a:solidFill>
                  <a:srgbClr val="777A7B"/>
                </a:solidFill>
                <a:latin typeface="Arial" panose="020B0604020202020204" pitchFamily="34" charset="0"/>
              </a:rPr>
              <a:t>39So He went throughout Galilee, preaching in their synagogues and driving out demons.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bo-CN" sz="5400">
                <a:solidFill>
                  <a:srgbClr val="121212"/>
                </a:solidFill>
                <a:latin typeface="Arial" panose="020B0604020202020204" pitchFamily="34" charset="0"/>
              </a:rPr>
              <a:t>ཁོང་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ཉིད་ག་ལིལ་ཡུལ་གྱི་ས་ཆ་སོ་སོར་ཕེབས་ནས། ཆོས་ཁང་དུ་ཆོས་བསྒྲགས་ཤིང་གདོན་འདྲེ་རྣམས་ཕར་བསྐྲད༌དོ།།</a:t>
            </a:r>
            <a:endParaRPr lang="en-ZA" sz="5400" dirty="0"/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37B9C61-5F91-2EDE-EB1D-6DF2583D4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79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21336-E369-CFCF-17D2-F979429F54B5}"/>
              </a:ext>
            </a:extLst>
          </p:cNvPr>
          <p:cNvSpPr txBox="1"/>
          <p:nvPr/>
        </p:nvSpPr>
        <p:spPr>
          <a:xfrm>
            <a:off x="1328616" y="57155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1:38,39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C1246-8043-6294-B235-473EC15D2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BF7359-6732-1FC8-2141-1519934F9D56}"/>
              </a:ext>
            </a:extLst>
          </p:cNvPr>
          <p:cNvSpPr txBox="1"/>
          <p:nvPr/>
        </p:nvSpPr>
        <p:spPr>
          <a:xfrm>
            <a:off x="183312" y="1690688"/>
            <a:ext cx="4517025" cy="396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ཀཱ་ཕར་ན་ཧུམ་དུ་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ཕེབས་པ༌དང༌།</a:t>
            </a:r>
            <a:endParaRPr lang="en-ZA" sz="8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EF02A-BDDD-2DA3-E608-33180619B766}"/>
              </a:ext>
            </a:extLst>
          </p:cNvPr>
          <p:cNvSpPr txBox="1"/>
          <p:nvPr/>
        </p:nvSpPr>
        <p:spPr>
          <a:xfrm>
            <a:off x="856809" y="588284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21Then Jesus and His companions went to Capernaum, and right away Jesus entered the synagogue on the Sabbath and began to teach.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ཁོང་རྣམས་ཀཱ་ཕར་ན་ཧུམ་དུ་ཕེབས་པ༌དང༌། ངལ་གསོ་བའི་ཉིན་ལ་སྐྱབས་མགོན་ཡེ་ཤུ་ཆོས་ཁང་དུ་ཕེབས་ནས་མི་རྣམས་ལ་ཆོས་གསུངས་ཤིང་།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00BFD9F-BA33-7551-FC7C-E13897842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4"/>
    </mc:Choice>
    <mc:Fallback xmlns="">
      <p:transition spd="slow" advTm="8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1174A-989F-2838-2843-8C40DC3DE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74B46-A3F3-FAAA-D63A-952C20D0745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22The people were astonished at His teaching, because He taught as one who had authority, and not as the scribes.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མི་རྣམས་ལ་ཆོས་གསུངས་པ་ནི་མཁན་པོ་རྣམས་དང་མི་འདྲ་བར་མི་དབང་ཅན་ཞིག་གིས་གསུངས་པ་དང་འདྲ༌བས་ཁོ་རྣམས་ངོ་མཚར་བར་གྱུར་ཏ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24A5129-98A5-EC21-71B8-03D4870E7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2"/>
    </mc:Choice>
    <mc:Fallback xmlns="">
      <p:transition spd="slow" advTm="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CCE2E-486C-6A3D-955D-845ACB179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C380C-8243-ECCE-17A5-08B7A5E5234D}"/>
              </a:ext>
            </a:extLst>
          </p:cNvPr>
          <p:cNvSpPr txBox="1"/>
          <p:nvPr/>
        </p:nvSpPr>
        <p:spPr>
          <a:xfrm>
            <a:off x="3816033" y="32357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23Suddenly a man with an unclean spirit cried out in the synagogue: 24“What do You want with us, Jesus of Nazareth? Have You come to destroy us? I know who You are—the Holy One of God!”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དེའི་དུས༌སུ། ཆོས་ཁང་དེ་རུ་གདོན་འདྲེས་བཟུང་བའི་མི་ཞིག་ཡོད་པ་དེས་སྐད་ཆེན༌པོས། 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ཀྱེ། ནཱ་ཙ་རེལ་པ་ཡེ༌ཤུ། ཁྱེད་དང་ངེད་ཅག་ལ་འབྲེལ་བ་ཅི་མཆིས༌སམ། ཁྱེད་རང་ངེད་རྣམས་འཇོམས་པར་ཕེབས༌སམ། ངས་ཁྱེད་རང་སུ་ཡིན་པ་ཤེས༌ཏེ། ཁྱེད་ནི་དཀོན་མཆོག་གི་སྐྱེས་བུ་དམ་པ་ཉིད་ཡིན་ཞེས་སྨྲས་པ༌ལ། 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A0D67C1-179B-B9D1-F043-E1E1B1739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8"/>
    </mc:Choice>
    <mc:Fallback xmlns="">
      <p:transition spd="slow" advTm="2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1390</Words>
  <Application>Microsoft Office PowerPoint</Application>
  <PresentationFormat>Widescreen</PresentationFormat>
  <Paragraphs>72</Paragraphs>
  <Slides>32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34-2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2025-05-15T12:30:54Z</dcterms:modified>
</cp:coreProperties>
</file>