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468" r:id="rId2"/>
    <p:sldId id="439" r:id="rId3"/>
    <p:sldId id="440" r:id="rId4"/>
    <p:sldId id="441" r:id="rId5"/>
    <p:sldId id="442" r:id="rId6"/>
    <p:sldId id="443" r:id="rId7"/>
    <p:sldId id="444" r:id="rId8"/>
    <p:sldId id="445" r:id="rId9"/>
    <p:sldId id="446" r:id="rId10"/>
    <p:sldId id="447" r:id="rId11"/>
    <p:sldId id="448" r:id="rId12"/>
    <p:sldId id="449" r:id="rId13"/>
    <p:sldId id="450" r:id="rId14"/>
    <p:sldId id="451" r:id="rId15"/>
    <p:sldId id="452" r:id="rId16"/>
    <p:sldId id="453" r:id="rId17"/>
    <p:sldId id="454" r:id="rId18"/>
    <p:sldId id="455" r:id="rId19"/>
    <p:sldId id="456" r:id="rId20"/>
    <p:sldId id="457" r:id="rId21"/>
    <p:sldId id="458" r:id="rId22"/>
    <p:sldId id="459" r:id="rId23"/>
    <p:sldId id="460" r:id="rId24"/>
    <p:sldId id="461" r:id="rId25"/>
    <p:sldId id="462" r:id="rId26"/>
    <p:sldId id="463" r:id="rId27"/>
    <p:sldId id="464" r:id="rId28"/>
    <p:sldId id="465" r:id="rId29"/>
    <p:sldId id="466" r:id="rId30"/>
    <p:sldId id="471" r:id="rId31"/>
    <p:sldId id="470" r:id="rId32"/>
    <p:sldId id="46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40E50F-0B64-4041-ADCC-54D501E0DA01}" v="2" dt="2024-07-22T06:44:47.4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3852" autoAdjust="0"/>
  </p:normalViewPr>
  <p:slideViewPr>
    <p:cSldViewPr snapToGrid="0">
      <p:cViewPr varScale="1">
        <p:scale>
          <a:sx n="74" d="100"/>
          <a:sy n="74" d="100"/>
        </p:scale>
        <p:origin x="806" y="10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5C7A8523-FE2D-423B-9275-F5FA11FCEFCB}"/>
    <pc:docChg chg="addSld delSld modSld">
      <pc:chgData name="Leonie Smith" userId="fed1330f33f5650e" providerId="LiveId" clId="{5C7A8523-FE2D-423B-9275-F5FA11FCEFCB}" dt="2023-01-10T13:35:47.175" v="19" actId="2696"/>
      <pc:docMkLst>
        <pc:docMk/>
      </pc:docMkLst>
      <pc:sldChg chg="addSp modSp">
        <pc:chgData name="Leonie Smith" userId="fed1330f33f5650e" providerId="LiveId" clId="{5C7A8523-FE2D-423B-9275-F5FA11FCEFCB}" dt="2023-01-10T13:32:49.679" v="0"/>
        <pc:sldMkLst>
          <pc:docMk/>
          <pc:sldMk cId="3759221820" sldId="439"/>
        </pc:sldMkLst>
        <pc:spChg chg="add mod">
          <ac:chgData name="Leonie Smith" userId="fed1330f33f5650e" providerId="LiveId" clId="{5C7A8523-FE2D-423B-9275-F5FA11FCEFCB}" dt="2023-01-10T13:32:49.679" v="0"/>
          <ac:spMkLst>
            <pc:docMk/>
            <pc:sldMk cId="3759221820" sldId="439"/>
            <ac:spMk id="2" creationId="{6C1622F6-4AF5-829C-E4A0-8BA5CB85D06C}"/>
          </ac:spMkLst>
        </pc:spChg>
      </pc:sldChg>
      <pc:sldChg chg="addSp modSp">
        <pc:chgData name="Leonie Smith" userId="fed1330f33f5650e" providerId="LiveId" clId="{5C7A8523-FE2D-423B-9275-F5FA11FCEFCB}" dt="2023-01-10T13:32:52.256" v="1"/>
        <pc:sldMkLst>
          <pc:docMk/>
          <pc:sldMk cId="3676245138" sldId="441"/>
        </pc:sldMkLst>
        <pc:spChg chg="add mod">
          <ac:chgData name="Leonie Smith" userId="fed1330f33f5650e" providerId="LiveId" clId="{5C7A8523-FE2D-423B-9275-F5FA11FCEFCB}" dt="2023-01-10T13:32:52.256" v="1"/>
          <ac:spMkLst>
            <pc:docMk/>
            <pc:sldMk cId="3676245138" sldId="441"/>
            <ac:spMk id="2" creationId="{22BF7359-6732-1FC8-2141-1519934F9D56}"/>
          </ac:spMkLst>
        </pc:spChg>
      </pc:sldChg>
      <pc:sldChg chg="addSp modSp">
        <pc:chgData name="Leonie Smith" userId="fed1330f33f5650e" providerId="LiveId" clId="{5C7A8523-FE2D-423B-9275-F5FA11FCEFCB}" dt="2023-01-10T13:33:01.260" v="2"/>
        <pc:sldMkLst>
          <pc:docMk/>
          <pc:sldMk cId="3095902142" sldId="443"/>
        </pc:sldMkLst>
        <pc:spChg chg="add mod">
          <ac:chgData name="Leonie Smith" userId="fed1330f33f5650e" providerId="LiveId" clId="{5C7A8523-FE2D-423B-9275-F5FA11FCEFCB}" dt="2023-01-10T13:33:01.260" v="2"/>
          <ac:spMkLst>
            <pc:docMk/>
            <pc:sldMk cId="3095902142" sldId="443"/>
            <ac:spMk id="2" creationId="{6F074B46-A3F3-FAAA-D63A-952C20D07452}"/>
          </ac:spMkLst>
        </pc:spChg>
      </pc:sldChg>
      <pc:sldChg chg="addSp modSp">
        <pc:chgData name="Leonie Smith" userId="fed1330f33f5650e" providerId="LiveId" clId="{5C7A8523-FE2D-423B-9275-F5FA11FCEFCB}" dt="2023-01-10T13:33:11.580" v="3"/>
        <pc:sldMkLst>
          <pc:docMk/>
          <pc:sldMk cId="2166098122" sldId="445"/>
        </pc:sldMkLst>
        <pc:spChg chg="add mod">
          <ac:chgData name="Leonie Smith" userId="fed1330f33f5650e" providerId="LiveId" clId="{5C7A8523-FE2D-423B-9275-F5FA11FCEFCB}" dt="2023-01-10T13:33:11.580" v="3"/>
          <ac:spMkLst>
            <pc:docMk/>
            <pc:sldMk cId="2166098122" sldId="445"/>
            <ac:spMk id="2" creationId="{F07C380C-8243-ECCE-17A5-08B7A5E5234D}"/>
          </ac:spMkLst>
        </pc:spChg>
      </pc:sldChg>
      <pc:sldChg chg="addSp modSp">
        <pc:chgData name="Leonie Smith" userId="fed1330f33f5650e" providerId="LiveId" clId="{5C7A8523-FE2D-423B-9275-F5FA11FCEFCB}" dt="2023-01-10T13:33:19.405" v="4"/>
        <pc:sldMkLst>
          <pc:docMk/>
          <pc:sldMk cId="2422728137" sldId="447"/>
        </pc:sldMkLst>
        <pc:spChg chg="add mod">
          <ac:chgData name="Leonie Smith" userId="fed1330f33f5650e" providerId="LiveId" clId="{5C7A8523-FE2D-423B-9275-F5FA11FCEFCB}" dt="2023-01-10T13:33:19.405" v="4"/>
          <ac:spMkLst>
            <pc:docMk/>
            <pc:sldMk cId="2422728137" sldId="447"/>
            <ac:spMk id="2" creationId="{F84714A6-32A7-1EE8-5D3F-53E711BC7963}"/>
          </ac:spMkLst>
        </pc:spChg>
      </pc:sldChg>
      <pc:sldChg chg="addSp modSp">
        <pc:chgData name="Leonie Smith" userId="fed1330f33f5650e" providerId="LiveId" clId="{5C7A8523-FE2D-423B-9275-F5FA11FCEFCB}" dt="2023-01-10T13:33:29.718" v="5"/>
        <pc:sldMkLst>
          <pc:docMk/>
          <pc:sldMk cId="4160448636" sldId="449"/>
        </pc:sldMkLst>
        <pc:spChg chg="add mod">
          <ac:chgData name="Leonie Smith" userId="fed1330f33f5650e" providerId="LiveId" clId="{5C7A8523-FE2D-423B-9275-F5FA11FCEFCB}" dt="2023-01-10T13:33:29.718" v="5"/>
          <ac:spMkLst>
            <pc:docMk/>
            <pc:sldMk cId="4160448636" sldId="449"/>
            <ac:spMk id="2" creationId="{D93BC177-A854-9508-EE63-E65D7A30885A}"/>
          </ac:spMkLst>
        </pc:spChg>
      </pc:sldChg>
      <pc:sldChg chg="addSp modSp">
        <pc:chgData name="Leonie Smith" userId="fed1330f33f5650e" providerId="LiveId" clId="{5C7A8523-FE2D-423B-9275-F5FA11FCEFCB}" dt="2023-01-10T13:33:40.587" v="6"/>
        <pc:sldMkLst>
          <pc:docMk/>
          <pc:sldMk cId="3386340796" sldId="451"/>
        </pc:sldMkLst>
        <pc:spChg chg="add mod">
          <ac:chgData name="Leonie Smith" userId="fed1330f33f5650e" providerId="LiveId" clId="{5C7A8523-FE2D-423B-9275-F5FA11FCEFCB}" dt="2023-01-10T13:33:40.587" v="6"/>
          <ac:spMkLst>
            <pc:docMk/>
            <pc:sldMk cId="3386340796" sldId="451"/>
            <ac:spMk id="2" creationId="{C148F8D6-26EB-403C-308E-88B06A63D43A}"/>
          </ac:spMkLst>
        </pc:spChg>
      </pc:sldChg>
      <pc:sldChg chg="addSp modSp">
        <pc:chgData name="Leonie Smith" userId="fed1330f33f5650e" providerId="LiveId" clId="{5C7A8523-FE2D-423B-9275-F5FA11FCEFCB}" dt="2023-01-10T13:33:51.149" v="7"/>
        <pc:sldMkLst>
          <pc:docMk/>
          <pc:sldMk cId="283334129" sldId="453"/>
        </pc:sldMkLst>
        <pc:spChg chg="add mod">
          <ac:chgData name="Leonie Smith" userId="fed1330f33f5650e" providerId="LiveId" clId="{5C7A8523-FE2D-423B-9275-F5FA11FCEFCB}" dt="2023-01-10T13:33:51.149" v="7"/>
          <ac:spMkLst>
            <pc:docMk/>
            <pc:sldMk cId="283334129" sldId="453"/>
            <ac:spMk id="2" creationId="{DB1B18A6-FC49-E747-5D6E-75EDBC43BADB}"/>
          </ac:spMkLst>
        </pc:spChg>
      </pc:sldChg>
      <pc:sldChg chg="addSp modSp">
        <pc:chgData name="Leonie Smith" userId="fed1330f33f5650e" providerId="LiveId" clId="{5C7A8523-FE2D-423B-9275-F5FA11FCEFCB}" dt="2023-01-10T13:34:01.538" v="8"/>
        <pc:sldMkLst>
          <pc:docMk/>
          <pc:sldMk cId="1799939013" sldId="455"/>
        </pc:sldMkLst>
        <pc:spChg chg="add mod">
          <ac:chgData name="Leonie Smith" userId="fed1330f33f5650e" providerId="LiveId" clId="{5C7A8523-FE2D-423B-9275-F5FA11FCEFCB}" dt="2023-01-10T13:34:01.538" v="8"/>
          <ac:spMkLst>
            <pc:docMk/>
            <pc:sldMk cId="1799939013" sldId="455"/>
            <ac:spMk id="2" creationId="{EACEB25B-6434-FC8F-6BA7-A4DFAA185D6E}"/>
          </ac:spMkLst>
        </pc:spChg>
      </pc:sldChg>
      <pc:sldChg chg="addSp modSp">
        <pc:chgData name="Leonie Smith" userId="fed1330f33f5650e" providerId="LiveId" clId="{5C7A8523-FE2D-423B-9275-F5FA11FCEFCB}" dt="2023-01-10T13:34:10.887" v="9"/>
        <pc:sldMkLst>
          <pc:docMk/>
          <pc:sldMk cId="2618424304" sldId="457"/>
        </pc:sldMkLst>
        <pc:spChg chg="add mod">
          <ac:chgData name="Leonie Smith" userId="fed1330f33f5650e" providerId="LiveId" clId="{5C7A8523-FE2D-423B-9275-F5FA11FCEFCB}" dt="2023-01-10T13:34:10.887" v="9"/>
          <ac:spMkLst>
            <pc:docMk/>
            <pc:sldMk cId="2618424304" sldId="457"/>
            <ac:spMk id="2" creationId="{0FDF9B0D-88E8-431B-5D60-3920ED17EC25}"/>
          </ac:spMkLst>
        </pc:spChg>
      </pc:sldChg>
      <pc:sldChg chg="addSp modSp">
        <pc:chgData name="Leonie Smith" userId="fed1330f33f5650e" providerId="LiveId" clId="{5C7A8523-FE2D-423B-9275-F5FA11FCEFCB}" dt="2023-01-10T13:34:21.897" v="10"/>
        <pc:sldMkLst>
          <pc:docMk/>
          <pc:sldMk cId="783514268" sldId="459"/>
        </pc:sldMkLst>
        <pc:spChg chg="add mod">
          <ac:chgData name="Leonie Smith" userId="fed1330f33f5650e" providerId="LiveId" clId="{5C7A8523-FE2D-423B-9275-F5FA11FCEFCB}" dt="2023-01-10T13:34:21.897" v="10"/>
          <ac:spMkLst>
            <pc:docMk/>
            <pc:sldMk cId="783514268" sldId="459"/>
            <ac:spMk id="2" creationId="{2516AE70-EF64-67A4-8201-56E70821C99A}"/>
          </ac:spMkLst>
        </pc:spChg>
      </pc:sldChg>
      <pc:sldChg chg="addSp modSp">
        <pc:chgData name="Leonie Smith" userId="fed1330f33f5650e" providerId="LiveId" clId="{5C7A8523-FE2D-423B-9275-F5FA11FCEFCB}" dt="2023-01-10T13:34:31.351" v="11"/>
        <pc:sldMkLst>
          <pc:docMk/>
          <pc:sldMk cId="3868250199" sldId="461"/>
        </pc:sldMkLst>
        <pc:spChg chg="add mod">
          <ac:chgData name="Leonie Smith" userId="fed1330f33f5650e" providerId="LiveId" clId="{5C7A8523-FE2D-423B-9275-F5FA11FCEFCB}" dt="2023-01-10T13:34:31.351" v="11"/>
          <ac:spMkLst>
            <pc:docMk/>
            <pc:sldMk cId="3868250199" sldId="461"/>
            <ac:spMk id="2" creationId="{2CC8478A-38E6-FDCA-05E7-3D0936B21604}"/>
          </ac:spMkLst>
        </pc:spChg>
      </pc:sldChg>
      <pc:sldChg chg="addSp modSp">
        <pc:chgData name="Leonie Smith" userId="fed1330f33f5650e" providerId="LiveId" clId="{5C7A8523-FE2D-423B-9275-F5FA11FCEFCB}" dt="2023-01-10T13:34:41.333" v="12"/>
        <pc:sldMkLst>
          <pc:docMk/>
          <pc:sldMk cId="2982327576" sldId="463"/>
        </pc:sldMkLst>
        <pc:spChg chg="add mod">
          <ac:chgData name="Leonie Smith" userId="fed1330f33f5650e" providerId="LiveId" clId="{5C7A8523-FE2D-423B-9275-F5FA11FCEFCB}" dt="2023-01-10T13:34:41.333" v="12"/>
          <ac:spMkLst>
            <pc:docMk/>
            <pc:sldMk cId="2982327576" sldId="463"/>
            <ac:spMk id="2" creationId="{7DCB04C6-476A-943B-6224-1984701B9D56}"/>
          </ac:spMkLst>
        </pc:spChg>
      </pc:sldChg>
      <pc:sldChg chg="addSp modSp">
        <pc:chgData name="Leonie Smith" userId="fed1330f33f5650e" providerId="LiveId" clId="{5C7A8523-FE2D-423B-9275-F5FA11FCEFCB}" dt="2023-01-10T13:34:49.905" v="13"/>
        <pc:sldMkLst>
          <pc:docMk/>
          <pc:sldMk cId="3894174290" sldId="465"/>
        </pc:sldMkLst>
        <pc:spChg chg="add mod">
          <ac:chgData name="Leonie Smith" userId="fed1330f33f5650e" providerId="LiveId" clId="{5C7A8523-FE2D-423B-9275-F5FA11FCEFCB}" dt="2023-01-10T13:34:49.905" v="13"/>
          <ac:spMkLst>
            <pc:docMk/>
            <pc:sldMk cId="3894174290" sldId="465"/>
            <ac:spMk id="2" creationId="{F82A8DCF-E2D2-3AF6-DD37-3417788DD598}"/>
          </ac:spMkLst>
        </pc:spChg>
      </pc:sldChg>
      <pc:sldChg chg="del">
        <pc:chgData name="Leonie Smith" userId="fed1330f33f5650e" providerId="LiveId" clId="{5C7A8523-FE2D-423B-9275-F5FA11FCEFCB}" dt="2023-01-10T13:35:47.175" v="19" actId="2696"/>
        <pc:sldMkLst>
          <pc:docMk/>
          <pc:sldMk cId="2711152741" sldId="467"/>
        </pc:sldMkLst>
      </pc:sldChg>
      <pc:sldChg chg="addSp modSp">
        <pc:chgData name="Leonie Smith" userId="fed1330f33f5650e" providerId="LiveId" clId="{5C7A8523-FE2D-423B-9275-F5FA11FCEFCB}" dt="2023-01-10T13:35:44.846" v="18"/>
        <pc:sldMkLst>
          <pc:docMk/>
          <pc:sldMk cId="304019967" sldId="469"/>
        </pc:sldMkLst>
        <pc:spChg chg="add mod">
          <ac:chgData name="Leonie Smith" userId="fed1330f33f5650e" providerId="LiveId" clId="{5C7A8523-FE2D-423B-9275-F5FA11FCEFCB}" dt="2023-01-10T13:35:44.846" v="18"/>
          <ac:spMkLst>
            <pc:docMk/>
            <pc:sldMk cId="304019967" sldId="469"/>
            <ac:spMk id="2" creationId="{CB821336-E369-CFCF-17D2-F979429F54B5}"/>
          </ac:spMkLst>
        </pc:spChg>
      </pc:sldChg>
      <pc:sldChg chg="delSp modSp add mod setBg delDesignElem">
        <pc:chgData name="Leonie Smith" userId="fed1330f33f5650e" providerId="LiveId" clId="{5C7A8523-FE2D-423B-9275-F5FA11FCEFCB}" dt="2023-01-10T13:35:29.357" v="17" actId="20577"/>
        <pc:sldMkLst>
          <pc:docMk/>
          <pc:sldMk cId="1252561757" sldId="471"/>
        </pc:sldMkLst>
        <pc:spChg chg="mod">
          <ac:chgData name="Leonie Smith" userId="fed1330f33f5650e" providerId="LiveId" clId="{5C7A8523-FE2D-423B-9275-F5FA11FCEFCB}" dt="2023-01-10T13:35:29.357" v="17" actId="20577"/>
          <ac:spMkLst>
            <pc:docMk/>
            <pc:sldMk cId="1252561757" sldId="471"/>
            <ac:spMk id="2" creationId="{F82A8DCF-E2D2-3AF6-DD37-3417788DD598}"/>
          </ac:spMkLst>
        </pc:spChg>
        <pc:spChg chg="del">
          <ac:chgData name="Leonie Smith" userId="fed1330f33f5650e" providerId="LiveId" clId="{5C7A8523-FE2D-423B-9275-F5FA11FCEFCB}" dt="2023-01-10T13:35:06.614" v="15"/>
          <ac:spMkLst>
            <pc:docMk/>
            <pc:sldMk cId="1252561757" sldId="471"/>
            <ac:spMk id="11" creationId="{42A4FC2C-047E-45A5-965D-8E1E3BF09BC6}"/>
          </ac:spMkLst>
        </pc:spChg>
      </pc:sldChg>
    </pc:docChg>
  </pc:docChgLst>
  <pc:docChgLst>
    <pc:chgData name="Alfred Smith" userId="3c60a3631c0db8ad" providerId="LiveId" clId="{F140E50F-0B64-4041-ADCC-54D501E0DA01}"/>
    <pc:docChg chg="undo redo custSel modSld">
      <pc:chgData name="Alfred Smith" userId="3c60a3631c0db8ad" providerId="LiveId" clId="{F140E50F-0B64-4041-ADCC-54D501E0DA01}" dt="2024-07-22T06:53:15.672" v="21"/>
      <pc:docMkLst>
        <pc:docMk/>
      </pc:docMkLst>
      <pc:sldChg chg="addSp modSp">
        <pc:chgData name="Alfred Smith" userId="3c60a3631c0db8ad" providerId="LiveId" clId="{F140E50F-0B64-4041-ADCC-54D501E0DA01}" dt="2024-07-22T06:44:47.486" v="2"/>
        <pc:sldMkLst>
          <pc:docMk/>
          <pc:sldMk cId="3676245138" sldId="441"/>
        </pc:sldMkLst>
        <pc:spChg chg="add mod">
          <ac:chgData name="Alfred Smith" userId="3c60a3631c0db8ad" providerId="LiveId" clId="{F140E50F-0B64-4041-ADCC-54D501E0DA01}" dt="2024-07-22T06:44:47.486" v="2"/>
          <ac:spMkLst>
            <pc:docMk/>
            <pc:sldMk cId="3676245138" sldId="441"/>
            <ac:spMk id="3" creationId="{85FEF02A-BDDD-2DA3-E608-33180619B766}"/>
          </ac:spMkLst>
        </pc:spChg>
      </pc:sldChg>
      <pc:sldChg chg="modSp mod">
        <pc:chgData name="Alfred Smith" userId="3c60a3631c0db8ad" providerId="LiveId" clId="{F140E50F-0B64-4041-ADCC-54D501E0DA01}" dt="2024-07-22T06:50:29.407" v="3"/>
        <pc:sldMkLst>
          <pc:docMk/>
          <pc:sldMk cId="2180228365" sldId="442"/>
        </pc:sldMkLst>
        <pc:spChg chg="mod">
          <ac:chgData name="Alfred Smith" userId="3c60a3631c0db8ad" providerId="LiveId" clId="{F140E50F-0B64-4041-ADCC-54D501E0DA01}" dt="2024-07-22T06:50:29.407" v="3"/>
          <ac:spMkLst>
            <pc:docMk/>
            <pc:sldMk cId="2180228365" sldId="442"/>
            <ac:spMk id="4" creationId="{9A13E2D8-2F59-44C1-B1D2-79C300C26DD4}"/>
          </ac:spMkLst>
        </pc:spChg>
      </pc:sldChg>
      <pc:sldChg chg="modSp mod">
        <pc:chgData name="Alfred Smith" userId="3c60a3631c0db8ad" providerId="LiveId" clId="{F140E50F-0B64-4041-ADCC-54D501E0DA01}" dt="2024-07-22T06:50:39.641" v="4"/>
        <pc:sldMkLst>
          <pc:docMk/>
          <pc:sldMk cId="1718612039" sldId="444"/>
        </pc:sldMkLst>
        <pc:spChg chg="mod">
          <ac:chgData name="Alfred Smith" userId="3c60a3631c0db8ad" providerId="LiveId" clId="{F140E50F-0B64-4041-ADCC-54D501E0DA01}" dt="2024-07-22T06:50:39.641" v="4"/>
          <ac:spMkLst>
            <pc:docMk/>
            <pc:sldMk cId="1718612039" sldId="444"/>
            <ac:spMk id="4" creationId="{9A13E2D8-2F59-44C1-B1D2-79C300C26DD4}"/>
          </ac:spMkLst>
        </pc:spChg>
      </pc:sldChg>
      <pc:sldChg chg="modSp mod">
        <pc:chgData name="Alfred Smith" userId="3c60a3631c0db8ad" providerId="LiveId" clId="{F140E50F-0B64-4041-ADCC-54D501E0DA01}" dt="2024-07-22T06:50:51.397" v="5"/>
        <pc:sldMkLst>
          <pc:docMk/>
          <pc:sldMk cId="665805102" sldId="446"/>
        </pc:sldMkLst>
        <pc:spChg chg="mod">
          <ac:chgData name="Alfred Smith" userId="3c60a3631c0db8ad" providerId="LiveId" clId="{F140E50F-0B64-4041-ADCC-54D501E0DA01}" dt="2024-07-22T06:50:51.397" v="5"/>
          <ac:spMkLst>
            <pc:docMk/>
            <pc:sldMk cId="665805102" sldId="446"/>
            <ac:spMk id="4" creationId="{9A13E2D8-2F59-44C1-B1D2-79C300C26DD4}"/>
          </ac:spMkLst>
        </pc:spChg>
      </pc:sldChg>
      <pc:sldChg chg="modSp mod">
        <pc:chgData name="Alfred Smith" userId="3c60a3631c0db8ad" providerId="LiveId" clId="{F140E50F-0B64-4041-ADCC-54D501E0DA01}" dt="2024-07-22T06:51:01.317" v="6"/>
        <pc:sldMkLst>
          <pc:docMk/>
          <pc:sldMk cId="843663555" sldId="448"/>
        </pc:sldMkLst>
        <pc:spChg chg="mod">
          <ac:chgData name="Alfred Smith" userId="3c60a3631c0db8ad" providerId="LiveId" clId="{F140E50F-0B64-4041-ADCC-54D501E0DA01}" dt="2024-07-22T06:51:01.317" v="6"/>
          <ac:spMkLst>
            <pc:docMk/>
            <pc:sldMk cId="843663555" sldId="448"/>
            <ac:spMk id="4" creationId="{9A13E2D8-2F59-44C1-B1D2-79C300C26DD4}"/>
          </ac:spMkLst>
        </pc:spChg>
      </pc:sldChg>
      <pc:sldChg chg="modSp mod">
        <pc:chgData name="Alfred Smith" userId="3c60a3631c0db8ad" providerId="LiveId" clId="{F140E50F-0B64-4041-ADCC-54D501E0DA01}" dt="2024-07-22T06:51:16.983" v="7"/>
        <pc:sldMkLst>
          <pc:docMk/>
          <pc:sldMk cId="538051216" sldId="450"/>
        </pc:sldMkLst>
        <pc:spChg chg="mod">
          <ac:chgData name="Alfred Smith" userId="3c60a3631c0db8ad" providerId="LiveId" clId="{F140E50F-0B64-4041-ADCC-54D501E0DA01}" dt="2024-07-22T06:51:16.983" v="7"/>
          <ac:spMkLst>
            <pc:docMk/>
            <pc:sldMk cId="538051216" sldId="450"/>
            <ac:spMk id="4" creationId="{9A13E2D8-2F59-44C1-B1D2-79C300C26DD4}"/>
          </ac:spMkLst>
        </pc:spChg>
      </pc:sldChg>
      <pc:sldChg chg="modSp mod">
        <pc:chgData name="Alfred Smith" userId="3c60a3631c0db8ad" providerId="LiveId" clId="{F140E50F-0B64-4041-ADCC-54D501E0DA01}" dt="2024-07-22T06:51:38.032" v="12"/>
        <pc:sldMkLst>
          <pc:docMk/>
          <pc:sldMk cId="4002949039" sldId="452"/>
        </pc:sldMkLst>
        <pc:spChg chg="mod">
          <ac:chgData name="Alfred Smith" userId="3c60a3631c0db8ad" providerId="LiveId" clId="{F140E50F-0B64-4041-ADCC-54D501E0DA01}" dt="2024-07-22T06:51:38.032" v="12"/>
          <ac:spMkLst>
            <pc:docMk/>
            <pc:sldMk cId="4002949039" sldId="452"/>
            <ac:spMk id="4" creationId="{9A13E2D8-2F59-44C1-B1D2-79C300C26DD4}"/>
          </ac:spMkLst>
        </pc:spChg>
      </pc:sldChg>
      <pc:sldChg chg="modSp mod">
        <pc:chgData name="Alfred Smith" userId="3c60a3631c0db8ad" providerId="LiveId" clId="{F140E50F-0B64-4041-ADCC-54D501E0DA01}" dt="2024-07-22T06:51:52.433" v="13"/>
        <pc:sldMkLst>
          <pc:docMk/>
          <pc:sldMk cId="2511564658" sldId="454"/>
        </pc:sldMkLst>
        <pc:spChg chg="mod">
          <ac:chgData name="Alfred Smith" userId="3c60a3631c0db8ad" providerId="LiveId" clId="{F140E50F-0B64-4041-ADCC-54D501E0DA01}" dt="2024-07-22T06:51:52.433" v="13"/>
          <ac:spMkLst>
            <pc:docMk/>
            <pc:sldMk cId="2511564658" sldId="454"/>
            <ac:spMk id="4" creationId="{9A13E2D8-2F59-44C1-B1D2-79C300C26DD4}"/>
          </ac:spMkLst>
        </pc:spChg>
      </pc:sldChg>
      <pc:sldChg chg="modSp mod">
        <pc:chgData name="Alfred Smith" userId="3c60a3631c0db8ad" providerId="LiveId" clId="{F140E50F-0B64-4041-ADCC-54D501E0DA01}" dt="2024-07-22T06:52:02.090" v="14"/>
        <pc:sldMkLst>
          <pc:docMk/>
          <pc:sldMk cId="4049696417" sldId="456"/>
        </pc:sldMkLst>
        <pc:spChg chg="mod">
          <ac:chgData name="Alfred Smith" userId="3c60a3631c0db8ad" providerId="LiveId" clId="{F140E50F-0B64-4041-ADCC-54D501E0DA01}" dt="2024-07-22T06:52:02.090" v="14"/>
          <ac:spMkLst>
            <pc:docMk/>
            <pc:sldMk cId="4049696417" sldId="456"/>
            <ac:spMk id="4" creationId="{9A13E2D8-2F59-44C1-B1D2-79C300C26DD4}"/>
          </ac:spMkLst>
        </pc:spChg>
      </pc:sldChg>
      <pc:sldChg chg="modSp mod">
        <pc:chgData name="Alfred Smith" userId="3c60a3631c0db8ad" providerId="LiveId" clId="{F140E50F-0B64-4041-ADCC-54D501E0DA01}" dt="2024-07-22T06:52:16.062" v="15"/>
        <pc:sldMkLst>
          <pc:docMk/>
          <pc:sldMk cId="2789980734" sldId="458"/>
        </pc:sldMkLst>
        <pc:spChg chg="mod">
          <ac:chgData name="Alfred Smith" userId="3c60a3631c0db8ad" providerId="LiveId" clId="{F140E50F-0B64-4041-ADCC-54D501E0DA01}" dt="2024-07-22T06:52:16.062" v="15"/>
          <ac:spMkLst>
            <pc:docMk/>
            <pc:sldMk cId="2789980734" sldId="458"/>
            <ac:spMk id="4" creationId="{9A13E2D8-2F59-44C1-B1D2-79C300C26DD4}"/>
          </ac:spMkLst>
        </pc:spChg>
      </pc:sldChg>
      <pc:sldChg chg="modSp mod">
        <pc:chgData name="Alfred Smith" userId="3c60a3631c0db8ad" providerId="LiveId" clId="{F140E50F-0B64-4041-ADCC-54D501E0DA01}" dt="2024-07-22T06:52:26.272" v="16"/>
        <pc:sldMkLst>
          <pc:docMk/>
          <pc:sldMk cId="2691432836" sldId="460"/>
        </pc:sldMkLst>
        <pc:spChg chg="mod">
          <ac:chgData name="Alfred Smith" userId="3c60a3631c0db8ad" providerId="LiveId" clId="{F140E50F-0B64-4041-ADCC-54D501E0DA01}" dt="2024-07-22T06:52:26.272" v="16"/>
          <ac:spMkLst>
            <pc:docMk/>
            <pc:sldMk cId="2691432836" sldId="460"/>
            <ac:spMk id="4" creationId="{9A13E2D8-2F59-44C1-B1D2-79C300C26DD4}"/>
          </ac:spMkLst>
        </pc:spChg>
      </pc:sldChg>
      <pc:sldChg chg="modSp mod">
        <pc:chgData name="Alfred Smith" userId="3c60a3631c0db8ad" providerId="LiveId" clId="{F140E50F-0B64-4041-ADCC-54D501E0DA01}" dt="2024-07-22T06:52:36.505" v="17"/>
        <pc:sldMkLst>
          <pc:docMk/>
          <pc:sldMk cId="3941201962" sldId="462"/>
        </pc:sldMkLst>
        <pc:spChg chg="mod">
          <ac:chgData name="Alfred Smith" userId="3c60a3631c0db8ad" providerId="LiveId" clId="{F140E50F-0B64-4041-ADCC-54D501E0DA01}" dt="2024-07-22T06:52:36.505" v="17"/>
          <ac:spMkLst>
            <pc:docMk/>
            <pc:sldMk cId="3941201962" sldId="462"/>
            <ac:spMk id="4" creationId="{9A13E2D8-2F59-44C1-B1D2-79C300C26DD4}"/>
          </ac:spMkLst>
        </pc:spChg>
      </pc:sldChg>
      <pc:sldChg chg="modSp mod">
        <pc:chgData name="Alfred Smith" userId="3c60a3631c0db8ad" providerId="LiveId" clId="{F140E50F-0B64-4041-ADCC-54D501E0DA01}" dt="2024-07-22T06:52:48.763" v="18"/>
        <pc:sldMkLst>
          <pc:docMk/>
          <pc:sldMk cId="3471468068" sldId="464"/>
        </pc:sldMkLst>
        <pc:spChg chg="mod">
          <ac:chgData name="Alfred Smith" userId="3c60a3631c0db8ad" providerId="LiveId" clId="{F140E50F-0B64-4041-ADCC-54D501E0DA01}" dt="2024-07-22T06:52:48.763" v="18"/>
          <ac:spMkLst>
            <pc:docMk/>
            <pc:sldMk cId="3471468068" sldId="464"/>
            <ac:spMk id="4" creationId="{9A13E2D8-2F59-44C1-B1D2-79C300C26DD4}"/>
          </ac:spMkLst>
        </pc:spChg>
      </pc:sldChg>
      <pc:sldChg chg="modSp mod">
        <pc:chgData name="Alfred Smith" userId="3c60a3631c0db8ad" providerId="LiveId" clId="{F140E50F-0B64-4041-ADCC-54D501E0DA01}" dt="2024-07-22T06:53:03.388" v="20" actId="6549"/>
        <pc:sldMkLst>
          <pc:docMk/>
          <pc:sldMk cId="581074576" sldId="466"/>
        </pc:sldMkLst>
        <pc:spChg chg="mod">
          <ac:chgData name="Alfred Smith" userId="3c60a3631c0db8ad" providerId="LiveId" clId="{F140E50F-0B64-4041-ADCC-54D501E0DA01}" dt="2024-07-22T06:53:03.388" v="20" actId="6549"/>
          <ac:spMkLst>
            <pc:docMk/>
            <pc:sldMk cId="581074576" sldId="466"/>
            <ac:spMk id="4" creationId="{9A13E2D8-2F59-44C1-B1D2-79C300C26DD4}"/>
          </ac:spMkLst>
        </pc:spChg>
      </pc:sldChg>
      <pc:sldChg chg="addSp delSp modSp mod">
        <pc:chgData name="Alfred Smith" userId="3c60a3631c0db8ad" providerId="LiveId" clId="{F140E50F-0B64-4041-ADCC-54D501E0DA01}" dt="2024-07-22T06:43:34.992" v="1"/>
        <pc:sldMkLst>
          <pc:docMk/>
          <pc:sldMk cId="826482979" sldId="468"/>
        </pc:sldMkLst>
        <pc:spChg chg="del">
          <ac:chgData name="Alfred Smith" userId="3c60a3631c0db8ad" providerId="LiveId" clId="{F140E50F-0B64-4041-ADCC-54D501E0DA01}" dt="2024-07-22T06:43:34.403" v="0" actId="478"/>
          <ac:spMkLst>
            <pc:docMk/>
            <pc:sldMk cId="826482979" sldId="468"/>
            <ac:spMk id="3" creationId="{5F96472B-1870-F55F-618C-EA4C69EAE1B6}"/>
          </ac:spMkLst>
        </pc:spChg>
        <pc:spChg chg="add mod">
          <ac:chgData name="Alfred Smith" userId="3c60a3631c0db8ad" providerId="LiveId" clId="{F140E50F-0B64-4041-ADCC-54D501E0DA01}" dt="2024-07-22T06:43:34.992" v="1"/>
          <ac:spMkLst>
            <pc:docMk/>
            <pc:sldMk cId="826482979" sldId="468"/>
            <ac:spMk id="4" creationId="{861D9493-7D63-3D78-7F97-F16F9A66DE4C}"/>
          </ac:spMkLst>
        </pc:spChg>
      </pc:sldChg>
      <pc:sldChg chg="modSp mod">
        <pc:chgData name="Alfred Smith" userId="3c60a3631c0db8ad" providerId="LiveId" clId="{F140E50F-0B64-4041-ADCC-54D501E0DA01}" dt="2024-07-22T06:53:15.672" v="21"/>
        <pc:sldMkLst>
          <pc:docMk/>
          <pc:sldMk cId="3437984200" sldId="470"/>
        </pc:sldMkLst>
        <pc:spChg chg="mod">
          <ac:chgData name="Alfred Smith" userId="3c60a3631c0db8ad" providerId="LiveId" clId="{F140E50F-0B64-4041-ADCC-54D501E0DA01}" dt="2024-07-22T06:53:15.672" v="21"/>
          <ac:spMkLst>
            <pc:docMk/>
            <pc:sldMk cId="3437984200" sldId="470"/>
            <ac:spMk id="4" creationId="{9A13E2D8-2F59-44C1-B1D2-79C300C26DD4}"/>
          </ac:spMkLst>
        </pc:spChg>
      </pc:sldChg>
    </pc:docChg>
  </pc:docChgLst>
  <pc:docChgLst>
    <pc:chgData name="Leonie Smith" userId="fed1330f33f5650e" providerId="LiveId" clId="{1C73E9F5-D6E2-42C9-AFDD-7ECCB6A93400}"/>
    <pc:docChg chg="modSld">
      <pc:chgData name="Leonie Smith" userId="fed1330f33f5650e" providerId="LiveId" clId="{1C73E9F5-D6E2-42C9-AFDD-7ECCB6A93400}" dt="2023-12-19T04:29:50.993" v="84" actId="20577"/>
      <pc:docMkLst>
        <pc:docMk/>
      </pc:docMkLst>
      <pc:sldChg chg="addSp delSp modSp mod modTransition modAnim">
        <pc:chgData name="Leonie Smith" userId="fed1330f33f5650e" providerId="LiveId" clId="{1C73E9F5-D6E2-42C9-AFDD-7ECCB6A93400}" dt="2023-12-19T02:52:22.888" v="17"/>
        <pc:sldMkLst>
          <pc:docMk/>
          <pc:sldMk cId="923867738" sldId="440"/>
        </pc:sldMkLst>
        <pc:picChg chg="del">
          <ac:chgData name="Leonie Smith" userId="fed1330f33f5650e" providerId="LiveId" clId="{1C73E9F5-D6E2-42C9-AFDD-7ECCB6A93400}" dt="2023-12-19T02:51:27.600" v="4"/>
          <ac:picMkLst>
            <pc:docMk/>
            <pc:sldMk cId="923867738" sldId="440"/>
            <ac:picMk id="3" creationId="{9AB62330-40AC-80DA-320D-F2FA94D78821}"/>
          </ac:picMkLst>
        </pc:picChg>
        <pc:picChg chg="add del mod">
          <ac:chgData name="Leonie Smith" userId="fed1330f33f5650e" providerId="LiveId" clId="{1C73E9F5-D6E2-42C9-AFDD-7ECCB6A93400}" dt="2023-12-19T02:51:35.191" v="5"/>
          <ac:picMkLst>
            <pc:docMk/>
            <pc:sldMk cId="923867738" sldId="440"/>
            <ac:picMk id="8" creationId="{BA6316E1-5A59-0965-D245-FF26A0A9D5F1}"/>
          </ac:picMkLst>
        </pc:picChg>
        <pc:picChg chg="add del mod">
          <ac:chgData name="Leonie Smith" userId="fed1330f33f5650e" providerId="LiveId" clId="{1C73E9F5-D6E2-42C9-AFDD-7ECCB6A93400}" dt="2023-12-19T02:51:39.524" v="7"/>
          <ac:picMkLst>
            <pc:docMk/>
            <pc:sldMk cId="923867738" sldId="440"/>
            <ac:picMk id="9" creationId="{43BF6DF6-1821-8A71-DBEF-7DA4A2FC34E7}"/>
          </ac:picMkLst>
        </pc:picChg>
        <pc:picChg chg="add del mod ord">
          <ac:chgData name="Leonie Smith" userId="fed1330f33f5650e" providerId="LiveId" clId="{1C73E9F5-D6E2-42C9-AFDD-7ECCB6A93400}" dt="2023-12-19T02:51:43.823" v="8"/>
          <ac:picMkLst>
            <pc:docMk/>
            <pc:sldMk cId="923867738" sldId="440"/>
            <ac:picMk id="12" creationId="{BC9F88E9-9383-70AC-2FC7-0246EBC2095F}"/>
          </ac:picMkLst>
        </pc:picChg>
        <pc:picChg chg="add del mod">
          <ac:chgData name="Leonie Smith" userId="fed1330f33f5650e" providerId="LiveId" clId="{1C73E9F5-D6E2-42C9-AFDD-7ECCB6A93400}" dt="2023-12-19T02:51:45.494" v="10"/>
          <ac:picMkLst>
            <pc:docMk/>
            <pc:sldMk cId="923867738" sldId="440"/>
            <ac:picMk id="13" creationId="{6057CFA4-64A1-216A-1CFD-9C63B3111175}"/>
          </ac:picMkLst>
        </pc:picChg>
        <pc:picChg chg="add del mod ord">
          <ac:chgData name="Leonie Smith" userId="fed1330f33f5650e" providerId="LiveId" clId="{1C73E9F5-D6E2-42C9-AFDD-7ECCB6A93400}" dt="2023-12-19T02:51:52.430" v="11"/>
          <ac:picMkLst>
            <pc:docMk/>
            <pc:sldMk cId="923867738" sldId="440"/>
            <ac:picMk id="16" creationId="{7A911857-F654-48BA-6195-589EDA65D658}"/>
          </ac:picMkLst>
        </pc:picChg>
        <pc:picChg chg="add del mod">
          <ac:chgData name="Leonie Smith" userId="fed1330f33f5650e" providerId="LiveId" clId="{1C73E9F5-D6E2-42C9-AFDD-7ECCB6A93400}" dt="2023-12-19T02:51:57.618" v="13"/>
          <ac:picMkLst>
            <pc:docMk/>
            <pc:sldMk cId="923867738" sldId="440"/>
            <ac:picMk id="17" creationId="{3220F06B-021D-2103-8039-923E2161EAD5}"/>
          </ac:picMkLst>
        </pc:picChg>
        <pc:picChg chg="add del mod ord">
          <ac:chgData name="Leonie Smith" userId="fed1330f33f5650e" providerId="LiveId" clId="{1C73E9F5-D6E2-42C9-AFDD-7ECCB6A93400}" dt="2023-12-19T02:52:04.966" v="14"/>
          <ac:picMkLst>
            <pc:docMk/>
            <pc:sldMk cId="923867738" sldId="440"/>
            <ac:picMk id="20" creationId="{4938194B-FA28-719D-6B8A-B2F8A6E844B8}"/>
          </ac:picMkLst>
        </pc:picChg>
        <pc:picChg chg="add del mod">
          <ac:chgData name="Leonie Smith" userId="fed1330f33f5650e" providerId="LiveId" clId="{1C73E9F5-D6E2-42C9-AFDD-7ECCB6A93400}" dt="2023-12-19T02:52:15.130" v="16"/>
          <ac:picMkLst>
            <pc:docMk/>
            <pc:sldMk cId="923867738" sldId="440"/>
            <ac:picMk id="21" creationId="{92590511-D3B6-3670-7C2F-5491AC046A83}"/>
          </ac:picMkLst>
        </pc:picChg>
        <pc:picChg chg="add del mod ord">
          <ac:chgData name="Leonie Smith" userId="fed1330f33f5650e" providerId="LiveId" clId="{1C73E9F5-D6E2-42C9-AFDD-7ECCB6A93400}" dt="2023-12-19T02:52:22.888" v="17"/>
          <ac:picMkLst>
            <pc:docMk/>
            <pc:sldMk cId="923867738" sldId="440"/>
            <ac:picMk id="26" creationId="{525D71B4-AF12-9A8B-5D7F-4A18C1D92A1B}"/>
          </ac:picMkLst>
        </pc:picChg>
        <pc:picChg chg="add mod">
          <ac:chgData name="Leonie Smith" userId="fed1330f33f5650e" providerId="LiveId" clId="{1C73E9F5-D6E2-42C9-AFDD-7ECCB6A93400}" dt="2023-12-19T02:52:22.888" v="17"/>
          <ac:picMkLst>
            <pc:docMk/>
            <pc:sldMk cId="923867738" sldId="440"/>
            <ac:picMk id="27" creationId="{686C6C19-E6C7-F090-4AD0-4C8AD367C81C}"/>
          </ac:picMkLst>
        </pc:picChg>
      </pc:sldChg>
      <pc:sldChg chg="addSp delSp modSp mod modTransition modAnim">
        <pc:chgData name="Leonie Smith" userId="fed1330f33f5650e" providerId="LiveId" clId="{1C73E9F5-D6E2-42C9-AFDD-7ECCB6A93400}" dt="2023-12-19T02:52:40.077" v="20"/>
        <pc:sldMkLst>
          <pc:docMk/>
          <pc:sldMk cId="2180228365" sldId="442"/>
        </pc:sldMkLst>
        <pc:picChg chg="del">
          <ac:chgData name="Leonie Smith" userId="fed1330f33f5650e" providerId="LiveId" clId="{1C73E9F5-D6E2-42C9-AFDD-7ECCB6A93400}" dt="2023-12-19T02:52:27.787" v="19"/>
          <ac:picMkLst>
            <pc:docMk/>
            <pc:sldMk cId="2180228365" sldId="442"/>
            <ac:picMk id="5" creationId="{345D4EC9-E11E-4B78-41B3-B59D5798671A}"/>
          </ac:picMkLst>
        </pc:picChg>
        <pc:picChg chg="add del mod">
          <ac:chgData name="Leonie Smith" userId="fed1330f33f5650e" providerId="LiveId" clId="{1C73E9F5-D6E2-42C9-AFDD-7ECCB6A93400}" dt="2023-12-19T02:52:40.077" v="20"/>
          <ac:picMkLst>
            <pc:docMk/>
            <pc:sldMk cId="2180228365" sldId="442"/>
            <ac:picMk id="7" creationId="{75C1A3CB-5242-150A-E21A-81952F239570}"/>
          </ac:picMkLst>
        </pc:picChg>
        <pc:picChg chg="add mod">
          <ac:chgData name="Leonie Smith" userId="fed1330f33f5650e" providerId="LiveId" clId="{1C73E9F5-D6E2-42C9-AFDD-7ECCB6A93400}" dt="2023-12-19T02:52:40.077" v="20"/>
          <ac:picMkLst>
            <pc:docMk/>
            <pc:sldMk cId="2180228365" sldId="442"/>
            <ac:picMk id="8" creationId="{700BFD9F-BA33-7551-FC7C-E13897842C8B}"/>
          </ac:picMkLst>
        </pc:picChg>
      </pc:sldChg>
      <pc:sldChg chg="addSp delSp modSp mod modTransition modAnim">
        <pc:chgData name="Leonie Smith" userId="fed1330f33f5650e" providerId="LiveId" clId="{1C73E9F5-D6E2-42C9-AFDD-7ECCB6A93400}" dt="2023-12-19T02:52:56.681" v="23"/>
        <pc:sldMkLst>
          <pc:docMk/>
          <pc:sldMk cId="1718612039" sldId="444"/>
        </pc:sldMkLst>
        <pc:picChg chg="del">
          <ac:chgData name="Leonie Smith" userId="fed1330f33f5650e" providerId="LiveId" clId="{1C73E9F5-D6E2-42C9-AFDD-7ECCB6A93400}" dt="2023-12-19T02:52:43.969" v="22"/>
          <ac:picMkLst>
            <pc:docMk/>
            <pc:sldMk cId="1718612039" sldId="444"/>
            <ac:picMk id="2" creationId="{6C8D1366-685A-8B73-2881-D8589F99A750}"/>
          </ac:picMkLst>
        </pc:picChg>
        <pc:picChg chg="add del mod">
          <ac:chgData name="Leonie Smith" userId="fed1330f33f5650e" providerId="LiveId" clId="{1C73E9F5-D6E2-42C9-AFDD-7ECCB6A93400}" dt="2023-12-19T02:52:56.681" v="23"/>
          <ac:picMkLst>
            <pc:docMk/>
            <pc:sldMk cId="1718612039" sldId="444"/>
            <ac:picMk id="5" creationId="{4155E4B0-77EF-9DF4-6B5C-ECB537EABEDD}"/>
          </ac:picMkLst>
        </pc:picChg>
        <pc:picChg chg="add mod">
          <ac:chgData name="Leonie Smith" userId="fed1330f33f5650e" providerId="LiveId" clId="{1C73E9F5-D6E2-42C9-AFDD-7ECCB6A93400}" dt="2023-12-19T02:52:56.681" v="23"/>
          <ac:picMkLst>
            <pc:docMk/>
            <pc:sldMk cId="1718612039" sldId="444"/>
            <ac:picMk id="7" creationId="{C24A5129-98A5-EC21-71B8-03D4870E7F94}"/>
          </ac:picMkLst>
        </pc:picChg>
      </pc:sldChg>
      <pc:sldChg chg="addSp delSp modSp mod modTransition modAnim">
        <pc:chgData name="Leonie Smith" userId="fed1330f33f5650e" providerId="LiveId" clId="{1C73E9F5-D6E2-42C9-AFDD-7ECCB6A93400}" dt="2023-12-19T02:53:36.503" v="29"/>
        <pc:sldMkLst>
          <pc:docMk/>
          <pc:sldMk cId="665805102" sldId="446"/>
        </pc:sldMkLst>
        <pc:picChg chg="add del mod">
          <ac:chgData name="Leonie Smith" userId="fed1330f33f5650e" providerId="LiveId" clId="{1C73E9F5-D6E2-42C9-AFDD-7ECCB6A93400}" dt="2023-12-19T02:53:10.186" v="26"/>
          <ac:picMkLst>
            <pc:docMk/>
            <pc:sldMk cId="665805102" sldId="446"/>
            <ac:picMk id="3" creationId="{BC741FA7-61D7-4DC2-19C8-BD8A9187F495}"/>
          </ac:picMkLst>
        </pc:picChg>
        <pc:picChg chg="add del mod">
          <ac:chgData name="Leonie Smith" userId="fed1330f33f5650e" providerId="LiveId" clId="{1C73E9F5-D6E2-42C9-AFDD-7ECCB6A93400}" dt="2023-12-19T02:53:11.801" v="28"/>
          <ac:picMkLst>
            <pc:docMk/>
            <pc:sldMk cId="665805102" sldId="446"/>
            <ac:picMk id="5" creationId="{B664288C-B9DD-DDDA-EAD8-94C938EF26F7}"/>
          </ac:picMkLst>
        </pc:picChg>
        <pc:picChg chg="add del mod ord">
          <ac:chgData name="Leonie Smith" userId="fed1330f33f5650e" providerId="LiveId" clId="{1C73E9F5-D6E2-42C9-AFDD-7ECCB6A93400}" dt="2023-12-19T02:53:36.503" v="29"/>
          <ac:picMkLst>
            <pc:docMk/>
            <pc:sldMk cId="665805102" sldId="446"/>
            <ac:picMk id="9" creationId="{04A98FEF-7AA0-1408-5225-7B92B6F116F8}"/>
          </ac:picMkLst>
        </pc:picChg>
        <pc:picChg chg="add mod">
          <ac:chgData name="Leonie Smith" userId="fed1330f33f5650e" providerId="LiveId" clId="{1C73E9F5-D6E2-42C9-AFDD-7ECCB6A93400}" dt="2023-12-19T02:53:36.503" v="29"/>
          <ac:picMkLst>
            <pc:docMk/>
            <pc:sldMk cId="665805102" sldId="446"/>
            <ac:picMk id="10" creationId="{4A0D67C1-179B-B9D1-F043-E1E1B1739E9E}"/>
          </ac:picMkLst>
        </pc:picChg>
        <pc:picChg chg="del">
          <ac:chgData name="Leonie Smith" userId="fed1330f33f5650e" providerId="LiveId" clId="{1C73E9F5-D6E2-42C9-AFDD-7ECCB6A93400}" dt="2023-12-19T02:53:00.374" v="25"/>
          <ac:picMkLst>
            <pc:docMk/>
            <pc:sldMk cId="665805102" sldId="446"/>
            <ac:picMk id="13" creationId="{E8DF8A6D-86AC-F0AE-5291-1CEF5033E52C}"/>
          </ac:picMkLst>
        </pc:picChg>
      </pc:sldChg>
      <pc:sldChg chg="addSp delSp modSp mod modTransition modAnim">
        <pc:chgData name="Leonie Smith" userId="fed1330f33f5650e" providerId="LiveId" clId="{1C73E9F5-D6E2-42C9-AFDD-7ECCB6A93400}" dt="2023-12-19T02:54:26.083" v="38"/>
        <pc:sldMkLst>
          <pc:docMk/>
          <pc:sldMk cId="843663555" sldId="448"/>
        </pc:sldMkLst>
        <pc:picChg chg="del">
          <ac:chgData name="Leonie Smith" userId="fed1330f33f5650e" providerId="LiveId" clId="{1C73E9F5-D6E2-42C9-AFDD-7ECCB6A93400}" dt="2023-12-19T02:53:44.604" v="31"/>
          <ac:picMkLst>
            <pc:docMk/>
            <pc:sldMk cId="843663555" sldId="448"/>
            <ac:picMk id="2" creationId="{D3813788-4647-1923-9892-001EDE05DBD3}"/>
          </ac:picMkLst>
        </pc:picChg>
        <pc:picChg chg="add del mod">
          <ac:chgData name="Leonie Smith" userId="fed1330f33f5650e" providerId="LiveId" clId="{1C73E9F5-D6E2-42C9-AFDD-7ECCB6A93400}" dt="2023-12-19T02:53:52.965" v="32"/>
          <ac:picMkLst>
            <pc:docMk/>
            <pc:sldMk cId="843663555" sldId="448"/>
            <ac:picMk id="5" creationId="{36653A02-C05E-B006-D638-91B5CEA8F78B}"/>
          </ac:picMkLst>
        </pc:picChg>
        <pc:picChg chg="add del mod">
          <ac:chgData name="Leonie Smith" userId="fed1330f33f5650e" providerId="LiveId" clId="{1C73E9F5-D6E2-42C9-AFDD-7ECCB6A93400}" dt="2023-12-19T02:53:54.920" v="34"/>
          <ac:picMkLst>
            <pc:docMk/>
            <pc:sldMk cId="843663555" sldId="448"/>
            <ac:picMk id="7" creationId="{D5C52CCC-FFC0-EC71-7D1E-4E4CBD2CAEB3}"/>
          </ac:picMkLst>
        </pc:picChg>
        <pc:picChg chg="add del mod ord">
          <ac:chgData name="Leonie Smith" userId="fed1330f33f5650e" providerId="LiveId" clId="{1C73E9F5-D6E2-42C9-AFDD-7ECCB6A93400}" dt="2023-12-19T02:54:06.091" v="35"/>
          <ac:picMkLst>
            <pc:docMk/>
            <pc:sldMk cId="843663555" sldId="448"/>
            <ac:picMk id="10" creationId="{BB1884AB-84E3-D7BB-AAF6-EAC97A1AA40B}"/>
          </ac:picMkLst>
        </pc:picChg>
        <pc:picChg chg="add del mod">
          <ac:chgData name="Leonie Smith" userId="fed1330f33f5650e" providerId="LiveId" clId="{1C73E9F5-D6E2-42C9-AFDD-7ECCB6A93400}" dt="2023-12-19T02:54:07.694" v="37"/>
          <ac:picMkLst>
            <pc:docMk/>
            <pc:sldMk cId="843663555" sldId="448"/>
            <ac:picMk id="11" creationId="{F0EF9ADD-0BD3-DDB6-EF23-2D8B0971998D}"/>
          </ac:picMkLst>
        </pc:picChg>
        <pc:picChg chg="add del mod ord">
          <ac:chgData name="Leonie Smith" userId="fed1330f33f5650e" providerId="LiveId" clId="{1C73E9F5-D6E2-42C9-AFDD-7ECCB6A93400}" dt="2023-12-19T02:54:26.083" v="38"/>
          <ac:picMkLst>
            <pc:docMk/>
            <pc:sldMk cId="843663555" sldId="448"/>
            <ac:picMk id="14" creationId="{DD375808-7306-7D6E-2838-A97A39E09F19}"/>
          </ac:picMkLst>
        </pc:picChg>
        <pc:picChg chg="add mod">
          <ac:chgData name="Leonie Smith" userId="fed1330f33f5650e" providerId="LiveId" clId="{1C73E9F5-D6E2-42C9-AFDD-7ECCB6A93400}" dt="2023-12-19T02:54:26.083" v="38"/>
          <ac:picMkLst>
            <pc:docMk/>
            <pc:sldMk cId="843663555" sldId="448"/>
            <ac:picMk id="15" creationId="{4F65CDB5-8BC4-C159-0F9D-7FB4407DC72B}"/>
          </ac:picMkLst>
        </pc:picChg>
      </pc:sldChg>
      <pc:sldChg chg="addSp delSp modSp mod modTransition modAnim">
        <pc:chgData name="Leonie Smith" userId="fed1330f33f5650e" providerId="LiveId" clId="{1C73E9F5-D6E2-42C9-AFDD-7ECCB6A93400}" dt="2023-12-19T02:54:54.377" v="41"/>
        <pc:sldMkLst>
          <pc:docMk/>
          <pc:sldMk cId="538051216" sldId="450"/>
        </pc:sldMkLst>
        <pc:picChg chg="add del mod">
          <ac:chgData name="Leonie Smith" userId="fed1330f33f5650e" providerId="LiveId" clId="{1C73E9F5-D6E2-42C9-AFDD-7ECCB6A93400}" dt="2023-12-19T02:54:54.377" v="41"/>
          <ac:picMkLst>
            <pc:docMk/>
            <pc:sldMk cId="538051216" sldId="450"/>
            <ac:picMk id="3" creationId="{7B9FBA76-6E55-1019-125D-1A1DEC747B04}"/>
          </ac:picMkLst>
        </pc:picChg>
        <pc:picChg chg="add mod">
          <ac:chgData name="Leonie Smith" userId="fed1330f33f5650e" providerId="LiveId" clId="{1C73E9F5-D6E2-42C9-AFDD-7ECCB6A93400}" dt="2023-12-19T02:54:54.377" v="41"/>
          <ac:picMkLst>
            <pc:docMk/>
            <pc:sldMk cId="538051216" sldId="450"/>
            <ac:picMk id="5" creationId="{5776ACEA-890A-ED5E-7B32-9783A7E0232B}"/>
          </ac:picMkLst>
        </pc:picChg>
        <pc:picChg chg="del">
          <ac:chgData name="Leonie Smith" userId="fed1330f33f5650e" providerId="LiveId" clId="{1C73E9F5-D6E2-42C9-AFDD-7ECCB6A93400}" dt="2023-12-19T02:54:31.157" v="40"/>
          <ac:picMkLst>
            <pc:docMk/>
            <pc:sldMk cId="538051216" sldId="450"/>
            <ac:picMk id="7" creationId="{FFA3574C-ACB5-7240-1427-4826A2D1F731}"/>
          </ac:picMkLst>
        </pc:picChg>
      </pc:sldChg>
      <pc:sldChg chg="addSp delSp modSp mod modTransition modAnim">
        <pc:chgData name="Leonie Smith" userId="fed1330f33f5650e" providerId="LiveId" clId="{1C73E9F5-D6E2-42C9-AFDD-7ECCB6A93400}" dt="2023-12-19T02:55:22.476" v="44"/>
        <pc:sldMkLst>
          <pc:docMk/>
          <pc:sldMk cId="4002949039" sldId="452"/>
        </pc:sldMkLst>
        <pc:picChg chg="del">
          <ac:chgData name="Leonie Smith" userId="fed1330f33f5650e" providerId="LiveId" clId="{1C73E9F5-D6E2-42C9-AFDD-7ECCB6A93400}" dt="2023-12-19T02:55:07.921" v="43"/>
          <ac:picMkLst>
            <pc:docMk/>
            <pc:sldMk cId="4002949039" sldId="452"/>
            <ac:picMk id="3" creationId="{13051D96-EE3C-280D-0797-38943AD721B1}"/>
          </ac:picMkLst>
        </pc:picChg>
        <pc:picChg chg="add del mod">
          <ac:chgData name="Leonie Smith" userId="fed1330f33f5650e" providerId="LiveId" clId="{1C73E9F5-D6E2-42C9-AFDD-7ECCB6A93400}" dt="2023-12-19T02:55:22.476" v="44"/>
          <ac:picMkLst>
            <pc:docMk/>
            <pc:sldMk cId="4002949039" sldId="452"/>
            <ac:picMk id="5" creationId="{AFCBE2F9-9847-7E8E-DD31-39C62962F908}"/>
          </ac:picMkLst>
        </pc:picChg>
        <pc:picChg chg="add mod">
          <ac:chgData name="Leonie Smith" userId="fed1330f33f5650e" providerId="LiveId" clId="{1C73E9F5-D6E2-42C9-AFDD-7ECCB6A93400}" dt="2023-12-19T02:55:22.476" v="44"/>
          <ac:picMkLst>
            <pc:docMk/>
            <pc:sldMk cId="4002949039" sldId="452"/>
            <ac:picMk id="7" creationId="{A94E4AF7-4605-3585-66D7-3BD96120F0C4}"/>
          </ac:picMkLst>
        </pc:picChg>
      </pc:sldChg>
      <pc:sldChg chg="addSp delSp modSp mod modTransition modAnim">
        <pc:chgData name="Leonie Smith" userId="fed1330f33f5650e" providerId="LiveId" clId="{1C73E9F5-D6E2-42C9-AFDD-7ECCB6A93400}" dt="2023-12-19T02:55:57.700" v="50"/>
        <pc:sldMkLst>
          <pc:docMk/>
          <pc:sldMk cId="2511564658" sldId="454"/>
        </pc:sldMkLst>
        <pc:picChg chg="del">
          <ac:chgData name="Leonie Smith" userId="fed1330f33f5650e" providerId="LiveId" clId="{1C73E9F5-D6E2-42C9-AFDD-7ECCB6A93400}" dt="2023-12-19T02:55:30.628" v="46"/>
          <ac:picMkLst>
            <pc:docMk/>
            <pc:sldMk cId="2511564658" sldId="454"/>
            <ac:picMk id="3" creationId="{56513890-5909-26BA-AFEA-CA906FF97AED}"/>
          </ac:picMkLst>
        </pc:picChg>
        <pc:picChg chg="add del mod">
          <ac:chgData name="Leonie Smith" userId="fed1330f33f5650e" providerId="LiveId" clId="{1C73E9F5-D6E2-42C9-AFDD-7ECCB6A93400}" dt="2023-12-19T02:55:40.458" v="47"/>
          <ac:picMkLst>
            <pc:docMk/>
            <pc:sldMk cId="2511564658" sldId="454"/>
            <ac:picMk id="5" creationId="{C537DB8A-A4BE-9D25-5464-C4B0F688F381}"/>
          </ac:picMkLst>
        </pc:picChg>
        <pc:picChg chg="add del mod">
          <ac:chgData name="Leonie Smith" userId="fed1330f33f5650e" providerId="LiveId" clId="{1C73E9F5-D6E2-42C9-AFDD-7ECCB6A93400}" dt="2023-12-19T02:55:44.545" v="49"/>
          <ac:picMkLst>
            <pc:docMk/>
            <pc:sldMk cId="2511564658" sldId="454"/>
            <ac:picMk id="7" creationId="{078D0FF2-E959-A510-F547-1ED8FD73C42E}"/>
          </ac:picMkLst>
        </pc:picChg>
        <pc:picChg chg="add del mod ord">
          <ac:chgData name="Leonie Smith" userId="fed1330f33f5650e" providerId="LiveId" clId="{1C73E9F5-D6E2-42C9-AFDD-7ECCB6A93400}" dt="2023-12-19T02:55:57.700" v="50"/>
          <ac:picMkLst>
            <pc:docMk/>
            <pc:sldMk cId="2511564658" sldId="454"/>
            <ac:picMk id="10" creationId="{E2CBA12B-A8A6-AB42-2E12-5A388DD398E8}"/>
          </ac:picMkLst>
        </pc:picChg>
        <pc:picChg chg="add mod">
          <ac:chgData name="Leonie Smith" userId="fed1330f33f5650e" providerId="LiveId" clId="{1C73E9F5-D6E2-42C9-AFDD-7ECCB6A93400}" dt="2023-12-19T02:55:57.700" v="50"/>
          <ac:picMkLst>
            <pc:docMk/>
            <pc:sldMk cId="2511564658" sldId="454"/>
            <ac:picMk id="11" creationId="{7FCB17D1-0C10-3AFA-7082-2D8BE6800CB9}"/>
          </ac:picMkLst>
        </pc:picChg>
      </pc:sldChg>
      <pc:sldChg chg="addSp delSp modSp mod modTransition modAnim">
        <pc:chgData name="Leonie Smith" userId="fed1330f33f5650e" providerId="LiveId" clId="{1C73E9F5-D6E2-42C9-AFDD-7ECCB6A93400}" dt="2023-12-19T02:56:33.397" v="56"/>
        <pc:sldMkLst>
          <pc:docMk/>
          <pc:sldMk cId="4049696417" sldId="456"/>
        </pc:sldMkLst>
        <pc:picChg chg="del">
          <ac:chgData name="Leonie Smith" userId="fed1330f33f5650e" providerId="LiveId" clId="{1C73E9F5-D6E2-42C9-AFDD-7ECCB6A93400}" dt="2023-12-19T02:56:01.766" v="52"/>
          <ac:picMkLst>
            <pc:docMk/>
            <pc:sldMk cId="4049696417" sldId="456"/>
            <ac:picMk id="2" creationId="{5034BE58-EB12-F581-FFA1-DA7071024B46}"/>
          </ac:picMkLst>
        </pc:picChg>
        <pc:picChg chg="add del mod">
          <ac:chgData name="Leonie Smith" userId="fed1330f33f5650e" providerId="LiveId" clId="{1C73E9F5-D6E2-42C9-AFDD-7ECCB6A93400}" dt="2023-12-19T02:56:13.625" v="53"/>
          <ac:picMkLst>
            <pc:docMk/>
            <pc:sldMk cId="4049696417" sldId="456"/>
            <ac:picMk id="5" creationId="{4674232D-1D88-971E-E5CE-4E15C27950D5}"/>
          </ac:picMkLst>
        </pc:picChg>
        <pc:picChg chg="add del mod">
          <ac:chgData name="Leonie Smith" userId="fed1330f33f5650e" providerId="LiveId" clId="{1C73E9F5-D6E2-42C9-AFDD-7ECCB6A93400}" dt="2023-12-19T02:56:18.441" v="55"/>
          <ac:picMkLst>
            <pc:docMk/>
            <pc:sldMk cId="4049696417" sldId="456"/>
            <ac:picMk id="7" creationId="{0823C3FB-B099-F0DE-3F0E-0A39A057481F}"/>
          </ac:picMkLst>
        </pc:picChg>
        <pc:picChg chg="add del mod ord">
          <ac:chgData name="Leonie Smith" userId="fed1330f33f5650e" providerId="LiveId" clId="{1C73E9F5-D6E2-42C9-AFDD-7ECCB6A93400}" dt="2023-12-19T02:56:33.397" v="56"/>
          <ac:picMkLst>
            <pc:docMk/>
            <pc:sldMk cId="4049696417" sldId="456"/>
            <ac:picMk id="10" creationId="{A81F7B3E-8AF1-D60E-B01B-35C13E63C37F}"/>
          </ac:picMkLst>
        </pc:picChg>
        <pc:picChg chg="add mod">
          <ac:chgData name="Leonie Smith" userId="fed1330f33f5650e" providerId="LiveId" clId="{1C73E9F5-D6E2-42C9-AFDD-7ECCB6A93400}" dt="2023-12-19T02:56:33.397" v="56"/>
          <ac:picMkLst>
            <pc:docMk/>
            <pc:sldMk cId="4049696417" sldId="456"/>
            <ac:picMk id="11" creationId="{2AEDC701-A9A7-DADD-0A20-F3F30AEEF550}"/>
          </ac:picMkLst>
        </pc:picChg>
      </pc:sldChg>
      <pc:sldChg chg="addSp delSp modSp mod modTransition modAnim">
        <pc:chgData name="Leonie Smith" userId="fed1330f33f5650e" providerId="LiveId" clId="{1C73E9F5-D6E2-42C9-AFDD-7ECCB6A93400}" dt="2023-12-19T02:56:55.138" v="59"/>
        <pc:sldMkLst>
          <pc:docMk/>
          <pc:sldMk cId="2789980734" sldId="458"/>
        </pc:sldMkLst>
        <pc:picChg chg="add del mod">
          <ac:chgData name="Leonie Smith" userId="fed1330f33f5650e" providerId="LiveId" clId="{1C73E9F5-D6E2-42C9-AFDD-7ECCB6A93400}" dt="2023-12-19T02:56:55.138" v="59"/>
          <ac:picMkLst>
            <pc:docMk/>
            <pc:sldMk cId="2789980734" sldId="458"/>
            <ac:picMk id="3" creationId="{AB15C93F-B310-3616-1A23-187C0950EE87}"/>
          </ac:picMkLst>
        </pc:picChg>
        <pc:picChg chg="add mod">
          <ac:chgData name="Leonie Smith" userId="fed1330f33f5650e" providerId="LiveId" clId="{1C73E9F5-D6E2-42C9-AFDD-7ECCB6A93400}" dt="2023-12-19T02:56:55.138" v="59"/>
          <ac:picMkLst>
            <pc:docMk/>
            <pc:sldMk cId="2789980734" sldId="458"/>
            <ac:picMk id="5" creationId="{7C536BA1-3D86-88C0-B15A-E926F7CBCF94}"/>
          </ac:picMkLst>
        </pc:picChg>
        <pc:picChg chg="del">
          <ac:chgData name="Leonie Smith" userId="fed1330f33f5650e" providerId="LiveId" clId="{1C73E9F5-D6E2-42C9-AFDD-7ECCB6A93400}" dt="2023-12-19T02:56:38.327" v="58"/>
          <ac:picMkLst>
            <pc:docMk/>
            <pc:sldMk cId="2789980734" sldId="458"/>
            <ac:picMk id="7" creationId="{21AFBC30-DE82-031A-A11C-B37FC5727D57}"/>
          </ac:picMkLst>
        </pc:picChg>
      </pc:sldChg>
      <pc:sldChg chg="addSp delSp modSp mod modTransition modAnim">
        <pc:chgData name="Leonie Smith" userId="fed1330f33f5650e" providerId="LiveId" clId="{1C73E9F5-D6E2-42C9-AFDD-7ECCB6A93400}" dt="2023-12-19T02:57:17.032" v="62"/>
        <pc:sldMkLst>
          <pc:docMk/>
          <pc:sldMk cId="2691432836" sldId="460"/>
        </pc:sldMkLst>
        <pc:picChg chg="del">
          <ac:chgData name="Leonie Smith" userId="fed1330f33f5650e" providerId="LiveId" clId="{1C73E9F5-D6E2-42C9-AFDD-7ECCB6A93400}" dt="2023-12-19T02:56:59.168" v="61"/>
          <ac:picMkLst>
            <pc:docMk/>
            <pc:sldMk cId="2691432836" sldId="460"/>
            <ac:picMk id="2" creationId="{5388D10A-DA75-EAA9-D01F-E1700AC0D85A}"/>
          </ac:picMkLst>
        </pc:picChg>
        <pc:picChg chg="add del mod">
          <ac:chgData name="Leonie Smith" userId="fed1330f33f5650e" providerId="LiveId" clId="{1C73E9F5-D6E2-42C9-AFDD-7ECCB6A93400}" dt="2023-12-19T02:57:17.032" v="62"/>
          <ac:picMkLst>
            <pc:docMk/>
            <pc:sldMk cId="2691432836" sldId="460"/>
            <ac:picMk id="5" creationId="{1C486C3D-40D7-F6FE-069E-D88CA65CD879}"/>
          </ac:picMkLst>
        </pc:picChg>
        <pc:picChg chg="add mod">
          <ac:chgData name="Leonie Smith" userId="fed1330f33f5650e" providerId="LiveId" clId="{1C73E9F5-D6E2-42C9-AFDD-7ECCB6A93400}" dt="2023-12-19T02:57:17.032" v="62"/>
          <ac:picMkLst>
            <pc:docMk/>
            <pc:sldMk cId="2691432836" sldId="460"/>
            <ac:picMk id="7" creationId="{893BB27F-A850-935E-0C62-6F5B9FDF538E}"/>
          </ac:picMkLst>
        </pc:picChg>
      </pc:sldChg>
      <pc:sldChg chg="addSp delSp modSp mod modTransition modAnim">
        <pc:chgData name="Leonie Smith" userId="fed1330f33f5650e" providerId="LiveId" clId="{1C73E9F5-D6E2-42C9-AFDD-7ECCB6A93400}" dt="2023-12-19T02:57:32.416" v="65"/>
        <pc:sldMkLst>
          <pc:docMk/>
          <pc:sldMk cId="3941201962" sldId="462"/>
        </pc:sldMkLst>
        <pc:picChg chg="add del mod">
          <ac:chgData name="Leonie Smith" userId="fed1330f33f5650e" providerId="LiveId" clId="{1C73E9F5-D6E2-42C9-AFDD-7ECCB6A93400}" dt="2023-12-19T02:57:32.416" v="65"/>
          <ac:picMkLst>
            <pc:docMk/>
            <pc:sldMk cId="3941201962" sldId="462"/>
            <ac:picMk id="3" creationId="{5B0A4FBF-C454-1ADE-856B-623015C23AFF}"/>
          </ac:picMkLst>
        </pc:picChg>
        <pc:picChg chg="del">
          <ac:chgData name="Leonie Smith" userId="fed1330f33f5650e" providerId="LiveId" clId="{1C73E9F5-D6E2-42C9-AFDD-7ECCB6A93400}" dt="2023-12-19T02:57:20.943" v="64"/>
          <ac:picMkLst>
            <pc:docMk/>
            <pc:sldMk cId="3941201962" sldId="462"/>
            <ac:picMk id="5" creationId="{EE8F52E1-2654-49E9-A57C-FB4296373437}"/>
          </ac:picMkLst>
        </pc:picChg>
        <pc:picChg chg="add mod">
          <ac:chgData name="Leonie Smith" userId="fed1330f33f5650e" providerId="LiveId" clId="{1C73E9F5-D6E2-42C9-AFDD-7ECCB6A93400}" dt="2023-12-19T02:57:32.416" v="65"/>
          <ac:picMkLst>
            <pc:docMk/>
            <pc:sldMk cId="3941201962" sldId="462"/>
            <ac:picMk id="7" creationId="{0CBA7594-7522-1F0F-FEF7-D47A62BF6F7E}"/>
          </ac:picMkLst>
        </pc:picChg>
      </pc:sldChg>
      <pc:sldChg chg="addSp delSp modSp mod modTransition modAnim">
        <pc:chgData name="Leonie Smith" userId="fed1330f33f5650e" providerId="LiveId" clId="{1C73E9F5-D6E2-42C9-AFDD-7ECCB6A93400}" dt="2023-12-19T02:58:03.530" v="68"/>
        <pc:sldMkLst>
          <pc:docMk/>
          <pc:sldMk cId="3471468068" sldId="464"/>
        </pc:sldMkLst>
        <pc:picChg chg="del">
          <ac:chgData name="Leonie Smith" userId="fed1330f33f5650e" providerId="LiveId" clId="{1C73E9F5-D6E2-42C9-AFDD-7ECCB6A93400}" dt="2023-12-19T02:57:49.651" v="67"/>
          <ac:picMkLst>
            <pc:docMk/>
            <pc:sldMk cId="3471468068" sldId="464"/>
            <ac:picMk id="3" creationId="{6F897863-7639-97F5-3DD8-74D6913A83B7}"/>
          </ac:picMkLst>
        </pc:picChg>
        <pc:picChg chg="add del mod">
          <ac:chgData name="Leonie Smith" userId="fed1330f33f5650e" providerId="LiveId" clId="{1C73E9F5-D6E2-42C9-AFDD-7ECCB6A93400}" dt="2023-12-19T02:58:03.530" v="68"/>
          <ac:picMkLst>
            <pc:docMk/>
            <pc:sldMk cId="3471468068" sldId="464"/>
            <ac:picMk id="5" creationId="{DEB63782-BC59-372D-5749-BBF2E8EB9D7A}"/>
          </ac:picMkLst>
        </pc:picChg>
        <pc:picChg chg="add mod">
          <ac:chgData name="Leonie Smith" userId="fed1330f33f5650e" providerId="LiveId" clId="{1C73E9F5-D6E2-42C9-AFDD-7ECCB6A93400}" dt="2023-12-19T02:58:03.530" v="68"/>
          <ac:picMkLst>
            <pc:docMk/>
            <pc:sldMk cId="3471468068" sldId="464"/>
            <ac:picMk id="7" creationId="{68B30489-5FD2-FF10-037E-7F1942844457}"/>
          </ac:picMkLst>
        </pc:picChg>
      </pc:sldChg>
      <pc:sldChg chg="addSp delSp modSp mod modTransition modAnim">
        <pc:chgData name="Leonie Smith" userId="fed1330f33f5650e" providerId="LiveId" clId="{1C73E9F5-D6E2-42C9-AFDD-7ECCB6A93400}" dt="2023-12-19T02:58:31.405" v="71"/>
        <pc:sldMkLst>
          <pc:docMk/>
          <pc:sldMk cId="581074576" sldId="466"/>
        </pc:sldMkLst>
        <pc:picChg chg="add del mod">
          <ac:chgData name="Leonie Smith" userId="fed1330f33f5650e" providerId="LiveId" clId="{1C73E9F5-D6E2-42C9-AFDD-7ECCB6A93400}" dt="2023-12-19T02:58:31.405" v="71"/>
          <ac:picMkLst>
            <pc:docMk/>
            <pc:sldMk cId="581074576" sldId="466"/>
            <ac:picMk id="3" creationId="{CA514219-35B2-D57B-D62E-77A5C6B1C229}"/>
          </ac:picMkLst>
        </pc:picChg>
        <pc:picChg chg="add mod">
          <ac:chgData name="Leonie Smith" userId="fed1330f33f5650e" providerId="LiveId" clId="{1C73E9F5-D6E2-42C9-AFDD-7ECCB6A93400}" dt="2023-12-19T02:58:31.405" v="71"/>
          <ac:picMkLst>
            <pc:docMk/>
            <pc:sldMk cId="581074576" sldId="466"/>
            <ac:picMk id="5" creationId="{AA96326C-D172-8BB4-7414-4B9FBF7582EA}"/>
          </ac:picMkLst>
        </pc:picChg>
        <pc:picChg chg="del">
          <ac:chgData name="Leonie Smith" userId="fed1330f33f5650e" providerId="LiveId" clId="{1C73E9F5-D6E2-42C9-AFDD-7ECCB6A93400}" dt="2023-12-19T02:58:08.616" v="70"/>
          <ac:picMkLst>
            <pc:docMk/>
            <pc:sldMk cId="581074576" sldId="466"/>
            <ac:picMk id="9" creationId="{C9308999-3538-70DC-FA15-B5E808486419}"/>
          </ac:picMkLst>
        </pc:picChg>
      </pc:sldChg>
      <pc:sldChg chg="addSp delSp modSp mod modTransition modAnim modNotesTx">
        <pc:chgData name="Leonie Smith" userId="fed1330f33f5650e" providerId="LiveId" clId="{1C73E9F5-D6E2-42C9-AFDD-7ECCB6A93400}" dt="2023-12-19T04:29:50.993" v="84" actId="20577"/>
        <pc:sldMkLst>
          <pc:docMk/>
          <pc:sldMk cId="826482979" sldId="468"/>
        </pc:sldMkLst>
        <pc:picChg chg="del">
          <ac:chgData name="Leonie Smith" userId="fed1330f33f5650e" providerId="LiveId" clId="{1C73E9F5-D6E2-42C9-AFDD-7ECCB6A93400}" dt="2023-12-19T02:50:30.476" v="1"/>
          <ac:picMkLst>
            <pc:docMk/>
            <pc:sldMk cId="826482979" sldId="468"/>
            <ac:picMk id="5" creationId="{E7E95ADA-5F20-72D8-2E15-8B0F68DFCB70}"/>
          </ac:picMkLst>
        </pc:picChg>
        <pc:picChg chg="add del mod">
          <ac:chgData name="Leonie Smith" userId="fed1330f33f5650e" providerId="LiveId" clId="{1C73E9F5-D6E2-42C9-AFDD-7ECCB6A93400}" dt="2023-12-19T02:50:37.747" v="2"/>
          <ac:picMkLst>
            <pc:docMk/>
            <pc:sldMk cId="826482979" sldId="468"/>
            <ac:picMk id="6" creationId="{A3173889-2CB9-D124-28CE-E2E3BC76837D}"/>
          </ac:picMkLst>
        </pc:picChg>
        <pc:picChg chg="add mod">
          <ac:chgData name="Leonie Smith" userId="fed1330f33f5650e" providerId="LiveId" clId="{1C73E9F5-D6E2-42C9-AFDD-7ECCB6A93400}" dt="2023-12-19T02:50:37.747" v="2"/>
          <ac:picMkLst>
            <pc:docMk/>
            <pc:sldMk cId="826482979" sldId="468"/>
            <ac:picMk id="7" creationId="{75B4CFC7-A9B8-C15E-2B4B-4A0275033958}"/>
          </ac:picMkLst>
        </pc:picChg>
      </pc:sldChg>
      <pc:sldChg chg="addSp delSp modSp mod modTransition modAnim">
        <pc:chgData name="Leonie Smith" userId="fed1330f33f5650e" providerId="LiveId" clId="{1C73E9F5-D6E2-42C9-AFDD-7ECCB6A93400}" dt="2023-12-19T02:58:59.709" v="74"/>
        <pc:sldMkLst>
          <pc:docMk/>
          <pc:sldMk cId="3437984200" sldId="470"/>
        </pc:sldMkLst>
        <pc:picChg chg="add del mod">
          <ac:chgData name="Leonie Smith" userId="fed1330f33f5650e" providerId="LiveId" clId="{1C73E9F5-D6E2-42C9-AFDD-7ECCB6A93400}" dt="2023-12-19T02:58:59.709" v="74"/>
          <ac:picMkLst>
            <pc:docMk/>
            <pc:sldMk cId="3437984200" sldId="470"/>
            <ac:picMk id="3" creationId="{C5A269A9-3B7F-C999-5618-061E566A6318}"/>
          </ac:picMkLst>
        </pc:picChg>
        <pc:picChg chg="del">
          <ac:chgData name="Leonie Smith" userId="fed1330f33f5650e" providerId="LiveId" clId="{1C73E9F5-D6E2-42C9-AFDD-7ECCB6A93400}" dt="2023-12-19T02:58:35.855" v="73"/>
          <ac:picMkLst>
            <pc:docMk/>
            <pc:sldMk cId="3437984200" sldId="470"/>
            <ac:picMk id="5" creationId="{0A91D67B-D426-6007-2ED3-49F1F71C5930}"/>
          </ac:picMkLst>
        </pc:picChg>
        <pc:picChg chg="add mod">
          <ac:chgData name="Leonie Smith" userId="fed1330f33f5650e" providerId="LiveId" clId="{1C73E9F5-D6E2-42C9-AFDD-7ECCB6A93400}" dt="2023-12-19T02:58:59.709" v="74"/>
          <ac:picMkLst>
            <pc:docMk/>
            <pc:sldMk cId="3437984200" sldId="470"/>
            <ac:picMk id="7" creationId="{437B9C61-5F91-2EDE-EB1D-6DF2583D40B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34 Calling the Disciples…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Simon, Andrew, James and John - Luke 5:1-11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Capernaum - Mark 1:21-34 (Right Top)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3. Cure Paralyzed Man - Luke 5:17-26 (Right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Call of Matthew - Matt 9:9-13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Sabbath - Matt 12:1-14; Mark 2:23-28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Appointment of the 12 apostles and Sermon on the Mount - Luke 6:12-17; Matt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5:1-7:29 (Left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53367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1B3B-90F9-5D8E-B7E5-D8ED5C41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34-2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5B4CFC7-A9B8-C15E-2B4B-4A02750339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61D9493-7D63-3D78-7F97-F16F9A66D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21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21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21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2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21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2648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6"/>
    </mc:Choice>
    <mc:Fallback xmlns="">
      <p:transition spd="slow" advTm="3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3E0833-4E2C-00CE-3747-9C914C093E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6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4714A6-32A7-1EE8-5D3F-53E711BC7963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1:23,24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25But Jesus rebuked the spirit. “Be silent!” He said. “Come out of him!” 26At this, the unclean spirit threw the man into convulsions and came out with a loud shriek.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25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སྐྱབས་མགོན་ཡེ་ཤུས་གདོན་འདྲེ་དེ་ལ་འདི་སྐད༌དུ། ཁ་རོག་ཏུ་སྡོད༌ཅིག ཁོའི་ལུས་ནས་ཕྱིར་བུད་ཅིག་ཅེས་བཀའ་བཀྱོན་གནང་བ༌ན། 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26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གདོན་འདྲེས་མི་དེ་དྲག་ཏུ་སྤྲུགས་པ་དང་སྐད་ཆེན་པོ་བརྒྱབ་སྟེ་ཕྱི་རུ་ཐོན་ནོ།།</a:t>
            </a:r>
            <a:endParaRPr lang="en-ZA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4F65CDB5-8BC4-C159-0F9D-7FB4407DC7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61"/>
    </mc:Choice>
    <mc:Fallback xmlns="">
      <p:transition spd="slow" advTm="15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6A073A-092D-0659-C8B8-16443E0AA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03993"/>
            <a:ext cx="12191999" cy="74619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3BC177-A854-9508-EE63-E65D7A30885A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1:25,26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27All the people were amazed and began to ask one another, “What is this? A new teaching with authority! He commands even the unclean spirits, and they obey Him!” 28And the news about Jesus spread quickly through the whole region of Galilee.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27</a:t>
            </a:r>
            <a:r>
              <a:rPr lang="bo-CN" sz="4800" dirty="0">
                <a:solidFill>
                  <a:srgbClr val="121212"/>
                </a:solidFill>
                <a:latin typeface="Arial" panose="020B0604020202020204" pitchFamily="34" charset="0"/>
              </a:rPr>
              <a:t>མི་ཚང་མ་ཧ་ལས་ཏེ་ཕན་ཚུན་ལ་ཅི་ཡིན་འདྲི་བཞིན་འདི་ནི་དབང་ཐང་ཆེ་བའི་བཀའ་ཆོས་གསར་པ་ཞིག་རེད༌ཨང༌། ཁོང་གིས་གདོན་འདྲེ་ལ་བཀའ་གནང་ཞིང་དེ་དག་གིས་ཀྱང་ཁོང་གི་བཀའ་ལ་མཉན་ཞེས་སྨྲས་མ༌ཐག </a:t>
            </a:r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28</a:t>
            </a:r>
            <a:r>
              <a:rPr lang="bo-CN" sz="4800" dirty="0">
                <a:solidFill>
                  <a:srgbClr val="121212"/>
                </a:solidFill>
                <a:latin typeface="Arial" panose="020B0604020202020204" pitchFamily="34" charset="0"/>
              </a:rPr>
              <a:t>སྐྱབས་མགོན་ཡེ་ཤུའི་མཚན་སྙན་གྲགས་ཀྱང་ག་ལིལ་ཡུལ་གྱི་ཕྱོགས་བཞི་ཐམས་ཅད་ལ་ཁྱབ་པར་གྱུར༌ཏོ།།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776ACEA-890A-ED5E-7B32-9783A7E023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06"/>
    </mc:Choice>
    <mc:Fallback xmlns="">
      <p:transition spd="slow" advTm="19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FDDA0D-DA1F-417A-94CC-C04E0AE87F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11" b="526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48F8D6-26EB-403C-308E-88B06A63D43A}"/>
              </a:ext>
            </a:extLst>
          </p:cNvPr>
          <p:cNvSpPr txBox="1"/>
          <p:nvPr/>
        </p:nvSpPr>
        <p:spPr>
          <a:xfrm>
            <a:off x="8305151" y="161371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1:27,28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340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29As soon as Jesus and His companions had left the synagogue, they went with James and John to the home of Simon and Andrew.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29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སྐྱབས་མགོན་ཡེ་ཤུ་དང་བཅས་པ་ཆོས་ཁང་ནས་ཕྱིར་བུད༌པ་དང་། ཡ་ཀོབ་དང་ཡོ་ཧ་ནན་གཉིས་དང་མཉམ་དུ་སི་མོན་དང་ཨན་དྲི་ཡཱ་གཉིས་ཀྱི་ཁྱིམ་དུ་ཕེབས་སོ།།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94E4AF7-4605-3585-66D7-3BD96120F0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23"/>
    </mc:Choice>
    <mc:Fallback xmlns="">
      <p:transition spd="slow" advTm="11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4E31C5-5D4D-2BFD-CB2C-1F5D664551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1B18A6-FC49-E747-5D6E-75EDBC43BADB}"/>
              </a:ext>
            </a:extLst>
          </p:cNvPr>
          <p:cNvSpPr txBox="1"/>
          <p:nvPr/>
        </p:nvSpPr>
        <p:spPr>
          <a:xfrm>
            <a:off x="549683" y="5783237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1:29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30Simon’s mother-in-law was sick in bed with a fever, and they promptly told Jesus about her.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30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དེའི་དུས༌སུ། སི་མོན་གྱི་སྒྱུག་མོར་ཚ་བརྒྱབ་སྟེ་ཉལ་ནས་བསྡད་ཡོད༌པས། ཁོ་རྣམས་ཀྱིས་མྱུར་དུ་ཁོ་མོའི་གནས་ཚུལ་སྐྱབས་མགོན་ཡེ་ཤུ་ལ་ཞུས༌ཤིང༌། 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FCB17D1-0C10-3AFA-7082-2D8BE6800C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1156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17"/>
    </mc:Choice>
    <mc:Fallback xmlns="">
      <p:transition spd="slow" advTm="9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05C2B2-E548-7F44-BF49-03A4EB67DA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8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CEB25B-6434-FC8F-6BA7-A4DFAA185D6E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1:30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939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31So He went to her, took her by the hand, and helped her up. The fever left her, and she began to serve them.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31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ཁོང་ཉིད་ཁོ་མོའི་མདུན་དུ་ཕེབས་ཏེ་ལག་པར་འཇུས་ཤིང་ཡར་བསྐྱོར་ནས་ལངས་སུ་བཅུག་པ༌ན། ཁོ་མོའི་ཚ་བཞག་སྟེ་ཁོང་རྣམས་ལ་ཞབས་ཕྱི་བསྒྲུབས་སོ།།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AEDC701-A9A7-DADD-0A20-F3F30AEEF5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969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40"/>
    </mc:Choice>
    <mc:Fallback xmlns="">
      <p:transition spd="slow" advTm="11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073121-9A8C-FDF2-1DFC-3319B815AE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76" b="13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1622F6-4AF5-829C-E4A0-8BA5CB85D06C}"/>
              </a:ext>
            </a:extLst>
          </p:cNvPr>
          <p:cNvSpPr txBox="1"/>
          <p:nvPr/>
        </p:nvSpPr>
        <p:spPr>
          <a:xfrm>
            <a:off x="183312" y="1690688"/>
            <a:ext cx="4517025" cy="3962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མཱཪ་ཀུ 1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ཀཱ་ཕར་ན་ཧུམ་དུ་</a:t>
            </a:r>
            <a:endParaRPr lang="en-IN" sz="8000" b="1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ཕེབས་པ༌དང༌།</a:t>
            </a:r>
            <a:endParaRPr lang="en-ZA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5F4E38-3B2C-6235-4382-633611B32F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DF9B0D-88E8-431B-5D60-3920ED17EC25}"/>
              </a:ext>
            </a:extLst>
          </p:cNvPr>
          <p:cNvSpPr txBox="1"/>
          <p:nvPr/>
        </p:nvSpPr>
        <p:spPr>
          <a:xfrm>
            <a:off x="2640504" y="588929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1:31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4243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32That evening, after sunset, people brought to Jesus all who were sick and demon-possessed, 33and the whole town gathered at the door. </a:t>
            </a:r>
            <a:endParaRPr lang="en-ZA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32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ཉི་མ་ནུབ་ནས་ས་རུབ་པའི་དུས༌སུ། མི་རྣམས་ཀྱིས་ནད་པ་དང་གདོན་འདྲེས་བཟུང་བའི་མི་ཐམས་ཅད་སྐྱབས་མགོན་ཡེ་ཤུའི་དྲུང་དུ་ཁྲིད་ཡོང་བ༌དང༌། 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33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གྲོང་ཁྱེར་གྱི་མི་ཚང་མ་ཁྱིམ་ཚང་དེའི་སྒོ་ཁར་འདུས།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C536BA1-3D86-88C0-B15A-E926F7CBCF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8998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08"/>
    </mc:Choice>
    <mc:Fallback xmlns="">
      <p:transition spd="slow" advTm="13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68CAC3-A053-879E-8520-365E6E8699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16AE70-EF64-67A4-8201-56E70821C99A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1:32,33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514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34And He healed many who were ill with various diseases and drove out many demons. But He would not allow the demons to speak, because they knew who He was.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34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ཁོང་གིས་ནད་རིགས་སྣ་ཚོགས་བྱུང་བའི་ནད་པ་མང་པོ་སོས་སུ་བཅུག༌ཅིང༌། གདོན་འདྲེ་མང་པོའང་ཕྱི་རུ་བསྐྲད། གདོན་འདྲེ་དེ་དག་གིས་ཁོང་ཉིད་སུ་ཡིན་པ་ཤེས་པས་ཁོང་གིས་དེ་དག་ལ་སྐད་ཆ་སྨྲ་རུ་མ་བཅུག་གོ།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93BB27F-A850-935E-0C62-6F5B9FDF5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9143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48"/>
    </mc:Choice>
    <mc:Fallback xmlns="">
      <p:transition spd="slow" advTm="14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03174E-4C8C-C9E7-9F2A-62A0D0FC4D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C8478A-38E6-FDCA-05E7-3D0936B21604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1:34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2501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35Early in the morning, while it was still dark, Jesus got up and slipped out to a solitary place to pray.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35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དེའི་ཕྱི༌ཉིན། ནམ་མ་ལངས་པའི་སྔོན་ལ། སྐྱབས་མགོན་ཡེ་ཤུ་ཡར་བཞེངས་ཏེ་དབེན་གནས་ཤིག་ཏུ་ཕེབས་ནས་གསོལ་བ་བཏབ༌ཅིང་།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CBA7594-7522-1F0F-FEF7-D47A62BF6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4120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42"/>
    </mc:Choice>
    <mc:Fallback xmlns="">
      <p:transition spd="slow" advTm="8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046E62-5C36-543D-CA6A-722892E12E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CB04C6-476A-943B-6224-1984701B9D56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1:35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327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36Simon and his companions went to look for Him, 37and when they found Him, they said, “Everyone is looking for You!”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36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སི་མོན་དང་ཁོའི་ལམ་གྲོགས་རྣམས་ཁོང་ཉིད་འཚོལ་དུ་སོང་བ༌དང༌། 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37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ཁོང་དང་མཇལ་རྗེས་མི་ཐམས་ཅད་ཀྱིས་ཁྱེད་རང་འཚོལ་བཞིན་འདུག་ཅེས་ཞུས་པ༌ན།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8B30489-5FD2-FF10-037E-7F19428444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7146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57"/>
    </mc:Choice>
    <mc:Fallback xmlns="">
      <p:transition spd="slow" advTm="10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51E011-D359-E791-5919-969DC402FC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94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2A8DCF-E2D2-3AF6-DD37-3417788DD598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1:36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1742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38But Jesus answered, “Let us go on to the neighboring towns so I can preach there as well, for that is why I have come.”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38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ཁོང་གིས་འདི་སྐད༌དུ། བདག་ཅག་ཡུལ་གཞན་དུ་འགྲོའོ།། ཉེ་འཁོར་གྱི་གྲོང་རྡལ་དུ་སོང་ནས་ཆོས་བསྒྲག་པར༌བྱའོ།། ང་རང་ཡང་དོན་འདིའི་ཆེད་དུ་ཡོང་བ་ཡིན་ཞེས་གསུངས་པ༌དང༌།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39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ཁོང་ཉིད་ག་ལིལ་ཡུལ་གྱི་ས་ཆ་སོ་སོར་ཕེབས་ནས། ཆོས་ཁང་དུ་ཆོས་བསྒྲགས་ཤིང་གདོན་འདྲེ་རྣམས་ཕར་བསྐྲད༌དོ།།</a:t>
            </a:r>
            <a:endParaRPr lang="en-ZA" sz="5400" dirty="0"/>
          </a:p>
          <a:p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A96326C-D172-8BB4-7414-4B9FBF7582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8107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54"/>
    </mc:Choice>
    <mc:Fallback xmlns="">
      <p:transition spd="slow" advTm="19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u="none" strike="noStrike" baseline="0" dirty="0">
                <a:latin typeface="TimesNewRomanPSMT"/>
              </a:rPr>
              <a:t>2. Capernaum - Mark 1:21-34 (Right Top)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མཱཪ་ཀུ 1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ཀཱ་ཕར་ན་ཧུམ་དུ་ཕེབས་པ༌དང༌།</a:t>
            </a:r>
            <a:endParaRPr lang="en-ZA" sz="8000" b="1" dirty="0"/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686C6C19-E6C7-F090-4AD0-4C8AD367C8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9"/>
    </mc:Choice>
    <mc:Fallback xmlns="">
      <p:transition spd="slow" advTm="4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1E011-D359-E791-5919-969DC402FC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94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2A8DCF-E2D2-3AF6-DD37-3417788DD598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1:37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5617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>
                <a:solidFill>
                  <a:srgbClr val="777A7B"/>
                </a:solidFill>
                <a:latin typeface="Arial" panose="020B0604020202020204" pitchFamily="34" charset="0"/>
              </a:rPr>
              <a:t>39So He went throughout Galilee, preaching in their synagogues and driving out demons.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38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ཁོང་གིས་འདི་སྐད༌དུ། བདག་ཅག་ཡུལ་གཞན་དུ་འགྲོའོ།། ཉེ་འཁོར་གྱི་གྲོང་རྡལ་དུ་སོང་ནས་ཆོས་བསྒྲག་པར༌བྱའོ།། ང་རང་ཡང་དོན་འདིའི་ཆེད་དུ་ཡོང་བ་ཡིན་ཞེས་གསུངས་པ༌དང༌།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39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ཁོང་ཉིད་ག་ལིལ་ཡུལ་གྱི་ས་ཆ་སོ་སོར་ཕེབས་ནས། ཆོས་ཁང་དུ་ཆོས་བསྒྲགས་ཤིང་གདོན་འདྲེ་རྣམས་ཕར་བསྐྲད༌དོ།།</a:t>
            </a:r>
            <a:endParaRPr lang="en-ZA" sz="5400" dirty="0"/>
          </a:p>
          <a:p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37B9C61-5F91-2EDE-EB1D-6DF2583D40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3798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13"/>
    </mc:Choice>
    <mc:Fallback xmlns="">
      <p:transition spd="slow" advTm="20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2073121-9A8C-FDF2-1DFC-3319B815AE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76" b="13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821336-E369-CFCF-17D2-F979429F54B5}"/>
              </a:ext>
            </a:extLst>
          </p:cNvPr>
          <p:cNvSpPr txBox="1"/>
          <p:nvPr/>
        </p:nvSpPr>
        <p:spPr>
          <a:xfrm>
            <a:off x="1328616" y="57155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1:38,39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19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EC1246-8043-6294-B235-473EC15D20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76" b="13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BF7359-6732-1FC8-2141-1519934F9D56}"/>
              </a:ext>
            </a:extLst>
          </p:cNvPr>
          <p:cNvSpPr txBox="1"/>
          <p:nvPr/>
        </p:nvSpPr>
        <p:spPr>
          <a:xfrm>
            <a:off x="183312" y="1690688"/>
            <a:ext cx="4517025" cy="3962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མཱཪ་ཀུ 1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ཀཱ་ཕར་ན་ཧུམ་དུ་</a:t>
            </a:r>
            <a:endParaRPr lang="en-IN" sz="8000" b="1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ཕེབས་པ༌དང༌།</a:t>
            </a:r>
            <a:endParaRPr lang="en-ZA" sz="80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FEF02A-BDDD-2DA3-E608-33180619B766}"/>
              </a:ext>
            </a:extLst>
          </p:cNvPr>
          <p:cNvSpPr txBox="1"/>
          <p:nvPr/>
        </p:nvSpPr>
        <p:spPr>
          <a:xfrm>
            <a:off x="856809" y="588284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21Then Jesus and His companions went to Capernaum, and right away Jesus entered the synagogue on the Sabbath and began to teach.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21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ཁོང་རྣམས་ཀཱ་ཕར་ན་ཧུམ་དུ་ཕེབས་པ༌དང༌། ངལ་གསོ་བའི་ཉིན་ལ་སྐྱབས་མགོན་ཡེ་ཤུ་ཆོས་ཁང་དུ་ཕེབས་ནས་མི་རྣམས་ལ་ཆོས་གསུངས་ཤིང་།</a:t>
            </a:r>
            <a:endParaRPr lang="en-ZA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00BFD9F-BA33-7551-FC7C-E13897842C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4"/>
    </mc:Choice>
    <mc:Fallback xmlns="">
      <p:transition spd="slow" advTm="8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E1174A-989F-2838-2843-8C40DC3DE0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074B46-A3F3-FAAA-D63A-952C20D07452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22The people were astonished at His teaching, because He taught as one who had authority, and not as the scribes.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22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ས་མི་རྣམས་ལ་ཆོས་གསུངས་པ་ནི་མཁན་པོ་རྣམས་དང་མི་འདྲ་བར་མི་དབང་ཅན་ཞིག་གིས་གསུངས་པ་དང་འདྲ༌བས་ཁོ་རྣམས་ངོ་མཚར་བར་གྱུར་ཏོ།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24A5129-98A5-EC21-71B8-03D4870E7F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82"/>
    </mc:Choice>
    <mc:Fallback xmlns="">
      <p:transition spd="slow" advTm="9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4CCE2E-486C-6A3D-955D-845ACB179C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7C380C-8243-ECCE-17A5-08B7A5E5234D}"/>
              </a:ext>
            </a:extLst>
          </p:cNvPr>
          <p:cNvSpPr txBox="1"/>
          <p:nvPr/>
        </p:nvSpPr>
        <p:spPr>
          <a:xfrm>
            <a:off x="3816033" y="323575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1:22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23Suddenly a man with an unclean spirit cried out in the synagogue: 24“What do You want with us, Jesus of Nazareth? Have You come to destroy us? I know who You are—the Holy One of God!”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23</a:t>
            </a:r>
            <a:r>
              <a:rPr lang="bo-CN" sz="4800" dirty="0">
                <a:solidFill>
                  <a:srgbClr val="121212"/>
                </a:solidFill>
                <a:latin typeface="Arial" panose="020B0604020202020204" pitchFamily="34" charset="0"/>
              </a:rPr>
              <a:t>དེའི་དུས༌སུ། ཆོས་ཁང་དེ་རུ་གདོན་འདྲེས་བཟུང་བའི་མི་ཞིག་ཡོད་པ་དེས་སྐད་ཆེན༌པོས། </a:t>
            </a:r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24</a:t>
            </a:r>
            <a:r>
              <a:rPr lang="bo-CN" sz="4800" dirty="0">
                <a:solidFill>
                  <a:srgbClr val="121212"/>
                </a:solidFill>
                <a:latin typeface="Arial" panose="020B0604020202020204" pitchFamily="34" charset="0"/>
              </a:rPr>
              <a:t>ཀྱེ། ནཱ་ཙ་རེལ་པ་ཡེ༌ཤུ། ཁྱེད་དང་ངེད་ཅག་ལ་འབྲེལ་བ་ཅི་མཆིས༌སམ། ཁྱེད་རང་ངེད་རྣམས་འཇོམས་པར་ཕེབས༌སམ། ངས་ཁྱེད་རང་སུ་ཡིན་པ་ཤེས༌ཏེ། ཁྱེད་ནི་དཀོན་མཆོག་གི་སྐྱེས་བུ་དམ་པ་ཉིད་ཡིན་ཞེས་སྨྲས་པ༌ལ། </a:t>
            </a:r>
            <a:endParaRPr lang="en-ZA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A0D67C1-179B-B9D1-F043-E1E1B1739E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48"/>
    </mc:Choice>
    <mc:Fallback xmlns="">
      <p:transition spd="slow" advTm="21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1461</Words>
  <Application>Microsoft Office PowerPoint</Application>
  <PresentationFormat>Widescreen</PresentationFormat>
  <Paragraphs>72</Paragraphs>
  <Slides>32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34-2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12</cp:revision>
  <dcterms:created xsi:type="dcterms:W3CDTF">2021-07-20T09:23:46Z</dcterms:created>
  <dcterms:modified xsi:type="dcterms:W3CDTF">2024-07-22T06:53:24Z</dcterms:modified>
</cp:coreProperties>
</file>