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8" r:id="rId2"/>
    <p:sldId id="439" r:id="rId3"/>
    <p:sldId id="440" r:id="rId4"/>
    <p:sldId id="469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7FE2C-E51D-47C9-8114-0D8D4C26F563}" v="1" dt="2025-04-25T08:57:0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852" autoAdjust="0"/>
  </p:normalViewPr>
  <p:slideViewPr>
    <p:cSldViewPr snapToGrid="0">
      <p:cViewPr varScale="1">
        <p:scale>
          <a:sx n="46" d="100"/>
          <a:sy n="46" d="100"/>
        </p:scale>
        <p:origin x="56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C0B084AD-D997-4D1A-B156-88D4323E94AF}"/>
    <pc:docChg chg="modSld">
      <pc:chgData name="Leonie Smith" userId="fed1330f33f5650e" providerId="LiveId" clId="{C0B084AD-D997-4D1A-B156-88D4323E94AF}" dt="2023-01-10T13:52:50.441" v="6"/>
      <pc:docMkLst>
        <pc:docMk/>
      </pc:docMkLst>
      <pc:sldChg chg="addSp modSp">
        <pc:chgData name="Leonie Smith" userId="fed1330f33f5650e" providerId="LiveId" clId="{C0B084AD-D997-4D1A-B156-88D4323E94AF}" dt="2023-01-10T13:51:53.129" v="0"/>
        <pc:sldMkLst>
          <pc:docMk/>
          <pc:sldMk cId="3759221820" sldId="439"/>
        </pc:sldMkLst>
      </pc:sldChg>
      <pc:sldChg chg="addSp modSp">
        <pc:chgData name="Leonie Smith" userId="fed1330f33f5650e" providerId="LiveId" clId="{C0B084AD-D997-4D1A-B156-88D4323E94AF}" dt="2023-01-10T13:52:11.570" v="2"/>
        <pc:sldMkLst>
          <pc:docMk/>
          <pc:sldMk cId="3095902142" sldId="443"/>
        </pc:sldMkLst>
      </pc:sldChg>
      <pc:sldChg chg="addSp modSp">
        <pc:chgData name="Leonie Smith" userId="fed1330f33f5650e" providerId="LiveId" clId="{C0B084AD-D997-4D1A-B156-88D4323E94AF}" dt="2023-01-10T13:52:21.697" v="3"/>
        <pc:sldMkLst>
          <pc:docMk/>
          <pc:sldMk cId="2166098122" sldId="445"/>
        </pc:sldMkLst>
      </pc:sldChg>
      <pc:sldChg chg="addSp modSp">
        <pc:chgData name="Leonie Smith" userId="fed1330f33f5650e" providerId="LiveId" clId="{C0B084AD-D997-4D1A-B156-88D4323E94AF}" dt="2023-01-10T13:52:30.872" v="4"/>
        <pc:sldMkLst>
          <pc:docMk/>
          <pc:sldMk cId="2422728137" sldId="447"/>
        </pc:sldMkLst>
      </pc:sldChg>
      <pc:sldChg chg="addSp modSp">
        <pc:chgData name="Leonie Smith" userId="fed1330f33f5650e" providerId="LiveId" clId="{C0B084AD-D997-4D1A-B156-88D4323E94AF}" dt="2023-01-10T13:52:40.555" v="5"/>
        <pc:sldMkLst>
          <pc:docMk/>
          <pc:sldMk cId="4160448636" sldId="449"/>
        </pc:sldMkLst>
      </pc:sldChg>
      <pc:sldChg chg="addSp modSp">
        <pc:chgData name="Leonie Smith" userId="fed1330f33f5650e" providerId="LiveId" clId="{C0B084AD-D997-4D1A-B156-88D4323E94AF}" dt="2023-01-10T13:51:55.854" v="1"/>
        <pc:sldMkLst>
          <pc:docMk/>
          <pc:sldMk cId="672734198" sldId="469"/>
        </pc:sldMkLst>
      </pc:sldChg>
      <pc:sldChg chg="addSp modSp">
        <pc:chgData name="Leonie Smith" userId="fed1330f33f5650e" providerId="LiveId" clId="{C0B084AD-D997-4D1A-B156-88D4323E94AF}" dt="2023-01-10T13:52:50.441" v="6"/>
        <pc:sldMkLst>
          <pc:docMk/>
          <pc:sldMk cId="1470310708" sldId="470"/>
        </pc:sldMkLst>
      </pc:sldChg>
    </pc:docChg>
  </pc:docChgLst>
  <pc:docChgLst>
    <pc:chgData name="Alfred Smith" userId="3c60a3631c0db8ad" providerId="LiveId" clId="{9367FE2C-E51D-47C9-8114-0D8D4C26F563}"/>
    <pc:docChg chg="modSld">
      <pc:chgData name="Alfred Smith" userId="3c60a3631c0db8ad" providerId="LiveId" clId="{9367FE2C-E51D-47C9-8114-0D8D4C26F563}" dt="2025-04-25T08:57:09.148" v="0"/>
      <pc:docMkLst>
        <pc:docMk/>
      </pc:docMkLst>
      <pc:sldChg chg="modSp">
        <pc:chgData name="Alfred Smith" userId="3c60a3631c0db8ad" providerId="LiveId" clId="{9367FE2C-E51D-47C9-8114-0D8D4C26F563}" dt="2025-04-25T08:57:09.148" v="0"/>
        <pc:sldMkLst>
          <pc:docMk/>
          <pc:sldMk cId="3759221820" sldId="439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3759221820" sldId="439"/>
            <ac:spMk id="2" creationId="{A62C35C5-85BF-BC5C-C283-1859D73EB833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923867738" sldId="440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923867738" sldId="440"/>
            <ac:spMk id="6" creationId="{416C064E-628E-47C0-A712-DB178FE9901E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3095902142" sldId="443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3095902142" sldId="443"/>
            <ac:spMk id="2" creationId="{14571EED-81FB-4504-875F-71604BBDC4BC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2166098122" sldId="445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2166098122" sldId="445"/>
            <ac:spMk id="2" creationId="{8C52588F-26B7-F7FC-F63B-A072EA771D48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2422728137" sldId="447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2422728137" sldId="447"/>
            <ac:spMk id="2" creationId="{36511DE9-AB8C-1165-1E1D-F01A67FAD489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4160448636" sldId="449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4160448636" sldId="449"/>
            <ac:spMk id="2" creationId="{B80DCF06-802E-4797-ED5A-BA8619E10D97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672734198" sldId="469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672734198" sldId="469"/>
            <ac:spMk id="2" creationId="{FCD87C68-F97E-CBE1-8BFB-169AF1A3F2E0}"/>
          </ac:spMkLst>
        </pc:spChg>
      </pc:sldChg>
      <pc:sldChg chg="modSp">
        <pc:chgData name="Alfred Smith" userId="3c60a3631c0db8ad" providerId="LiveId" clId="{9367FE2C-E51D-47C9-8114-0D8D4C26F563}" dt="2025-04-25T08:57:09.148" v="0"/>
        <pc:sldMkLst>
          <pc:docMk/>
          <pc:sldMk cId="1470310708" sldId="470"/>
        </pc:sldMkLst>
        <pc:spChg chg="mod">
          <ac:chgData name="Alfred Smith" userId="3c60a3631c0db8ad" providerId="LiveId" clId="{9367FE2C-E51D-47C9-8114-0D8D4C26F563}" dt="2025-04-25T08:57:09.148" v="0"/>
          <ac:spMkLst>
            <pc:docMk/>
            <pc:sldMk cId="1470310708" sldId="470"/>
            <ac:spMk id="2" creationId="{5F2B978A-8C93-0F45-26A7-58AD0518F205}"/>
          </ac:spMkLst>
        </pc:spChg>
      </pc:sldChg>
    </pc:docChg>
  </pc:docChgLst>
  <pc:docChgLst>
    <pc:chgData name="Leonie Smith" userId="fed1330f33f5650e" providerId="LiveId" clId="{B85F2DCA-60B1-49C5-97D8-145EAECEA014}"/>
    <pc:docChg chg="modSld">
      <pc:chgData name="Leonie Smith" userId="fed1330f33f5650e" providerId="LiveId" clId="{B85F2DCA-60B1-49C5-97D8-145EAECEA014}" dt="2023-12-19T04:31:53.221" v="48" actId="20577"/>
      <pc:docMkLst>
        <pc:docMk/>
      </pc:docMkLst>
      <pc:sldChg chg="addSp delSp modSp mod modTransition modAnim">
        <pc:chgData name="Leonie Smith" userId="fed1330f33f5650e" providerId="LiveId" clId="{B85F2DCA-60B1-49C5-97D8-145EAECEA014}" dt="2023-12-19T02:59:59.026" v="8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B85F2DCA-60B1-49C5-97D8-145EAECEA014}" dt="2023-12-19T03:00:40.559" v="14"/>
        <pc:sldMkLst>
          <pc:docMk/>
          <pc:sldMk cId="2180228365" sldId="442"/>
        </pc:sldMkLst>
      </pc:sldChg>
      <pc:sldChg chg="addSp delSp modSp mod modTransition modAnim">
        <pc:chgData name="Leonie Smith" userId="fed1330f33f5650e" providerId="LiveId" clId="{B85F2DCA-60B1-49C5-97D8-145EAECEA014}" dt="2023-12-19T03:01:15.515" v="20"/>
        <pc:sldMkLst>
          <pc:docMk/>
          <pc:sldMk cId="1718612039" sldId="444"/>
        </pc:sldMkLst>
      </pc:sldChg>
      <pc:sldChg chg="addSp delSp modSp mod modTransition modAnim">
        <pc:chgData name="Leonie Smith" userId="fed1330f33f5650e" providerId="LiveId" clId="{B85F2DCA-60B1-49C5-97D8-145EAECEA014}" dt="2023-12-19T03:01:37.551" v="23"/>
        <pc:sldMkLst>
          <pc:docMk/>
          <pc:sldMk cId="665805102" sldId="446"/>
        </pc:sldMkLst>
      </pc:sldChg>
      <pc:sldChg chg="addSp delSp modSp mod modTransition modAnim">
        <pc:chgData name="Leonie Smith" userId="fed1330f33f5650e" providerId="LiveId" clId="{B85F2DCA-60B1-49C5-97D8-145EAECEA014}" dt="2023-12-19T03:02:51.611" v="35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B85F2DCA-60B1-49C5-97D8-145EAECEA014}" dt="2023-12-19T03:03:15.594" v="38"/>
        <pc:sldMkLst>
          <pc:docMk/>
          <pc:sldMk cId="538051216" sldId="450"/>
        </pc:sldMkLst>
      </pc:sldChg>
      <pc:sldChg chg="addSp delSp modSp mod modTransition modAnim modNotesTx">
        <pc:chgData name="Leonie Smith" userId="fed1330f33f5650e" providerId="LiveId" clId="{B85F2DCA-60B1-49C5-97D8-145EAECEA014}" dt="2023-12-19T04:31:53.221" v="48" actId="20577"/>
        <pc:sldMkLst>
          <pc:docMk/>
          <pc:sldMk cId="826482979" sldId="468"/>
        </pc:sldMkLst>
      </pc:sldChg>
    </pc:docChg>
  </pc:docChgLst>
  <pc:docChgLst>
    <pc:chgData name="Leonie Smith" userId="fed1330f33f5650e" providerId="LiveId" clId="{B27E0A9A-1799-40E4-8DFD-70C7FDBB5F4E}"/>
    <pc:docChg chg="custSel modSld">
      <pc:chgData name="Leonie Smith" userId="fed1330f33f5650e" providerId="LiveId" clId="{B27E0A9A-1799-40E4-8DFD-70C7FDBB5F4E}" dt="2022-10-25T06:20:49.825" v="24" actId="5793"/>
      <pc:docMkLst>
        <pc:docMk/>
      </pc:docMkLst>
      <pc:sldChg chg="addSp delSp modSp">
        <pc:chgData name="Leonie Smith" userId="fed1330f33f5650e" providerId="LiveId" clId="{B27E0A9A-1799-40E4-8DFD-70C7FDBB5F4E}" dt="2022-10-24T05:23:00.705" v="2"/>
        <pc:sldMkLst>
          <pc:docMk/>
          <pc:sldMk cId="923867738" sldId="440"/>
        </pc:sldMkLst>
      </pc:sldChg>
      <pc:sldChg chg="addSp delSp modSp">
        <pc:chgData name="Leonie Smith" userId="fed1330f33f5650e" providerId="LiveId" clId="{B27E0A9A-1799-40E4-8DFD-70C7FDBB5F4E}" dt="2022-10-24T05:28:14.106" v="10"/>
        <pc:sldMkLst>
          <pc:docMk/>
          <pc:sldMk cId="2180228365" sldId="442"/>
        </pc:sldMkLst>
      </pc:sldChg>
      <pc:sldChg chg="addSp delSp modSp">
        <pc:chgData name="Leonie Smith" userId="fed1330f33f5650e" providerId="LiveId" clId="{B27E0A9A-1799-40E4-8DFD-70C7FDBB5F4E}" dt="2022-10-24T05:30:00.001" v="12"/>
        <pc:sldMkLst>
          <pc:docMk/>
          <pc:sldMk cId="1718612039" sldId="444"/>
        </pc:sldMkLst>
      </pc:sldChg>
      <pc:sldChg chg="addSp delSp modSp">
        <pc:chgData name="Leonie Smith" userId="fed1330f33f5650e" providerId="LiveId" clId="{B27E0A9A-1799-40E4-8DFD-70C7FDBB5F4E}" dt="2022-10-24T05:31:28.669" v="14"/>
        <pc:sldMkLst>
          <pc:docMk/>
          <pc:sldMk cId="665805102" sldId="446"/>
        </pc:sldMkLst>
      </pc:sldChg>
      <pc:sldChg chg="addSp delSp modSp">
        <pc:chgData name="Leonie Smith" userId="fed1330f33f5650e" providerId="LiveId" clId="{B27E0A9A-1799-40E4-8DFD-70C7FDBB5F4E}" dt="2022-10-24T05:32:29.940" v="16"/>
        <pc:sldMkLst>
          <pc:docMk/>
          <pc:sldMk cId="843663555" sldId="448"/>
        </pc:sldMkLst>
      </pc:sldChg>
      <pc:sldChg chg="addSp delSp modSp">
        <pc:chgData name="Leonie Smith" userId="fed1330f33f5650e" providerId="LiveId" clId="{B27E0A9A-1799-40E4-8DFD-70C7FDBB5F4E}" dt="2022-10-24T05:36:42.695" v="20"/>
        <pc:sldMkLst>
          <pc:docMk/>
          <pc:sldMk cId="538051216" sldId="450"/>
        </pc:sldMkLst>
      </pc:sldChg>
      <pc:sldChg chg="addSp modSp modNotesTx">
        <pc:chgData name="Leonie Smith" userId="fed1330f33f5650e" providerId="LiveId" clId="{B27E0A9A-1799-40E4-8DFD-70C7FDBB5F4E}" dt="2022-10-25T06:20:49.825" v="24" actId="5793"/>
        <pc:sldMkLst>
          <pc:docMk/>
          <pc:sldMk cId="826482979" sldId="468"/>
        </pc:sldMkLst>
      </pc:sldChg>
    </pc:docChg>
  </pc:docChgLst>
  <pc:docChgLst>
    <pc:chgData name="Alfred Smith" userId="3c60a3631c0db8ad" providerId="LiveId" clId="{5C9DABE5-A0E1-46F8-A200-750E1B8E915D}"/>
    <pc:docChg chg="custSel modSld">
      <pc:chgData name="Alfred Smith" userId="3c60a3631c0db8ad" providerId="LiveId" clId="{5C9DABE5-A0E1-46F8-A200-750E1B8E915D}" dt="2024-07-22T07:51:30.454" v="6"/>
      <pc:docMkLst>
        <pc:docMk/>
      </pc:docMkLst>
      <pc:sldChg chg="modSp mod">
        <pc:chgData name="Alfred Smith" userId="3c60a3631c0db8ad" providerId="LiveId" clId="{5C9DABE5-A0E1-46F8-A200-750E1B8E915D}" dt="2024-07-22T07:50:57.516" v="3"/>
        <pc:sldMkLst>
          <pc:docMk/>
          <pc:sldMk cId="1718612039" sldId="444"/>
        </pc:sldMkLst>
      </pc:sldChg>
      <pc:sldChg chg="modSp mod">
        <pc:chgData name="Alfred Smith" userId="3c60a3631c0db8ad" providerId="LiveId" clId="{5C9DABE5-A0E1-46F8-A200-750E1B8E915D}" dt="2024-07-22T07:51:06.794" v="4"/>
        <pc:sldMkLst>
          <pc:docMk/>
          <pc:sldMk cId="665805102" sldId="446"/>
        </pc:sldMkLst>
      </pc:sldChg>
      <pc:sldChg chg="modSp mod">
        <pc:chgData name="Alfred Smith" userId="3c60a3631c0db8ad" providerId="LiveId" clId="{5C9DABE5-A0E1-46F8-A200-750E1B8E915D}" dt="2024-07-22T07:51:17.147" v="5"/>
        <pc:sldMkLst>
          <pc:docMk/>
          <pc:sldMk cId="843663555" sldId="448"/>
        </pc:sldMkLst>
      </pc:sldChg>
      <pc:sldChg chg="modSp mod">
        <pc:chgData name="Alfred Smith" userId="3c60a3631c0db8ad" providerId="LiveId" clId="{5C9DABE5-A0E1-46F8-A200-750E1B8E915D}" dt="2024-07-22T07:51:30.454" v="6"/>
        <pc:sldMkLst>
          <pc:docMk/>
          <pc:sldMk cId="538051216" sldId="450"/>
        </pc:sldMkLst>
      </pc:sldChg>
      <pc:sldChg chg="addSp delSp modSp mod">
        <pc:chgData name="Alfred Smith" userId="3c60a3631c0db8ad" providerId="LiveId" clId="{5C9DABE5-A0E1-46F8-A200-750E1B8E915D}" dt="2024-07-22T06:43:39.427" v="1"/>
        <pc:sldMkLst>
          <pc:docMk/>
          <pc:sldMk cId="826482979" sldId="468"/>
        </pc:sldMkLst>
      </pc:sldChg>
      <pc:sldChg chg="addSp modSp">
        <pc:chgData name="Alfred Smith" userId="3c60a3631c0db8ad" providerId="LiveId" clId="{5C9DABE5-A0E1-46F8-A200-750E1B8E915D}" dt="2024-07-22T06:44:42.828" v="2"/>
        <pc:sldMkLst>
          <pc:docMk/>
          <pc:sldMk cId="672734198" sldId="4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34 Calling the Disciples…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Simon, Andrew, James and John - Luke 5:1-11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Capernaum - Mark 1:21-34 (Right Top)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3. Cure Paralyzed Man - Luke 5:17-26 (Right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Call of Matthew - Matt 9:9-13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Sabbath - Matt 12:1-14; Mark 2:23-28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Appointment of the 12 apostles and Sermon on the Mount - Luke 6:12-17; Matt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5:1-7:29 (Left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4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34-3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CC5C292-5A35-6CBB-9E95-94F866FEE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97F6C3-C3D6-55DA-78FE-5DA06552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1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1"/>
    </mc:Choice>
    <mc:Fallback xmlns="">
      <p:transition spd="slow" advTm="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E9A1A-6910-3FE6-625A-4707AED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11DE9-AB8C-1165-1E1D-F01A67FAD489}"/>
              </a:ext>
            </a:extLst>
          </p:cNvPr>
          <p:cNvSpPr txBox="1"/>
          <p:nvPr/>
        </p:nvSpPr>
        <p:spPr>
          <a:xfrm>
            <a:off x="1445367" y="410915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12On hearing this, Jesus said, “It is not the healthy who need a doctor, but the sick.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12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སྐྱབས་མགོན་ཡེ་ཤུས་གཏམ་དེ་ཐོས་ནས་དེ་རྣམས་ལ་འདི་སྐད༌དུ། ལུས་ཁམས་བདེ་བའི་མིས་སྨན་པ་བསྟེན་མི་དགོས༌མོད། འོན་ཀྱང་ནད་པས་ད་གཟོད་སྨན་པ་བསྟེན་དགོས་པ༌ཡིན། </a:t>
            </a:r>
            <a:endParaRPr lang="en-ZA" dirty="0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2685822A-C61A-B4B7-044C-E9AF7BFD5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7"/>
    </mc:Choice>
    <mc:Fallback xmlns="">
      <p:transition spd="slow" advTm="11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A635E-6794-BF06-320F-5BF4C873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DCF06-802E-4797-ED5A-BA8619E10D97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13But go and learn what this means: ‘I desire mercy, not sacrifice.’ For I have not come to call the righteous, but sinners.”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13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ཁྱོད་རྣམས་ཕར་སོང༌ལ། བདག་ནི་མཆོད་པར་མི་དགའ་ཞིང་སྙིང་རྗེའི་སེམས་ལ་དགའ་ཞེས་གསུངས་པའི་དོན་ཅི་ཡིན་པ་སློབས༌ཤིག བདག་ནི་མི་གཞུང་དྲང་རྣམས་འབོད་དུ་འོངས་པ་མ་ཡིན༌པར། མི་སྡིག་ཅན་རྣམས་འབོད་དུ་ཡོང་བ་ཡིན་ཞེས་གསུངས༌སོ།།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AE6227-BA3B-953D-A42F-CE393165E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7"/>
    </mc:Choice>
    <mc:Fallback xmlns="">
      <p:transition spd="slow" advTm="16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B978A-8C93-0F45-26A7-58AD0518F20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C35C5-85BF-BC5C-C283-1859D73EB833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u="none" strike="noStrike" baseline="0" dirty="0">
                <a:latin typeface="TimesNewRomanPSMT"/>
              </a:rPr>
              <a:t>4. Call of Matthew - Matt 9:9-13 (Right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rgbClr val="121212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2984F48-A3B0-91EA-63B4-F87BED9A1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87C68-F97E-CBE1-8BFB-169AF1A3F2E0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285573F-2A95-4E40-0F78-C68D3163436B}"/>
              </a:ext>
            </a:extLst>
          </p:cNvPr>
          <p:cNvSpPr txBox="1"/>
          <p:nvPr/>
        </p:nvSpPr>
        <p:spPr>
          <a:xfrm>
            <a:off x="856809" y="588284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As Jesus went on from there, he saw a man named Matthew. He was sitting at the tax collector’s booth. “Follow me,” Jesus told him. Matthew got up and followed him.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དེ་ཡང་སྐྱབས་མགོན་ཡེ་ཤུ་གནས་དེ་ནས་ཕར་ཕེབས་པ༌ལ། མད་ཐཱ་ཞེས་པ་ནི་ཁྲལ་སྡུད་སར་བསྡད་ཡོད་པ་གཟིགས་ཏེ་འདི་སྐད༌དུ། ཁྱོད་རང་ངའི་རྗེས་སུ་ཤོག་ཅེས་གསུངས་པ༌ན། ཁོ་རང་ཡར་ལངས་ཏེ་ཁོང་གི་རྗེས་སུ་འབྲངས༌སོ།།</a:t>
            </a:r>
            <a:endParaRPr lang="en-ZA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554AAD5-9FF9-E6A6-DB34-A72C96F75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3"/>
    </mc:Choice>
    <mc:Fallback xmlns="">
      <p:transition spd="slow" advTm="16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127F-9767-4215-4D38-24B55B37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71EED-81FB-4504-875F-71604BBDC4BC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10Later, as Jesus was dining at Matthew’s house, many tax collectors and sinners came and ate with Him and His disciples.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10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སྐྱབས་མགོན་ཡེ་ཤུས་ཁང་པའི་ནང་དུ་ཞལ་ཟས་བཞེས་ནས་སྡོད་པའི་དུས༌སུ། ཁྲལ་ལེན་མཁན་དང་མི་སྡིག་ཅན་མང་པོ་ཡོང༌སྟེ། སྐྱབས་མགོན་ཡེ་ཤུ་དང་ཁོང་གི་ཐུགས་སྲས་རྣམས་དང་མཉམ་དུ་བཟའ་བཏུང་སྤྱད་ནས་བསྡད༌དོ།།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35C6D22-39E8-C918-1A7C-AA242711F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4"/>
    </mc:Choice>
    <mc:Fallback xmlns="">
      <p:transition spd="slow" advTm="1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700E1-5E78-776B-66EB-DAFC8DB9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2588F-26B7-F7FC-F63B-A072EA771D48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11When the Pharisees saw this, they asked His disciples, “Why does your Teacher eat with tax collectors and sinners?”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11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དོན་དེ་ཕ་རུ་ཤི་པ་རྣམས་ཀྱིས་མཐོང་སྟེ་ཁོང་གི་ཐུགས་སྲས་རྣམས་ལ་འདི་ལྟར་སྨྲས༌པ། ཁྱོད་ཅག་གི་སྟོན་པས་ཅིའི་ཕྱིར་ཁྲལ་ལེན་མཁན་དང་མི་སྡིག་ཅན་རྣམས་དང་མཉམ་དུ་བཟའ་བཏུང་ལ་རོལ་བ་ཡིན་ནམ་ཞེས་པ༌ན།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C3D514-38C2-B43A-CB8B-8978FD7B7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7"/>
    </mc:Choice>
    <mc:Fallback xmlns="">
      <p:transition spd="slow" advTm="1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726</Words>
  <Application>Microsoft Office PowerPoint</Application>
  <PresentationFormat>Widescreen</PresentationFormat>
  <Paragraphs>43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2025-04-25T08:57:16Z</dcterms:modified>
</cp:coreProperties>
</file>