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68" r:id="rId2"/>
    <p:sldId id="439" r:id="rId3"/>
    <p:sldId id="440" r:id="rId4"/>
    <p:sldId id="441" r:id="rId5"/>
    <p:sldId id="442" r:id="rId6"/>
    <p:sldId id="443" r:id="rId7"/>
    <p:sldId id="444" r:id="rId8"/>
    <p:sldId id="445" r:id="rId9"/>
    <p:sldId id="446" r:id="rId10"/>
    <p:sldId id="470" r:id="rId11"/>
    <p:sldId id="469" r:id="rId12"/>
    <p:sldId id="447" r:id="rId13"/>
    <p:sldId id="448" r:id="rId14"/>
    <p:sldId id="449" r:id="rId15"/>
    <p:sldId id="450" r:id="rId16"/>
    <p:sldId id="451" r:id="rId17"/>
    <p:sldId id="452" r:id="rId18"/>
    <p:sldId id="453" r:id="rId19"/>
    <p:sldId id="454" r:id="rId20"/>
    <p:sldId id="455" r:id="rId21"/>
    <p:sldId id="456" r:id="rId22"/>
    <p:sldId id="45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3852" autoAdjust="0"/>
  </p:normalViewPr>
  <p:slideViewPr>
    <p:cSldViewPr snapToGrid="0">
      <p:cViewPr varScale="1">
        <p:scale>
          <a:sx n="66" d="100"/>
          <a:sy n="66" d="100"/>
        </p:scale>
        <p:origin x="1092" y="2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A0E0E47E-23D7-43B4-942A-FEEA3778907D}"/>
    <pc:docChg chg="modSld">
      <pc:chgData name="Leonie Smith" userId="fed1330f33f5650e" providerId="LiveId" clId="{A0E0E47E-23D7-43B4-942A-FEEA3778907D}" dt="2023-12-19T04:35:32.451" v="42" actId="20577"/>
      <pc:docMkLst>
        <pc:docMk/>
      </pc:docMkLst>
      <pc:sldChg chg="addSp delSp modSp mod modTransition modAnim">
        <pc:chgData name="Leonie Smith" userId="fed1330f33f5650e" providerId="LiveId" clId="{A0E0E47E-23D7-43B4-942A-FEEA3778907D}" dt="2023-12-19T03:04:43.591" v="5"/>
        <pc:sldMkLst>
          <pc:docMk/>
          <pc:sldMk cId="923867738" sldId="440"/>
        </pc:sldMkLst>
      </pc:sldChg>
      <pc:sldChg chg="addSp delSp modSp mod modTransition modAnim">
        <pc:chgData name="Leonie Smith" userId="fed1330f33f5650e" providerId="LiveId" clId="{A0E0E47E-23D7-43B4-942A-FEEA3778907D}" dt="2023-12-19T03:05:09.219" v="8"/>
        <pc:sldMkLst>
          <pc:docMk/>
          <pc:sldMk cId="2180228365" sldId="442"/>
        </pc:sldMkLst>
      </pc:sldChg>
      <pc:sldChg chg="addSp delSp modSp mod modTransition modAnim">
        <pc:chgData name="Leonie Smith" userId="fed1330f33f5650e" providerId="LiveId" clId="{A0E0E47E-23D7-43B4-942A-FEEA3778907D}" dt="2023-12-19T03:05:31.992" v="11"/>
        <pc:sldMkLst>
          <pc:docMk/>
          <pc:sldMk cId="1718612039" sldId="444"/>
        </pc:sldMkLst>
      </pc:sldChg>
      <pc:sldChg chg="addSp delSp modSp mod modTransition modAnim">
        <pc:chgData name="Leonie Smith" userId="fed1330f33f5650e" providerId="LiveId" clId="{A0E0E47E-23D7-43B4-942A-FEEA3778907D}" dt="2023-12-19T03:05:51.149" v="14"/>
        <pc:sldMkLst>
          <pc:docMk/>
          <pc:sldMk cId="665805102" sldId="446"/>
        </pc:sldMkLst>
      </pc:sldChg>
      <pc:sldChg chg="addSp delSp modSp mod modTransition modAnim">
        <pc:chgData name="Leonie Smith" userId="fed1330f33f5650e" providerId="LiveId" clId="{A0E0E47E-23D7-43B4-942A-FEEA3778907D}" dt="2023-12-19T03:06:41.360" v="20"/>
        <pc:sldMkLst>
          <pc:docMk/>
          <pc:sldMk cId="843663555" sldId="448"/>
        </pc:sldMkLst>
      </pc:sldChg>
      <pc:sldChg chg="addSp delSp modSp mod modTransition modAnim">
        <pc:chgData name="Leonie Smith" userId="fed1330f33f5650e" providerId="LiveId" clId="{A0E0E47E-23D7-43B4-942A-FEEA3778907D}" dt="2023-12-19T03:07:13.742" v="23"/>
        <pc:sldMkLst>
          <pc:docMk/>
          <pc:sldMk cId="538051216" sldId="450"/>
        </pc:sldMkLst>
      </pc:sldChg>
      <pc:sldChg chg="addSp delSp modSp mod modTransition modAnim">
        <pc:chgData name="Leonie Smith" userId="fed1330f33f5650e" providerId="LiveId" clId="{A0E0E47E-23D7-43B4-942A-FEEA3778907D}" dt="2023-12-19T03:07:42.746" v="26"/>
        <pc:sldMkLst>
          <pc:docMk/>
          <pc:sldMk cId="4002949039" sldId="452"/>
        </pc:sldMkLst>
      </pc:sldChg>
      <pc:sldChg chg="addSp delSp modSp mod modTransition modAnim">
        <pc:chgData name="Leonie Smith" userId="fed1330f33f5650e" providerId="LiveId" clId="{A0E0E47E-23D7-43B4-942A-FEEA3778907D}" dt="2023-12-19T03:08:17.128" v="29"/>
        <pc:sldMkLst>
          <pc:docMk/>
          <pc:sldMk cId="2511564658" sldId="454"/>
        </pc:sldMkLst>
      </pc:sldChg>
      <pc:sldChg chg="addSp delSp modSp mod modTransition modAnim">
        <pc:chgData name="Leonie Smith" userId="fed1330f33f5650e" providerId="LiveId" clId="{A0E0E47E-23D7-43B4-942A-FEEA3778907D}" dt="2023-12-19T03:08:45.195" v="32"/>
        <pc:sldMkLst>
          <pc:docMk/>
          <pc:sldMk cId="4049696417" sldId="456"/>
        </pc:sldMkLst>
      </pc:sldChg>
      <pc:sldChg chg="addSp delSp modSp mod modTransition modAnim modNotesTx">
        <pc:chgData name="Leonie Smith" userId="fed1330f33f5650e" providerId="LiveId" clId="{A0E0E47E-23D7-43B4-942A-FEEA3778907D}" dt="2023-12-19T04:35:32.451" v="42" actId="20577"/>
        <pc:sldMkLst>
          <pc:docMk/>
          <pc:sldMk cId="826482979" sldId="468"/>
        </pc:sldMkLst>
      </pc:sldChg>
      <pc:sldChg chg="addSp delSp modSp mod modTransition modAnim">
        <pc:chgData name="Leonie Smith" userId="fed1330f33f5650e" providerId="LiveId" clId="{A0E0E47E-23D7-43B4-942A-FEEA3778907D}" dt="2023-12-19T03:06:14.692" v="17"/>
        <pc:sldMkLst>
          <pc:docMk/>
          <pc:sldMk cId="1831334311" sldId="469"/>
        </pc:sldMkLst>
      </pc:sldChg>
    </pc:docChg>
  </pc:docChgLst>
  <pc:docChgLst>
    <pc:chgData name="Leonie Smith" userId="fed1330f33f5650e" providerId="LiveId" clId="{58ADE093-8B7A-4582-97D1-FA3C81E3B757}"/>
    <pc:docChg chg="modSld">
      <pc:chgData name="Leonie Smith" userId="fed1330f33f5650e" providerId="LiveId" clId="{58ADE093-8B7A-4582-97D1-FA3C81E3B757}" dt="2023-01-10T14:04:09.825" v="12"/>
      <pc:docMkLst>
        <pc:docMk/>
      </pc:docMkLst>
      <pc:sldChg chg="addSp modSp">
        <pc:chgData name="Leonie Smith" userId="fed1330f33f5650e" providerId="LiveId" clId="{58ADE093-8B7A-4582-97D1-FA3C81E3B757}" dt="2023-01-10T14:02:18.318" v="0"/>
        <pc:sldMkLst>
          <pc:docMk/>
          <pc:sldMk cId="3759221820" sldId="439"/>
        </pc:sldMkLst>
      </pc:sldChg>
      <pc:sldChg chg="addSp modSp">
        <pc:chgData name="Leonie Smith" userId="fed1330f33f5650e" providerId="LiveId" clId="{58ADE093-8B7A-4582-97D1-FA3C81E3B757}" dt="2023-01-10T14:02:20.129" v="1"/>
        <pc:sldMkLst>
          <pc:docMk/>
          <pc:sldMk cId="3676245138" sldId="441"/>
        </pc:sldMkLst>
      </pc:sldChg>
      <pc:sldChg chg="addSp modSp">
        <pc:chgData name="Leonie Smith" userId="fed1330f33f5650e" providerId="LiveId" clId="{58ADE093-8B7A-4582-97D1-FA3C81E3B757}" dt="2023-01-10T14:02:40.999" v="3"/>
        <pc:sldMkLst>
          <pc:docMk/>
          <pc:sldMk cId="3095902142" sldId="443"/>
        </pc:sldMkLst>
      </pc:sldChg>
      <pc:sldChg chg="addSp modSp mod">
        <pc:chgData name="Leonie Smith" userId="fed1330f33f5650e" providerId="LiveId" clId="{58ADE093-8B7A-4582-97D1-FA3C81E3B757}" dt="2023-01-10T14:02:52.871" v="5" actId="20577"/>
        <pc:sldMkLst>
          <pc:docMk/>
          <pc:sldMk cId="2166098122" sldId="445"/>
        </pc:sldMkLst>
      </pc:sldChg>
      <pc:sldChg chg="addSp modSp">
        <pc:chgData name="Leonie Smith" userId="fed1330f33f5650e" providerId="LiveId" clId="{58ADE093-8B7A-4582-97D1-FA3C81E3B757}" dt="2023-01-10T14:03:14.970" v="7"/>
        <pc:sldMkLst>
          <pc:docMk/>
          <pc:sldMk cId="2422728137" sldId="447"/>
        </pc:sldMkLst>
      </pc:sldChg>
      <pc:sldChg chg="addSp modSp">
        <pc:chgData name="Leonie Smith" userId="fed1330f33f5650e" providerId="LiveId" clId="{58ADE093-8B7A-4582-97D1-FA3C81E3B757}" dt="2023-01-10T14:03:28.043" v="8"/>
        <pc:sldMkLst>
          <pc:docMk/>
          <pc:sldMk cId="4160448636" sldId="449"/>
        </pc:sldMkLst>
      </pc:sldChg>
      <pc:sldChg chg="addSp modSp">
        <pc:chgData name="Leonie Smith" userId="fed1330f33f5650e" providerId="LiveId" clId="{58ADE093-8B7A-4582-97D1-FA3C81E3B757}" dt="2023-01-10T14:03:38.483" v="9"/>
        <pc:sldMkLst>
          <pc:docMk/>
          <pc:sldMk cId="3386340796" sldId="451"/>
        </pc:sldMkLst>
      </pc:sldChg>
      <pc:sldChg chg="addSp modSp">
        <pc:chgData name="Leonie Smith" userId="fed1330f33f5650e" providerId="LiveId" clId="{58ADE093-8B7A-4582-97D1-FA3C81E3B757}" dt="2023-01-10T14:03:48.843" v="10"/>
        <pc:sldMkLst>
          <pc:docMk/>
          <pc:sldMk cId="283334129" sldId="453"/>
        </pc:sldMkLst>
      </pc:sldChg>
      <pc:sldChg chg="addSp modSp">
        <pc:chgData name="Leonie Smith" userId="fed1330f33f5650e" providerId="LiveId" clId="{58ADE093-8B7A-4582-97D1-FA3C81E3B757}" dt="2023-01-10T14:03:58.002" v="11"/>
        <pc:sldMkLst>
          <pc:docMk/>
          <pc:sldMk cId="1799939013" sldId="455"/>
        </pc:sldMkLst>
      </pc:sldChg>
      <pc:sldChg chg="addSp modSp">
        <pc:chgData name="Leonie Smith" userId="fed1330f33f5650e" providerId="LiveId" clId="{58ADE093-8B7A-4582-97D1-FA3C81E3B757}" dt="2023-01-10T14:04:09.825" v="12"/>
        <pc:sldMkLst>
          <pc:docMk/>
          <pc:sldMk cId="2618424304" sldId="457"/>
        </pc:sldMkLst>
      </pc:sldChg>
      <pc:sldChg chg="addSp modSp">
        <pc:chgData name="Leonie Smith" userId="fed1330f33f5650e" providerId="LiveId" clId="{58ADE093-8B7A-4582-97D1-FA3C81E3B757}" dt="2023-01-10T14:03:05.105" v="6"/>
        <pc:sldMkLst>
          <pc:docMk/>
          <pc:sldMk cId="2229929951" sldId="470"/>
        </pc:sldMkLst>
      </pc:sldChg>
    </pc:docChg>
  </pc:docChgLst>
  <pc:docChgLst>
    <pc:chgData name="Alfred Smith" userId="3c60a3631c0db8ad" providerId="LiveId" clId="{E59C8746-57E5-4B17-B136-C84653BF8AF7}"/>
    <pc:docChg chg="custSel modSld">
      <pc:chgData name="Alfred Smith" userId="3c60a3631c0db8ad" providerId="LiveId" clId="{E59C8746-57E5-4B17-B136-C84653BF8AF7}" dt="2024-07-22T07:54:07.697" v="12"/>
      <pc:docMkLst>
        <pc:docMk/>
      </pc:docMkLst>
      <pc:sldChg chg="addSp modSp mod">
        <pc:chgData name="Alfred Smith" userId="3c60a3631c0db8ad" providerId="LiveId" clId="{E59C8746-57E5-4B17-B136-C84653BF8AF7}" dt="2024-07-22T06:44:37.275" v="3" actId="1076"/>
        <pc:sldMkLst>
          <pc:docMk/>
          <pc:sldMk cId="3676245138" sldId="441"/>
        </pc:sldMkLst>
      </pc:sldChg>
      <pc:sldChg chg="modSp mod">
        <pc:chgData name="Alfred Smith" userId="3c60a3631c0db8ad" providerId="LiveId" clId="{E59C8746-57E5-4B17-B136-C84653BF8AF7}" dt="2024-07-22T07:52:34.700" v="4"/>
        <pc:sldMkLst>
          <pc:docMk/>
          <pc:sldMk cId="2180228365" sldId="442"/>
        </pc:sldMkLst>
      </pc:sldChg>
      <pc:sldChg chg="modSp mod">
        <pc:chgData name="Alfred Smith" userId="3c60a3631c0db8ad" providerId="LiveId" clId="{E59C8746-57E5-4B17-B136-C84653BF8AF7}" dt="2024-07-22T07:52:46.005" v="5"/>
        <pc:sldMkLst>
          <pc:docMk/>
          <pc:sldMk cId="1718612039" sldId="444"/>
        </pc:sldMkLst>
      </pc:sldChg>
      <pc:sldChg chg="modSp mod">
        <pc:chgData name="Alfred Smith" userId="3c60a3631c0db8ad" providerId="LiveId" clId="{E59C8746-57E5-4B17-B136-C84653BF8AF7}" dt="2024-07-22T07:52:55.979" v="6"/>
        <pc:sldMkLst>
          <pc:docMk/>
          <pc:sldMk cId="665805102" sldId="446"/>
        </pc:sldMkLst>
      </pc:sldChg>
      <pc:sldChg chg="modSp mod">
        <pc:chgData name="Alfred Smith" userId="3c60a3631c0db8ad" providerId="LiveId" clId="{E59C8746-57E5-4B17-B136-C84653BF8AF7}" dt="2024-07-22T07:53:24.308" v="8"/>
        <pc:sldMkLst>
          <pc:docMk/>
          <pc:sldMk cId="843663555" sldId="448"/>
        </pc:sldMkLst>
      </pc:sldChg>
      <pc:sldChg chg="modSp mod">
        <pc:chgData name="Alfred Smith" userId="3c60a3631c0db8ad" providerId="LiveId" clId="{E59C8746-57E5-4B17-B136-C84653BF8AF7}" dt="2024-07-22T07:53:37.031" v="9"/>
        <pc:sldMkLst>
          <pc:docMk/>
          <pc:sldMk cId="538051216" sldId="450"/>
        </pc:sldMkLst>
      </pc:sldChg>
      <pc:sldChg chg="modSp mod">
        <pc:chgData name="Alfred Smith" userId="3c60a3631c0db8ad" providerId="LiveId" clId="{E59C8746-57E5-4B17-B136-C84653BF8AF7}" dt="2024-07-22T07:53:47.581" v="10"/>
        <pc:sldMkLst>
          <pc:docMk/>
          <pc:sldMk cId="4002949039" sldId="452"/>
        </pc:sldMkLst>
      </pc:sldChg>
      <pc:sldChg chg="modSp mod">
        <pc:chgData name="Alfred Smith" userId="3c60a3631c0db8ad" providerId="LiveId" clId="{E59C8746-57E5-4B17-B136-C84653BF8AF7}" dt="2024-07-22T07:53:58.199" v="11"/>
        <pc:sldMkLst>
          <pc:docMk/>
          <pc:sldMk cId="2511564658" sldId="454"/>
        </pc:sldMkLst>
      </pc:sldChg>
      <pc:sldChg chg="modSp mod">
        <pc:chgData name="Alfred Smith" userId="3c60a3631c0db8ad" providerId="LiveId" clId="{E59C8746-57E5-4B17-B136-C84653BF8AF7}" dt="2024-07-22T07:54:07.697" v="12"/>
        <pc:sldMkLst>
          <pc:docMk/>
          <pc:sldMk cId="4049696417" sldId="456"/>
        </pc:sldMkLst>
      </pc:sldChg>
      <pc:sldChg chg="addSp delSp modSp mod">
        <pc:chgData name="Alfred Smith" userId="3c60a3631c0db8ad" providerId="LiveId" clId="{E59C8746-57E5-4B17-B136-C84653BF8AF7}" dt="2024-07-22T06:43:44.344" v="1"/>
        <pc:sldMkLst>
          <pc:docMk/>
          <pc:sldMk cId="826482979" sldId="468"/>
        </pc:sldMkLst>
      </pc:sldChg>
      <pc:sldChg chg="modSp mod">
        <pc:chgData name="Alfred Smith" userId="3c60a3631c0db8ad" providerId="LiveId" clId="{E59C8746-57E5-4B17-B136-C84653BF8AF7}" dt="2024-07-22T07:53:09.867" v="7"/>
        <pc:sldMkLst>
          <pc:docMk/>
          <pc:sldMk cId="1831334311" sldId="469"/>
        </pc:sldMkLst>
      </pc:sldChg>
    </pc:docChg>
  </pc:docChgLst>
  <pc:docChgLst>
    <pc:chgData name="Leonie Smith" userId="fed1330f33f5650e" providerId="LiveId" clId="{6CA9C673-C90E-4930-9364-5B9D23DB44FC}"/>
    <pc:docChg chg="custSel modSld">
      <pc:chgData name="Leonie Smith" userId="fed1330f33f5650e" providerId="LiveId" clId="{6CA9C673-C90E-4930-9364-5B9D23DB44FC}" dt="2022-10-25T06:26:48.408" v="39" actId="5793"/>
      <pc:docMkLst>
        <pc:docMk/>
      </pc:docMkLst>
      <pc:sldChg chg="addSp delSp modSp">
        <pc:chgData name="Leonie Smith" userId="fed1330f33f5650e" providerId="LiveId" clId="{6CA9C673-C90E-4930-9364-5B9D23DB44FC}" dt="2022-10-24T05:43:04.184" v="2"/>
        <pc:sldMkLst>
          <pc:docMk/>
          <pc:sldMk cId="923867738" sldId="440"/>
        </pc:sldMkLst>
      </pc:sldChg>
      <pc:sldChg chg="addSp delSp modSp">
        <pc:chgData name="Leonie Smith" userId="fed1330f33f5650e" providerId="LiveId" clId="{6CA9C673-C90E-4930-9364-5B9D23DB44FC}" dt="2022-10-24T05:44:14.761" v="4"/>
        <pc:sldMkLst>
          <pc:docMk/>
          <pc:sldMk cId="2180228365" sldId="442"/>
        </pc:sldMkLst>
      </pc:sldChg>
      <pc:sldChg chg="addSp delSp modSp">
        <pc:chgData name="Leonie Smith" userId="fed1330f33f5650e" providerId="LiveId" clId="{6CA9C673-C90E-4930-9364-5B9D23DB44FC}" dt="2022-10-24T05:46:51.361" v="8"/>
        <pc:sldMkLst>
          <pc:docMk/>
          <pc:sldMk cId="1718612039" sldId="444"/>
        </pc:sldMkLst>
      </pc:sldChg>
      <pc:sldChg chg="addSp delSp modSp">
        <pc:chgData name="Leonie Smith" userId="fed1330f33f5650e" providerId="LiveId" clId="{6CA9C673-C90E-4930-9364-5B9D23DB44FC}" dt="2022-10-24T05:49:54.386" v="10"/>
        <pc:sldMkLst>
          <pc:docMk/>
          <pc:sldMk cId="665805102" sldId="446"/>
        </pc:sldMkLst>
      </pc:sldChg>
      <pc:sldChg chg="addSp delSp modSp">
        <pc:chgData name="Leonie Smith" userId="fed1330f33f5650e" providerId="LiveId" clId="{6CA9C673-C90E-4930-9364-5B9D23DB44FC}" dt="2022-10-24T05:55:28.429" v="18"/>
        <pc:sldMkLst>
          <pc:docMk/>
          <pc:sldMk cId="843663555" sldId="448"/>
        </pc:sldMkLst>
      </pc:sldChg>
      <pc:sldChg chg="addSp delSp modSp">
        <pc:chgData name="Leonie Smith" userId="fed1330f33f5650e" providerId="LiveId" clId="{6CA9C673-C90E-4930-9364-5B9D23DB44FC}" dt="2022-10-24T06:00:23.997" v="23"/>
        <pc:sldMkLst>
          <pc:docMk/>
          <pc:sldMk cId="538051216" sldId="450"/>
        </pc:sldMkLst>
      </pc:sldChg>
      <pc:sldChg chg="addSp delSp modSp">
        <pc:chgData name="Leonie Smith" userId="fed1330f33f5650e" providerId="LiveId" clId="{6CA9C673-C90E-4930-9364-5B9D23DB44FC}" dt="2022-10-24T06:06:31.296" v="26"/>
        <pc:sldMkLst>
          <pc:docMk/>
          <pc:sldMk cId="4002949039" sldId="452"/>
        </pc:sldMkLst>
      </pc:sldChg>
      <pc:sldChg chg="addSp delSp modSp">
        <pc:chgData name="Leonie Smith" userId="fed1330f33f5650e" providerId="LiveId" clId="{6CA9C673-C90E-4930-9364-5B9D23DB44FC}" dt="2022-10-24T06:09:56.212" v="29"/>
        <pc:sldMkLst>
          <pc:docMk/>
          <pc:sldMk cId="2511564658" sldId="454"/>
        </pc:sldMkLst>
      </pc:sldChg>
      <pc:sldChg chg="addSp delSp modSp">
        <pc:chgData name="Leonie Smith" userId="fed1330f33f5650e" providerId="LiveId" clId="{6CA9C673-C90E-4930-9364-5B9D23DB44FC}" dt="2022-10-24T06:15:34.261" v="35"/>
        <pc:sldMkLst>
          <pc:docMk/>
          <pc:sldMk cId="4049696417" sldId="456"/>
        </pc:sldMkLst>
      </pc:sldChg>
      <pc:sldChg chg="addSp modSp modNotesTx">
        <pc:chgData name="Leonie Smith" userId="fed1330f33f5650e" providerId="LiveId" clId="{6CA9C673-C90E-4930-9364-5B9D23DB44FC}" dt="2022-10-25T06:26:48.408" v="39" actId="5793"/>
        <pc:sldMkLst>
          <pc:docMk/>
          <pc:sldMk cId="826482979" sldId="468"/>
        </pc:sldMkLst>
      </pc:sldChg>
      <pc:sldChg chg="addSp delSp modSp">
        <pc:chgData name="Leonie Smith" userId="fed1330f33f5650e" providerId="LiveId" clId="{6CA9C673-C90E-4930-9364-5B9D23DB44FC}" dt="2022-10-24T05:51:10.663" v="14"/>
        <pc:sldMkLst>
          <pc:docMk/>
          <pc:sldMk cId="1831334311" sldId="469"/>
        </pc:sldMkLst>
      </pc:sldChg>
    </pc:docChg>
  </pc:docChgLst>
  <pc:docChgLst>
    <pc:chgData name="Alfred Smith" userId="3c60a3631c0db8ad" providerId="LiveId" clId="{A09D96D8-5602-4541-9CFB-F323794E9457}"/>
    <pc:docChg chg="modSld">
      <pc:chgData name="Alfred Smith" userId="3c60a3631c0db8ad" providerId="LiveId" clId="{A09D96D8-5602-4541-9CFB-F323794E9457}" dt="2025-04-25T09:03:35.107" v="0"/>
      <pc:docMkLst>
        <pc:docMk/>
      </pc:docMkLst>
      <pc:sldChg chg="modSp">
        <pc:chgData name="Alfred Smith" userId="3c60a3631c0db8ad" providerId="LiveId" clId="{A09D96D8-5602-4541-9CFB-F323794E9457}" dt="2025-04-25T09:03:35.107" v="0"/>
        <pc:sldMkLst>
          <pc:docMk/>
          <pc:sldMk cId="3759221820" sldId="439"/>
        </pc:sldMkLst>
        <pc:spChg chg="mod">
          <ac:chgData name="Alfred Smith" userId="3c60a3631c0db8ad" providerId="LiveId" clId="{A09D96D8-5602-4541-9CFB-F323794E9457}" dt="2025-04-25T09:03:35.107" v="0"/>
          <ac:spMkLst>
            <pc:docMk/>
            <pc:sldMk cId="3759221820" sldId="439"/>
            <ac:spMk id="2" creationId="{C243EEAB-9486-3E91-E4B0-5C1CE258474D}"/>
          </ac:spMkLst>
        </pc:spChg>
      </pc:sldChg>
      <pc:sldChg chg="modSp">
        <pc:chgData name="Alfred Smith" userId="3c60a3631c0db8ad" providerId="LiveId" clId="{A09D96D8-5602-4541-9CFB-F323794E9457}" dt="2025-04-25T09:03:35.107" v="0"/>
        <pc:sldMkLst>
          <pc:docMk/>
          <pc:sldMk cId="923867738" sldId="440"/>
        </pc:sldMkLst>
        <pc:spChg chg="mod">
          <ac:chgData name="Alfred Smith" userId="3c60a3631c0db8ad" providerId="LiveId" clId="{A09D96D8-5602-4541-9CFB-F323794E9457}" dt="2025-04-25T09:03:35.107" v="0"/>
          <ac:spMkLst>
            <pc:docMk/>
            <pc:sldMk cId="923867738" sldId="440"/>
            <ac:spMk id="6" creationId="{416C064E-628E-47C0-A712-DB178FE9901E}"/>
          </ac:spMkLst>
        </pc:spChg>
      </pc:sldChg>
      <pc:sldChg chg="modSp">
        <pc:chgData name="Alfred Smith" userId="3c60a3631c0db8ad" providerId="LiveId" clId="{A09D96D8-5602-4541-9CFB-F323794E9457}" dt="2025-04-25T09:03:35.107" v="0"/>
        <pc:sldMkLst>
          <pc:docMk/>
          <pc:sldMk cId="3676245138" sldId="441"/>
        </pc:sldMkLst>
        <pc:spChg chg="mod">
          <ac:chgData name="Alfred Smith" userId="3c60a3631c0db8ad" providerId="LiveId" clId="{A09D96D8-5602-4541-9CFB-F323794E9457}" dt="2025-04-25T09:03:35.107" v="0"/>
          <ac:spMkLst>
            <pc:docMk/>
            <pc:sldMk cId="3676245138" sldId="441"/>
            <ac:spMk id="2" creationId="{5CE01689-DF70-B398-5CE2-C030BA7E3CB3}"/>
          </ac:spMkLst>
        </pc:spChg>
      </pc:sldChg>
      <pc:sldChg chg="modSp">
        <pc:chgData name="Alfred Smith" userId="3c60a3631c0db8ad" providerId="LiveId" clId="{A09D96D8-5602-4541-9CFB-F323794E9457}" dt="2025-04-25T09:03:35.107" v="0"/>
        <pc:sldMkLst>
          <pc:docMk/>
          <pc:sldMk cId="3095902142" sldId="443"/>
        </pc:sldMkLst>
        <pc:spChg chg="mod">
          <ac:chgData name="Alfred Smith" userId="3c60a3631c0db8ad" providerId="LiveId" clId="{A09D96D8-5602-4541-9CFB-F323794E9457}" dt="2025-04-25T09:03:35.107" v="0"/>
          <ac:spMkLst>
            <pc:docMk/>
            <pc:sldMk cId="3095902142" sldId="443"/>
            <ac:spMk id="2" creationId="{02ED4971-2C57-402F-BFDA-2B9E6C2F8C80}"/>
          </ac:spMkLst>
        </pc:spChg>
      </pc:sldChg>
      <pc:sldChg chg="modSp">
        <pc:chgData name="Alfred Smith" userId="3c60a3631c0db8ad" providerId="LiveId" clId="{A09D96D8-5602-4541-9CFB-F323794E9457}" dt="2025-04-25T09:03:35.107" v="0"/>
        <pc:sldMkLst>
          <pc:docMk/>
          <pc:sldMk cId="2166098122" sldId="445"/>
        </pc:sldMkLst>
        <pc:spChg chg="mod">
          <ac:chgData name="Alfred Smith" userId="3c60a3631c0db8ad" providerId="LiveId" clId="{A09D96D8-5602-4541-9CFB-F323794E9457}" dt="2025-04-25T09:03:35.107" v="0"/>
          <ac:spMkLst>
            <pc:docMk/>
            <pc:sldMk cId="2166098122" sldId="445"/>
            <ac:spMk id="2" creationId="{DA2C3135-AF01-6EB3-C315-74D32C5A6E93}"/>
          </ac:spMkLst>
        </pc:spChg>
      </pc:sldChg>
      <pc:sldChg chg="modSp">
        <pc:chgData name="Alfred Smith" userId="3c60a3631c0db8ad" providerId="LiveId" clId="{A09D96D8-5602-4541-9CFB-F323794E9457}" dt="2025-04-25T09:03:35.107" v="0"/>
        <pc:sldMkLst>
          <pc:docMk/>
          <pc:sldMk cId="2422728137" sldId="447"/>
        </pc:sldMkLst>
        <pc:spChg chg="mod">
          <ac:chgData name="Alfred Smith" userId="3c60a3631c0db8ad" providerId="LiveId" clId="{A09D96D8-5602-4541-9CFB-F323794E9457}" dt="2025-04-25T09:03:35.107" v="0"/>
          <ac:spMkLst>
            <pc:docMk/>
            <pc:sldMk cId="2422728137" sldId="447"/>
            <ac:spMk id="2" creationId="{B30C5EC6-7E97-2B7D-3F22-4A61FCBC431A}"/>
          </ac:spMkLst>
        </pc:spChg>
      </pc:sldChg>
      <pc:sldChg chg="modSp">
        <pc:chgData name="Alfred Smith" userId="3c60a3631c0db8ad" providerId="LiveId" clId="{A09D96D8-5602-4541-9CFB-F323794E9457}" dt="2025-04-25T09:03:35.107" v="0"/>
        <pc:sldMkLst>
          <pc:docMk/>
          <pc:sldMk cId="4160448636" sldId="449"/>
        </pc:sldMkLst>
        <pc:spChg chg="mod">
          <ac:chgData name="Alfred Smith" userId="3c60a3631c0db8ad" providerId="LiveId" clId="{A09D96D8-5602-4541-9CFB-F323794E9457}" dt="2025-04-25T09:03:35.107" v="0"/>
          <ac:spMkLst>
            <pc:docMk/>
            <pc:sldMk cId="4160448636" sldId="449"/>
            <ac:spMk id="2" creationId="{0CB80B08-2435-9C93-9315-5B0D8DFB63F8}"/>
          </ac:spMkLst>
        </pc:spChg>
      </pc:sldChg>
      <pc:sldChg chg="modSp">
        <pc:chgData name="Alfred Smith" userId="3c60a3631c0db8ad" providerId="LiveId" clId="{A09D96D8-5602-4541-9CFB-F323794E9457}" dt="2025-04-25T09:03:35.107" v="0"/>
        <pc:sldMkLst>
          <pc:docMk/>
          <pc:sldMk cId="3386340796" sldId="451"/>
        </pc:sldMkLst>
        <pc:spChg chg="mod">
          <ac:chgData name="Alfred Smith" userId="3c60a3631c0db8ad" providerId="LiveId" clId="{A09D96D8-5602-4541-9CFB-F323794E9457}" dt="2025-04-25T09:03:35.107" v="0"/>
          <ac:spMkLst>
            <pc:docMk/>
            <pc:sldMk cId="3386340796" sldId="451"/>
            <ac:spMk id="2" creationId="{5BAB4505-7F4B-0C4B-4530-65CCAE600573}"/>
          </ac:spMkLst>
        </pc:spChg>
      </pc:sldChg>
      <pc:sldChg chg="modSp">
        <pc:chgData name="Alfred Smith" userId="3c60a3631c0db8ad" providerId="LiveId" clId="{A09D96D8-5602-4541-9CFB-F323794E9457}" dt="2025-04-25T09:03:35.107" v="0"/>
        <pc:sldMkLst>
          <pc:docMk/>
          <pc:sldMk cId="283334129" sldId="453"/>
        </pc:sldMkLst>
        <pc:spChg chg="mod">
          <ac:chgData name="Alfred Smith" userId="3c60a3631c0db8ad" providerId="LiveId" clId="{A09D96D8-5602-4541-9CFB-F323794E9457}" dt="2025-04-25T09:03:35.107" v="0"/>
          <ac:spMkLst>
            <pc:docMk/>
            <pc:sldMk cId="283334129" sldId="453"/>
            <ac:spMk id="2" creationId="{1D4C8A8E-7D83-31EF-D07A-DE4FC34C91BF}"/>
          </ac:spMkLst>
        </pc:spChg>
      </pc:sldChg>
      <pc:sldChg chg="modSp">
        <pc:chgData name="Alfred Smith" userId="3c60a3631c0db8ad" providerId="LiveId" clId="{A09D96D8-5602-4541-9CFB-F323794E9457}" dt="2025-04-25T09:03:35.107" v="0"/>
        <pc:sldMkLst>
          <pc:docMk/>
          <pc:sldMk cId="1799939013" sldId="455"/>
        </pc:sldMkLst>
        <pc:spChg chg="mod">
          <ac:chgData name="Alfred Smith" userId="3c60a3631c0db8ad" providerId="LiveId" clId="{A09D96D8-5602-4541-9CFB-F323794E9457}" dt="2025-04-25T09:03:35.107" v="0"/>
          <ac:spMkLst>
            <pc:docMk/>
            <pc:sldMk cId="1799939013" sldId="455"/>
            <ac:spMk id="2" creationId="{C7E6A200-CA09-1904-372B-E81A45F284AD}"/>
          </ac:spMkLst>
        </pc:spChg>
      </pc:sldChg>
      <pc:sldChg chg="modSp">
        <pc:chgData name="Alfred Smith" userId="3c60a3631c0db8ad" providerId="LiveId" clId="{A09D96D8-5602-4541-9CFB-F323794E9457}" dt="2025-04-25T09:03:35.107" v="0"/>
        <pc:sldMkLst>
          <pc:docMk/>
          <pc:sldMk cId="2618424304" sldId="457"/>
        </pc:sldMkLst>
        <pc:spChg chg="mod">
          <ac:chgData name="Alfred Smith" userId="3c60a3631c0db8ad" providerId="LiveId" clId="{A09D96D8-5602-4541-9CFB-F323794E9457}" dt="2025-04-25T09:03:35.107" v="0"/>
          <ac:spMkLst>
            <pc:docMk/>
            <pc:sldMk cId="2618424304" sldId="457"/>
            <ac:spMk id="2" creationId="{0A307EFB-7F3F-06D9-D02B-C5748F7B6685}"/>
          </ac:spMkLst>
        </pc:spChg>
      </pc:sldChg>
      <pc:sldChg chg="modSp">
        <pc:chgData name="Alfred Smith" userId="3c60a3631c0db8ad" providerId="LiveId" clId="{A09D96D8-5602-4541-9CFB-F323794E9457}" dt="2025-04-25T09:03:35.107" v="0"/>
        <pc:sldMkLst>
          <pc:docMk/>
          <pc:sldMk cId="2229929951" sldId="470"/>
        </pc:sldMkLst>
        <pc:spChg chg="mod">
          <ac:chgData name="Alfred Smith" userId="3c60a3631c0db8ad" providerId="LiveId" clId="{A09D96D8-5602-4541-9CFB-F323794E9457}" dt="2025-04-25T09:03:35.107" v="0"/>
          <ac:spMkLst>
            <pc:docMk/>
            <pc:sldMk cId="2229929951" sldId="470"/>
            <ac:spMk id="2" creationId="{7B4E4AED-7312-9012-8112-7D58F226B88E}"/>
          </ac:spMkLst>
        </pc:spChg>
      </pc:sldChg>
    </pc:docChg>
  </pc:docChgLst>
  <pc:docChgLst>
    <pc:chgData name="Alfred Smith" userId="3c60a3631c0db8ad" providerId="LiveId" clId="{E878BFF7-57C0-4A82-897B-59FA332FACC8}"/>
    <pc:docChg chg="undo custSel modSld">
      <pc:chgData name="Alfred Smith" userId="3c60a3631c0db8ad" providerId="LiveId" clId="{E878BFF7-57C0-4A82-897B-59FA332FACC8}" dt="2025-05-16T05:43:29.640" v="12" actId="27636"/>
      <pc:docMkLst>
        <pc:docMk/>
      </pc:docMkLst>
      <pc:sldChg chg="modSp mod">
        <pc:chgData name="Alfred Smith" userId="3c60a3631c0db8ad" providerId="LiveId" clId="{E878BFF7-57C0-4A82-897B-59FA332FACC8}" dt="2025-05-16T05:25:56.977" v="0"/>
        <pc:sldMkLst>
          <pc:docMk/>
          <pc:sldMk cId="2180228365" sldId="442"/>
        </pc:sldMkLst>
        <pc:spChg chg="mod">
          <ac:chgData name="Alfred Smith" userId="3c60a3631c0db8ad" providerId="LiveId" clId="{E878BFF7-57C0-4A82-897B-59FA332FACC8}" dt="2025-05-16T05:25:56.977" v="0"/>
          <ac:spMkLst>
            <pc:docMk/>
            <pc:sldMk cId="2180228365" sldId="442"/>
            <ac:spMk id="6" creationId="{416C064E-628E-47C0-A712-DB178FE9901E}"/>
          </ac:spMkLst>
        </pc:spChg>
      </pc:sldChg>
      <pc:sldChg chg="modSp mod">
        <pc:chgData name="Alfred Smith" userId="3c60a3631c0db8ad" providerId="LiveId" clId="{E878BFF7-57C0-4A82-897B-59FA332FACC8}" dt="2025-05-16T05:26:13.499" v="1"/>
        <pc:sldMkLst>
          <pc:docMk/>
          <pc:sldMk cId="1718612039" sldId="444"/>
        </pc:sldMkLst>
        <pc:spChg chg="mod">
          <ac:chgData name="Alfred Smith" userId="3c60a3631c0db8ad" providerId="LiveId" clId="{E878BFF7-57C0-4A82-897B-59FA332FACC8}" dt="2025-05-16T05:26:13.499" v="1"/>
          <ac:spMkLst>
            <pc:docMk/>
            <pc:sldMk cId="1718612039" sldId="444"/>
            <ac:spMk id="6" creationId="{416C064E-628E-47C0-A712-DB178FE9901E}"/>
          </ac:spMkLst>
        </pc:spChg>
      </pc:sldChg>
      <pc:sldChg chg="modSp mod">
        <pc:chgData name="Alfred Smith" userId="3c60a3631c0db8ad" providerId="LiveId" clId="{E878BFF7-57C0-4A82-897B-59FA332FACC8}" dt="2025-05-16T05:27:05.352" v="2"/>
        <pc:sldMkLst>
          <pc:docMk/>
          <pc:sldMk cId="665805102" sldId="446"/>
        </pc:sldMkLst>
        <pc:spChg chg="mod">
          <ac:chgData name="Alfred Smith" userId="3c60a3631c0db8ad" providerId="LiveId" clId="{E878BFF7-57C0-4A82-897B-59FA332FACC8}" dt="2025-05-16T05:27:05.352" v="2"/>
          <ac:spMkLst>
            <pc:docMk/>
            <pc:sldMk cId="665805102" sldId="446"/>
            <ac:spMk id="6" creationId="{416C064E-628E-47C0-A712-DB178FE9901E}"/>
          </ac:spMkLst>
        </pc:spChg>
      </pc:sldChg>
      <pc:sldChg chg="modSp mod">
        <pc:chgData name="Alfred Smith" userId="3c60a3631c0db8ad" providerId="LiveId" clId="{E878BFF7-57C0-4A82-897B-59FA332FACC8}" dt="2025-05-16T05:28:14.288" v="6"/>
        <pc:sldMkLst>
          <pc:docMk/>
          <pc:sldMk cId="843663555" sldId="448"/>
        </pc:sldMkLst>
        <pc:spChg chg="mod">
          <ac:chgData name="Alfred Smith" userId="3c60a3631c0db8ad" providerId="LiveId" clId="{E878BFF7-57C0-4A82-897B-59FA332FACC8}" dt="2025-05-16T05:28:14.288" v="6"/>
          <ac:spMkLst>
            <pc:docMk/>
            <pc:sldMk cId="843663555" sldId="448"/>
            <ac:spMk id="6" creationId="{416C064E-628E-47C0-A712-DB178FE9901E}"/>
          </ac:spMkLst>
        </pc:spChg>
      </pc:sldChg>
      <pc:sldChg chg="modSp mod">
        <pc:chgData name="Alfred Smith" userId="3c60a3631c0db8ad" providerId="LiveId" clId="{E878BFF7-57C0-4A82-897B-59FA332FACC8}" dt="2025-05-16T05:29:50.687" v="7"/>
        <pc:sldMkLst>
          <pc:docMk/>
          <pc:sldMk cId="538051216" sldId="450"/>
        </pc:sldMkLst>
        <pc:spChg chg="mod">
          <ac:chgData name="Alfred Smith" userId="3c60a3631c0db8ad" providerId="LiveId" clId="{E878BFF7-57C0-4A82-897B-59FA332FACC8}" dt="2025-05-16T05:29:50.687" v="7"/>
          <ac:spMkLst>
            <pc:docMk/>
            <pc:sldMk cId="538051216" sldId="450"/>
            <ac:spMk id="6" creationId="{416C064E-628E-47C0-A712-DB178FE9901E}"/>
          </ac:spMkLst>
        </pc:spChg>
      </pc:sldChg>
      <pc:sldChg chg="modSp mod">
        <pc:chgData name="Alfred Smith" userId="3c60a3631c0db8ad" providerId="LiveId" clId="{E878BFF7-57C0-4A82-897B-59FA332FACC8}" dt="2025-05-16T05:30:08.586" v="8"/>
        <pc:sldMkLst>
          <pc:docMk/>
          <pc:sldMk cId="4002949039" sldId="452"/>
        </pc:sldMkLst>
        <pc:spChg chg="mod">
          <ac:chgData name="Alfred Smith" userId="3c60a3631c0db8ad" providerId="LiveId" clId="{E878BFF7-57C0-4A82-897B-59FA332FACC8}" dt="2025-05-16T05:30:08.586" v="8"/>
          <ac:spMkLst>
            <pc:docMk/>
            <pc:sldMk cId="4002949039" sldId="452"/>
            <ac:spMk id="6" creationId="{416C064E-628E-47C0-A712-DB178FE9901E}"/>
          </ac:spMkLst>
        </pc:spChg>
      </pc:sldChg>
      <pc:sldChg chg="modSp mod">
        <pc:chgData name="Alfred Smith" userId="3c60a3631c0db8ad" providerId="LiveId" clId="{E878BFF7-57C0-4A82-897B-59FA332FACC8}" dt="2025-05-16T05:30:24.305" v="9"/>
        <pc:sldMkLst>
          <pc:docMk/>
          <pc:sldMk cId="2511564658" sldId="454"/>
        </pc:sldMkLst>
        <pc:spChg chg="mod">
          <ac:chgData name="Alfred Smith" userId="3c60a3631c0db8ad" providerId="LiveId" clId="{E878BFF7-57C0-4A82-897B-59FA332FACC8}" dt="2025-05-16T05:30:24.305" v="9"/>
          <ac:spMkLst>
            <pc:docMk/>
            <pc:sldMk cId="2511564658" sldId="454"/>
            <ac:spMk id="6" creationId="{416C064E-628E-47C0-A712-DB178FE9901E}"/>
          </ac:spMkLst>
        </pc:spChg>
      </pc:sldChg>
      <pc:sldChg chg="modSp mod">
        <pc:chgData name="Alfred Smith" userId="3c60a3631c0db8ad" providerId="LiveId" clId="{E878BFF7-57C0-4A82-897B-59FA332FACC8}" dt="2025-05-16T05:30:46.319" v="10"/>
        <pc:sldMkLst>
          <pc:docMk/>
          <pc:sldMk cId="4049696417" sldId="456"/>
        </pc:sldMkLst>
        <pc:spChg chg="mod">
          <ac:chgData name="Alfred Smith" userId="3c60a3631c0db8ad" providerId="LiveId" clId="{E878BFF7-57C0-4A82-897B-59FA332FACC8}" dt="2025-05-16T05:30:46.319" v="10"/>
          <ac:spMkLst>
            <pc:docMk/>
            <pc:sldMk cId="4049696417" sldId="456"/>
            <ac:spMk id="6" creationId="{416C064E-628E-47C0-A712-DB178FE9901E}"/>
          </ac:spMkLst>
        </pc:spChg>
      </pc:sldChg>
      <pc:sldChg chg="modSp mod">
        <pc:chgData name="Alfred Smith" userId="3c60a3631c0db8ad" providerId="LiveId" clId="{E878BFF7-57C0-4A82-897B-59FA332FACC8}" dt="2025-05-16T05:43:29.640" v="12" actId="27636"/>
        <pc:sldMkLst>
          <pc:docMk/>
          <pc:sldMk cId="826482979" sldId="468"/>
        </pc:sldMkLst>
        <pc:spChg chg="mod">
          <ac:chgData name="Alfred Smith" userId="3c60a3631c0db8ad" providerId="LiveId" clId="{E878BFF7-57C0-4A82-897B-59FA332FACC8}" dt="2025-05-16T05:43:29.640" v="12" actId="27636"/>
          <ac:spMkLst>
            <pc:docMk/>
            <pc:sldMk cId="826482979" sldId="468"/>
            <ac:spMk id="4" creationId="{08190C8E-D16F-A3D5-80A9-45FAFAA63363}"/>
          </ac:spMkLst>
        </pc:spChg>
      </pc:sldChg>
      <pc:sldChg chg="modSp mod">
        <pc:chgData name="Alfred Smith" userId="3c60a3631c0db8ad" providerId="LiveId" clId="{E878BFF7-57C0-4A82-897B-59FA332FACC8}" dt="2025-05-16T05:27:33.903" v="3"/>
        <pc:sldMkLst>
          <pc:docMk/>
          <pc:sldMk cId="1831334311" sldId="469"/>
        </pc:sldMkLst>
        <pc:spChg chg="mod">
          <ac:chgData name="Alfred Smith" userId="3c60a3631c0db8ad" providerId="LiveId" clId="{E878BFF7-57C0-4A82-897B-59FA332FACC8}" dt="2025-05-16T05:27:33.903" v="3"/>
          <ac:spMkLst>
            <pc:docMk/>
            <pc:sldMk cId="1831334311" sldId="469"/>
            <ac:spMk id="6" creationId="{416C064E-628E-47C0-A712-DB178FE9901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34 Calling the Disciples…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Simon, Andrew, James and John - Luke 5:1-11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Capernaum - Mark 1:21-34 (Right Top)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3. Cure Paralyzed Man - Luke 5:17-26 (Right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Call of Matthew - Matt 9:9-13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Sabbath - Matt 12:1-14; Mark 2:23-28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Appointment of the 12 apostles and Sermon on the Mount - Luke 6:12-17; Matt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5:1-7:29 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9197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34-4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E961BDA-D1D0-AC1A-13CC-ECE26C1816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8190C8E-D16F-A3D5-80A9-45FAFAA63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1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21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21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2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1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</a:t>
            </a:r>
            <a:r>
              <a:rPr lang="en-US" sz="180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3"/>
    </mc:Choice>
    <mc:Fallback xmlns="">
      <p:transition spd="slow" advTm="3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F648D0-F02C-0539-12AF-91C664618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0740"/>
            <a:ext cx="12192000" cy="70387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4E4AED-7312-9012-8112-7D58F226B88E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929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4He entered the house of God, and he and his companions ate the consecrated bread, which was not lawful for them to eat, but only for the priests.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ཁོང་དཀོན་མཆོག་གི་མཆོད་ཁང་ལ་ཕེབས་ཏེ་དཀོན་མཆོག་གི་སྐུ་མདུན་གྱི་བག་ལེབ་བླངས་ནས་འཁོར་གཡོག་དང་མཉམ་དུ་བཟས། བཀའ་ཁྲིམས་ལྟར་ན་བག་ལེབ་དེ་ཡ་ཧུ་དཱ་པའི་བླ་མ་རྣམས་ལས་གཞན་སུས་ཀྱང་ཟ་མི་ཆོག 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77DD753-5411-6028-4ED5-72D7D03647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313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64"/>
    </mc:Choice>
    <mc:Fallback xmlns="">
      <p:transition spd="slow" advTm="13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C71186-2122-EF96-102C-72C553CBEC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0C5EC6-7E97-2B7D-3F22-4A61FCBC431A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5Or haven’t you read in the Law that on the Sabbath the priests in the temple break the Sabbath and yet are innocent? 6But I tell you that something greater than the temple is here.</a:t>
            </a:r>
            <a:endParaRPr lang="en-ZA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5ཡང་ན་ངལ་གསོ་བའི་ཉིན་མོར་མཆོད་ཁང་གི་བླ་མ་རྣམས་ཀྱིས་ངལ་གསོ་བའི་ཁྲིམས་དང་འགལ་ཡང་སྐྱོན་མེད་པ་ཡིན་པར་ཁྱེད་ཚོས་ཆོས་ཁྲིམས་ཀྱི་མདོ་ལ་བཀླགས་མ་མྱོང་ངམ། 6ངས་ཁྱེད་ཚོར་ཟེར་རྒྱུར། མཆོད་ཁང་ལས་ཆེ་བ་ཞིག་འདིར་ཡོད།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F9A3178-17D1-DAB3-C202-691E28C48E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29"/>
    </mc:Choice>
    <mc:Fallback xmlns="">
      <p:transition spd="slow" advTm="16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3E21A2-A10C-8680-F2B7-56530500C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B80B08-2435-9C93-9315-5B0D8DFB63F8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12:5,6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7If only you had known the meaning of ‘I desire mercy, not sacrifice,’ you would not have condemned the innocent. 8For the Son of Man is Lord of the Sabbath.”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7ང་ནི་མཆོད་པ་ལ་མི་དགའ་བར་སྙིང་རྗེའི་སེམས་ལ་དགའོ་ཞེས་གསུངས་པའི་དོན་རྟོགས་པ་ཡིན་ན། ཁྱེད་ཚོས་སྐྱོན་མེད་པ་རྣམས་ལ་སྐྱོན་འདོགས་བྱས་མེད་དོ། 8གང་ཡིན་ཞེ་ན། མིའི་རིགས་ཀྱི་བུ་ནི་ངལ་གསོ་བའི་ཉིན་གྱི་གཙོ་བོ་ཡིན་པས་སོ་”ཞེས་གསུངས།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BC87B98-FB4F-6729-04D7-AD823180F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73"/>
    </mc:Choice>
    <mc:Fallback xmlns="">
      <p:transition spd="slow" advTm="16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857690-A3A6-54A3-AB6B-26CAFF6FCA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AB4505-7F4B-0C4B-4530-65CCAE600573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12:7,8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9Moving on from there, Jesus entered their synagogue, 10and a man with a withered hand was there. In order to accuse Jesus, they asked Him, “Is it lawful to heal on the Sabbath?”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9ཡེ་ཤུ་ས་ཆ་དེ་ནས་ཐོན་ཏེ་ཡ་ཧུ་དཱ་པའི་འདུ་ཁང་ནང་དུ་ཕེབས། 10ལག་པ་འཁུམས་པ་ཞིག་དེ་རུ་ཡོད་པས་ཁོ་ཚོས་ཡེ་ཤུ་ལ་སྐྱོན་འདོགས་བྱེད་པའི་ཕྱིར་ཁོང་ལ་“ངལ་གསོ་བའི་ཉིན་མོར་ནད་བཅོས་ཆོག་གམ་”ཞེས་དྲིས་པ་དང༌། 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76B8566-B5C7-9500-A53D-6608776683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15"/>
    </mc:Choice>
    <mc:Fallback xmlns="">
      <p:transition spd="slow" advTm="18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D4F8ED-0928-2592-1EEC-EB691ED3B6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4C8A8E-7D83-31EF-D07A-DE4FC34C91BF}"/>
              </a:ext>
            </a:extLst>
          </p:cNvPr>
          <p:cNvSpPr txBox="1"/>
          <p:nvPr/>
        </p:nvSpPr>
        <p:spPr>
          <a:xfrm>
            <a:off x="3566548" y="37494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12:9,10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11He replied, “If one of you has a sheep and it falls into a pit on the Sabbath, will he not take hold of it and lift it out? 12How much more valuable is a man than a sheep! Therefore it is lawful to do good on the Sabbath.”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11ཁོང་གིས་ཁོ་ཚོར་“ཁྱོད་ཚོའི་ནང་སུ་ཞིག་ལ་ལུག་གཅིག་ཡོད་པ་དེ་ངལ་གསོ་བའི་ཉིན་མོར་ས་དོང་ལ་ལྷུངས་ན་དེ་བཟུང་ནས་མི་འདོན་ནམ། 12ལུག་གཅིག་ལས་མི་ནི་རིན་ཆེ་བས། ངལ་གསོ་བའི་ཉིན་མོར་ལས་བཟང་པོ་བྱེད་ཆོག་གོ་”ཞེས་གསུངས། 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D3CECED-86CF-4FC4-E8E3-A79529939A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47"/>
    </mc:Choice>
    <mc:Fallback xmlns="">
      <p:transition spd="slow" advTm="20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6072131-2256-9FB4-CFD5-F7468BDE5E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43EEAB-9486-3E91-E4B0-5C1CE258474D}"/>
              </a:ext>
            </a:extLst>
          </p:cNvPr>
          <p:cNvSpPr txBox="1"/>
          <p:nvPr/>
        </p:nvSpPr>
        <p:spPr>
          <a:xfrm>
            <a:off x="1456652" y="4002506"/>
            <a:ext cx="8501761" cy="28554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800" b="1" cap="all" dirty="0">
                <a:solidFill>
                  <a:schemeClr val="bg1"/>
                </a:solidFill>
                <a:latin typeface="ArialMT"/>
              </a:rPr>
              <a:t>མད་ཐཱ 12</a:t>
            </a:r>
          </a:p>
          <a:p>
            <a:r>
              <a:rPr lang="bo-CN" sz="8800" b="1" dirty="0">
                <a:solidFill>
                  <a:schemeClr val="bg1"/>
                </a:solidFill>
                <a:latin typeface="Arial" panose="020B0604020202020204" pitchFamily="34" charset="0"/>
              </a:rPr>
              <a:t>ངལ་གསོ་བའི་ཉིན་གྱི་གཙོ༌བོ།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0A8358-8221-55A1-B408-855B0B059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7163"/>
            <a:ext cx="12192000" cy="85014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E6A200-CA09-1904-372B-E81A45F284AD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12:11,12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13Then Jesus said to the man, “Stretch out your hand.” So he stretched it out, and it was restored to full use, just like the other. </a:t>
            </a:r>
            <a:r>
              <a:rPr lang="en-US" sz="4000" b="0" i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14But the Pharisees went out and plotted how they might kill Jesus.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5975132" y="0"/>
            <a:ext cx="6216868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>
                <a:solidFill>
                  <a:srgbClr val="777A7B"/>
                </a:solidFill>
                <a:latin typeface="Arial" panose="020B0604020202020204" pitchFamily="34" charset="0"/>
              </a:rPr>
              <a:t>13དེ་ནས་ཁོང་གིས་མི་དེར་“ལག་པ་རྐྱོངས་ཤིག་”ཅེས་གསུངས་ཏེ། ཁོས་ལག་པ་བརྐྱངས་ཤིང་ནད་གསོས་པར་གྱུར་བས་ལག་པ་ཡ་གཅིག་དང་འདྲ་བར་གྱུར། 14དེ་ནས་ཕཱ་རུ་ཤི་པ་རྣམས་ཕྱི་ལ་སོང་ནས་ཡེ་ཤུ་དགྲོང་རྒྱུའི་ངན་ཇུས་བྱས་ཀྱང༌། </a:t>
            </a:r>
            <a:endParaRPr lang="en-ZA" sz="2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C6A7197-26DE-A1DF-930E-48DC56D58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42"/>
    </mc:Choice>
    <mc:Fallback xmlns="">
      <p:transition spd="slow" advTm="16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F41501-0831-B0E6-2463-54C311110D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7" b="1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307EFB-7F3F-06D9-D02B-C5748F7B6685}"/>
              </a:ext>
            </a:extLst>
          </p:cNvPr>
          <p:cNvSpPr txBox="1"/>
          <p:nvPr/>
        </p:nvSpPr>
        <p:spPr>
          <a:xfrm>
            <a:off x="3524423" y="37494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12:13,14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4400" i="0" dirty="0">
                <a:solidFill>
                  <a:srgbClr val="12121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Jesus Is Lord of the Sabbath Day</a:t>
            </a:r>
            <a:r>
              <a:rPr lang="en-US" sz="44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Matt 12:1-14 (Left Bottom)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800" b="1" cap="all" dirty="0">
                <a:solidFill>
                  <a:srgbClr val="121212"/>
                </a:solidFill>
                <a:latin typeface="ArialMT"/>
              </a:rPr>
              <a:t>མད་ཐཱ 12</a:t>
            </a:r>
          </a:p>
          <a:p>
            <a:r>
              <a:rPr lang="bo-CN" sz="8800" b="1" dirty="0">
                <a:solidFill>
                  <a:srgbClr val="121212"/>
                </a:solidFill>
                <a:latin typeface="Arial" panose="020B0604020202020204" pitchFamily="34" charset="0"/>
              </a:rPr>
              <a:t>ངལ་གསོ་བའི་ཉིན་གྱི་གཙོ༌བོ།</a:t>
            </a:r>
          </a:p>
          <a:p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7094148-1389-9955-B819-4B0A1E2FF5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3"/>
    </mc:Choice>
    <mc:Fallback xmlns="">
      <p:transition spd="slow" advTm="3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4577F5EE-5DF1-5F7E-2685-6BDB958F87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E01689-DF70-B398-5CE2-C030BA7E3CB3}"/>
              </a:ext>
            </a:extLst>
          </p:cNvPr>
          <p:cNvSpPr txBox="1"/>
          <p:nvPr/>
        </p:nvSpPr>
        <p:spPr>
          <a:xfrm>
            <a:off x="1529388" y="3027354"/>
            <a:ext cx="8501761" cy="28554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800" b="1" cap="all" dirty="0">
                <a:solidFill>
                  <a:schemeClr val="bg1"/>
                </a:solidFill>
                <a:latin typeface="ArialMT"/>
              </a:rPr>
              <a:t>མད་ཐཱ 12</a:t>
            </a:r>
          </a:p>
          <a:p>
            <a:r>
              <a:rPr lang="bo-CN" sz="8800" b="1" dirty="0">
                <a:solidFill>
                  <a:schemeClr val="bg1"/>
                </a:solidFill>
                <a:latin typeface="Arial" panose="020B0604020202020204" pitchFamily="34" charset="0"/>
              </a:rPr>
              <a:t>ངལ་གསོ་བའི་ཉིན་གྱི་གཙོ༌བོ།</a:t>
            </a:r>
          </a:p>
          <a:p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AD0194-0D6B-5AD2-3A13-5717BE453B58}"/>
              </a:ext>
            </a:extLst>
          </p:cNvPr>
          <p:cNvSpPr txBox="1"/>
          <p:nvPr/>
        </p:nvSpPr>
        <p:spPr>
          <a:xfrm>
            <a:off x="856809" y="588284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1At that time Jesus went through the grainfields on the Sabbath. His disciples were hungry and began to pick the heads of grain and eat them.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1དེའི་དུས་སུ་ངལ་གསོ་བའི་ཉིན་མོ་ཞིག་ལ་ཡེ་ཤུ་ཞིང་ཁ་ཞིག་བརྒྱུད་ནས་ཕེབས་སྐབས། ཁོང་གི་ཉེ་གནས་རྣམས་ལྟོགས་པས་འབྲུ་ཡི་སྙེ་མ་བཏོགས་ཏེ་ཟ་བཞིན་ཡོད།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DC7A854-A776-48BC-8654-580E2342C7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1"/>
    </mc:Choice>
    <mc:Fallback xmlns="">
      <p:transition spd="slow" advTm="11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784906-5FA0-D2D2-2A37-7AE5686F1A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ED4971-2C57-402F-BFDA-2B9E6C2F8C80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2When the Pharisees saw this, they said to Him, “Look, Your disciples are doing what is unlawful on the Sabbath.”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2ཕཱ་རུ་ཤི་པས་དེ་མཐོང་ནས་ཁོང་ལ་“ལྟོས་ཤིག ཁྱེད་ཀྱི་ཉེ་གནས་རྣམས་ཀྱིས་ངལ་གསོ་བའི་ཉིན་མོར་བྱེད་མི་ཆོག་པའི་ལས་བྱེད་བཞིན་ཡོད་”ཅེས་ཟེར།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A59D53C-08D5-2628-06D5-82D6CB1C28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72"/>
    </mc:Choice>
    <mc:Fallback xmlns="">
      <p:transition spd="slow" advTm="11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93F824-A263-48AA-BD3C-C12F4CDE6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1999" cy="70497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2C3135-AF01-6EB3-C315-74D32C5A6E93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3Jesus replied, “Have you not read what David did when he and his companions were hungry?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ཁོང་གིས་ཁོ་ཚོར་“རྒྱལ་པོ་དཱ་བིད་དང་ཁོང་གི་འཁོར་གཡོག་རྣམས་ཀྱིས་ལྟོགས་པའི་ཚེ་ཅི་ཞིག་བྱས་པ་དེ་ཡང་ཁྱེད་ཚོས་བཀླགས་མ་མྱོང་ངམ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4161F91-F695-B3C5-4725-BD9E3FC52C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77"/>
    </mc:Choice>
    <mc:Fallback xmlns="">
      <p:transition spd="slow" advTm="9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1731</TotalTime>
  <Words>1077</Words>
  <Application>Microsoft Office PowerPoint</Application>
  <PresentationFormat>Widescreen</PresentationFormat>
  <Paragraphs>54</Paragraphs>
  <Slides>22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34-4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2025-05-16T05:43:31Z</dcterms:modified>
</cp:coreProperties>
</file>