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70" r:id="rId11"/>
    <p:sldId id="469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C8746-57E5-4B17-B136-C84653BF8AF7}" v="2" dt="2024-07-22T06:44:32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74" d="100"/>
          <a:sy n="74" d="100"/>
        </p:scale>
        <p:origin x="806" y="1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0E0E47E-23D7-43B4-942A-FEEA3778907D}"/>
    <pc:docChg chg="modSld">
      <pc:chgData name="Leonie Smith" userId="fed1330f33f5650e" providerId="LiveId" clId="{A0E0E47E-23D7-43B4-942A-FEEA3778907D}" dt="2023-12-19T04:35:32.451" v="42" actId="20577"/>
      <pc:docMkLst>
        <pc:docMk/>
      </pc:docMkLst>
      <pc:sldChg chg="addSp delSp modSp mod modTransition modAnim">
        <pc:chgData name="Leonie Smith" userId="fed1330f33f5650e" providerId="LiveId" clId="{A0E0E47E-23D7-43B4-942A-FEEA3778907D}" dt="2023-12-19T03:04:43.591" v="5"/>
        <pc:sldMkLst>
          <pc:docMk/>
          <pc:sldMk cId="923867738" sldId="440"/>
        </pc:sldMkLst>
        <pc:picChg chg="del">
          <ac:chgData name="Leonie Smith" userId="fed1330f33f5650e" providerId="LiveId" clId="{A0E0E47E-23D7-43B4-942A-FEEA3778907D}" dt="2023-12-19T03:04:37.170" v="4"/>
          <ac:picMkLst>
            <pc:docMk/>
            <pc:sldMk cId="923867738" sldId="440"/>
            <ac:picMk id="3" creationId="{6CCAB00C-F97C-B9B0-3A0A-F980FED610AC}"/>
          </ac:picMkLst>
        </pc:picChg>
        <pc:picChg chg="add del mod">
          <ac:chgData name="Leonie Smith" userId="fed1330f33f5650e" providerId="LiveId" clId="{A0E0E47E-23D7-43B4-942A-FEEA3778907D}" dt="2023-12-19T03:04:43.591" v="5"/>
          <ac:picMkLst>
            <pc:docMk/>
            <pc:sldMk cId="923867738" sldId="440"/>
            <ac:picMk id="5" creationId="{E0A00400-BEB0-1FDD-8FE5-049E78B0416B}"/>
          </ac:picMkLst>
        </pc:picChg>
        <pc:picChg chg="add mod">
          <ac:chgData name="Leonie Smith" userId="fed1330f33f5650e" providerId="LiveId" clId="{A0E0E47E-23D7-43B4-942A-FEEA3778907D}" dt="2023-12-19T03:04:43.591" v="5"/>
          <ac:picMkLst>
            <pc:docMk/>
            <pc:sldMk cId="923867738" sldId="440"/>
            <ac:picMk id="7" creationId="{B7094148-1389-9955-B819-4B0A1E2FF5A8}"/>
          </ac:picMkLst>
        </pc:picChg>
      </pc:sldChg>
      <pc:sldChg chg="addSp delSp modSp mod modTransition modAnim">
        <pc:chgData name="Leonie Smith" userId="fed1330f33f5650e" providerId="LiveId" clId="{A0E0E47E-23D7-43B4-942A-FEEA3778907D}" dt="2023-12-19T03:05:09.219" v="8"/>
        <pc:sldMkLst>
          <pc:docMk/>
          <pc:sldMk cId="2180228365" sldId="442"/>
        </pc:sldMkLst>
        <pc:picChg chg="del">
          <ac:chgData name="Leonie Smith" userId="fed1330f33f5650e" providerId="LiveId" clId="{A0E0E47E-23D7-43B4-942A-FEEA3778907D}" dt="2023-12-19T03:04:54.589" v="7"/>
          <ac:picMkLst>
            <pc:docMk/>
            <pc:sldMk cId="2180228365" sldId="442"/>
            <ac:picMk id="3" creationId="{94158327-F6B7-D28A-D6D7-472238024AF0}"/>
          </ac:picMkLst>
        </pc:picChg>
        <pc:picChg chg="add del mod">
          <ac:chgData name="Leonie Smith" userId="fed1330f33f5650e" providerId="LiveId" clId="{A0E0E47E-23D7-43B4-942A-FEEA3778907D}" dt="2023-12-19T03:05:09.219" v="8"/>
          <ac:picMkLst>
            <pc:docMk/>
            <pc:sldMk cId="2180228365" sldId="442"/>
            <ac:picMk id="5" creationId="{6D3D08CD-C650-2E75-D193-40CFFC84E420}"/>
          </ac:picMkLst>
        </pc:picChg>
        <pc:picChg chg="add mod">
          <ac:chgData name="Leonie Smith" userId="fed1330f33f5650e" providerId="LiveId" clId="{A0E0E47E-23D7-43B4-942A-FEEA3778907D}" dt="2023-12-19T03:05:09.219" v="8"/>
          <ac:picMkLst>
            <pc:docMk/>
            <pc:sldMk cId="2180228365" sldId="442"/>
            <ac:picMk id="7" creationId="{2DC7A854-A776-48BC-8654-580E2342C7B4}"/>
          </ac:picMkLst>
        </pc:picChg>
      </pc:sldChg>
      <pc:sldChg chg="addSp delSp modSp mod modTransition modAnim">
        <pc:chgData name="Leonie Smith" userId="fed1330f33f5650e" providerId="LiveId" clId="{A0E0E47E-23D7-43B4-942A-FEEA3778907D}" dt="2023-12-19T03:05:31.992" v="11"/>
        <pc:sldMkLst>
          <pc:docMk/>
          <pc:sldMk cId="1718612039" sldId="444"/>
        </pc:sldMkLst>
        <pc:picChg chg="add del mod">
          <ac:chgData name="Leonie Smith" userId="fed1330f33f5650e" providerId="LiveId" clId="{A0E0E47E-23D7-43B4-942A-FEEA3778907D}" dt="2023-12-19T03:05:31.992" v="11"/>
          <ac:picMkLst>
            <pc:docMk/>
            <pc:sldMk cId="1718612039" sldId="444"/>
            <ac:picMk id="3" creationId="{545B9331-8DA1-8EA4-BBFA-8BACBF54C22C}"/>
          </ac:picMkLst>
        </pc:picChg>
        <pc:picChg chg="add mod">
          <ac:chgData name="Leonie Smith" userId="fed1330f33f5650e" providerId="LiveId" clId="{A0E0E47E-23D7-43B4-942A-FEEA3778907D}" dt="2023-12-19T03:05:31.992" v="11"/>
          <ac:picMkLst>
            <pc:docMk/>
            <pc:sldMk cId="1718612039" sldId="444"/>
            <ac:picMk id="5" creationId="{6A59D53C-08D5-2628-06D5-82D6CB1C283B}"/>
          </ac:picMkLst>
        </pc:picChg>
        <pc:picChg chg="del">
          <ac:chgData name="Leonie Smith" userId="fed1330f33f5650e" providerId="LiveId" clId="{A0E0E47E-23D7-43B4-942A-FEEA3778907D}" dt="2023-12-19T03:05:16.896" v="10"/>
          <ac:picMkLst>
            <pc:docMk/>
            <pc:sldMk cId="1718612039" sldId="444"/>
            <ac:picMk id="7" creationId="{69C54871-FA6E-9E51-13A3-ADE600F3AFB4}"/>
          </ac:picMkLst>
        </pc:picChg>
      </pc:sldChg>
      <pc:sldChg chg="addSp delSp modSp mod modTransition modAnim">
        <pc:chgData name="Leonie Smith" userId="fed1330f33f5650e" providerId="LiveId" clId="{A0E0E47E-23D7-43B4-942A-FEEA3778907D}" dt="2023-12-19T03:05:51.149" v="14"/>
        <pc:sldMkLst>
          <pc:docMk/>
          <pc:sldMk cId="665805102" sldId="446"/>
        </pc:sldMkLst>
        <pc:picChg chg="del">
          <ac:chgData name="Leonie Smith" userId="fed1330f33f5650e" providerId="LiveId" clId="{A0E0E47E-23D7-43B4-942A-FEEA3778907D}" dt="2023-12-19T03:05:38.547" v="13"/>
          <ac:picMkLst>
            <pc:docMk/>
            <pc:sldMk cId="665805102" sldId="446"/>
            <ac:picMk id="3" creationId="{33190902-26C8-AC6D-67AC-5E2456712BBA}"/>
          </ac:picMkLst>
        </pc:picChg>
        <pc:picChg chg="add del mod">
          <ac:chgData name="Leonie Smith" userId="fed1330f33f5650e" providerId="LiveId" clId="{A0E0E47E-23D7-43B4-942A-FEEA3778907D}" dt="2023-12-19T03:05:51.149" v="14"/>
          <ac:picMkLst>
            <pc:docMk/>
            <pc:sldMk cId="665805102" sldId="446"/>
            <ac:picMk id="5" creationId="{82A0C97A-794C-453F-61BD-7B72E49FD2FF}"/>
          </ac:picMkLst>
        </pc:picChg>
        <pc:picChg chg="add mod">
          <ac:chgData name="Leonie Smith" userId="fed1330f33f5650e" providerId="LiveId" clId="{A0E0E47E-23D7-43B4-942A-FEEA3778907D}" dt="2023-12-19T03:05:51.149" v="14"/>
          <ac:picMkLst>
            <pc:docMk/>
            <pc:sldMk cId="665805102" sldId="446"/>
            <ac:picMk id="7" creationId="{34161F91-F695-B3C5-4725-BD9E3FC52C24}"/>
          </ac:picMkLst>
        </pc:picChg>
      </pc:sldChg>
      <pc:sldChg chg="addSp delSp modSp mod modTransition modAnim">
        <pc:chgData name="Leonie Smith" userId="fed1330f33f5650e" providerId="LiveId" clId="{A0E0E47E-23D7-43B4-942A-FEEA3778907D}" dt="2023-12-19T03:06:41.360" v="20"/>
        <pc:sldMkLst>
          <pc:docMk/>
          <pc:sldMk cId="843663555" sldId="448"/>
        </pc:sldMkLst>
        <pc:picChg chg="add del mod">
          <ac:chgData name="Leonie Smith" userId="fed1330f33f5650e" providerId="LiveId" clId="{A0E0E47E-23D7-43B4-942A-FEEA3778907D}" dt="2023-12-19T03:06:41.360" v="20"/>
          <ac:picMkLst>
            <pc:docMk/>
            <pc:sldMk cId="843663555" sldId="448"/>
            <ac:picMk id="3" creationId="{86690C21-8E88-38BA-FF10-5FD11FBFA581}"/>
          </ac:picMkLst>
        </pc:picChg>
        <pc:picChg chg="add mod">
          <ac:chgData name="Leonie Smith" userId="fed1330f33f5650e" providerId="LiveId" clId="{A0E0E47E-23D7-43B4-942A-FEEA3778907D}" dt="2023-12-19T03:06:41.360" v="20"/>
          <ac:picMkLst>
            <pc:docMk/>
            <pc:sldMk cId="843663555" sldId="448"/>
            <ac:picMk id="5" creationId="{4F9A3178-17D1-DAB3-C202-691E28C48E3F}"/>
          </ac:picMkLst>
        </pc:picChg>
        <pc:picChg chg="del">
          <ac:chgData name="Leonie Smith" userId="fed1330f33f5650e" providerId="LiveId" clId="{A0E0E47E-23D7-43B4-942A-FEEA3778907D}" dt="2023-12-19T03:06:21.533" v="19"/>
          <ac:picMkLst>
            <pc:docMk/>
            <pc:sldMk cId="843663555" sldId="448"/>
            <ac:picMk id="7" creationId="{79F2DB19-3948-C9B1-DA4D-AC209CB6D3E4}"/>
          </ac:picMkLst>
        </pc:picChg>
      </pc:sldChg>
      <pc:sldChg chg="addSp delSp modSp mod modTransition modAnim">
        <pc:chgData name="Leonie Smith" userId="fed1330f33f5650e" providerId="LiveId" clId="{A0E0E47E-23D7-43B4-942A-FEEA3778907D}" dt="2023-12-19T03:07:13.742" v="23"/>
        <pc:sldMkLst>
          <pc:docMk/>
          <pc:sldMk cId="538051216" sldId="450"/>
        </pc:sldMkLst>
        <pc:picChg chg="add del mod">
          <ac:chgData name="Leonie Smith" userId="fed1330f33f5650e" providerId="LiveId" clId="{A0E0E47E-23D7-43B4-942A-FEEA3778907D}" dt="2023-12-19T03:07:13.742" v="23"/>
          <ac:picMkLst>
            <pc:docMk/>
            <pc:sldMk cId="538051216" sldId="450"/>
            <ac:picMk id="3" creationId="{DDAFB24B-885D-51C9-0E2F-124FEC40DEB2}"/>
          </ac:picMkLst>
        </pc:picChg>
        <pc:picChg chg="add mod">
          <ac:chgData name="Leonie Smith" userId="fed1330f33f5650e" providerId="LiveId" clId="{A0E0E47E-23D7-43B4-942A-FEEA3778907D}" dt="2023-12-19T03:07:13.742" v="23"/>
          <ac:picMkLst>
            <pc:docMk/>
            <pc:sldMk cId="538051216" sldId="450"/>
            <ac:picMk id="5" creationId="{0BC87B98-FB4F-6729-04D7-AD823180FCDA}"/>
          </ac:picMkLst>
        </pc:picChg>
        <pc:picChg chg="del">
          <ac:chgData name="Leonie Smith" userId="fed1330f33f5650e" providerId="LiveId" clId="{A0E0E47E-23D7-43B4-942A-FEEA3778907D}" dt="2023-12-19T03:06:53.572" v="22"/>
          <ac:picMkLst>
            <pc:docMk/>
            <pc:sldMk cId="538051216" sldId="450"/>
            <ac:picMk id="8" creationId="{B890CCB3-E981-945D-1E8D-F93F868C79F1}"/>
          </ac:picMkLst>
        </pc:picChg>
      </pc:sldChg>
      <pc:sldChg chg="addSp delSp modSp mod modTransition modAnim">
        <pc:chgData name="Leonie Smith" userId="fed1330f33f5650e" providerId="LiveId" clId="{A0E0E47E-23D7-43B4-942A-FEEA3778907D}" dt="2023-12-19T03:07:42.746" v="26"/>
        <pc:sldMkLst>
          <pc:docMk/>
          <pc:sldMk cId="4002949039" sldId="452"/>
        </pc:sldMkLst>
        <pc:picChg chg="add del mod">
          <ac:chgData name="Leonie Smith" userId="fed1330f33f5650e" providerId="LiveId" clId="{A0E0E47E-23D7-43B4-942A-FEEA3778907D}" dt="2023-12-19T03:07:42.746" v="26"/>
          <ac:picMkLst>
            <pc:docMk/>
            <pc:sldMk cId="4002949039" sldId="452"/>
            <ac:picMk id="3" creationId="{8A8C5C92-5008-8C6A-403C-C0B258E971EC}"/>
          </ac:picMkLst>
        </pc:picChg>
        <pc:picChg chg="del">
          <ac:chgData name="Leonie Smith" userId="fed1330f33f5650e" providerId="LiveId" clId="{A0E0E47E-23D7-43B4-942A-FEEA3778907D}" dt="2023-12-19T03:07:21.172" v="25"/>
          <ac:picMkLst>
            <pc:docMk/>
            <pc:sldMk cId="4002949039" sldId="452"/>
            <ac:picMk id="5" creationId="{018595AD-4D91-1152-3A8A-1E71FADBAEBC}"/>
          </ac:picMkLst>
        </pc:picChg>
        <pc:picChg chg="add mod">
          <ac:chgData name="Leonie Smith" userId="fed1330f33f5650e" providerId="LiveId" clId="{A0E0E47E-23D7-43B4-942A-FEEA3778907D}" dt="2023-12-19T03:07:42.746" v="26"/>
          <ac:picMkLst>
            <pc:docMk/>
            <pc:sldMk cId="4002949039" sldId="452"/>
            <ac:picMk id="7" creationId="{376B8566-B5C7-9500-A53D-6608776683E2}"/>
          </ac:picMkLst>
        </pc:picChg>
      </pc:sldChg>
      <pc:sldChg chg="addSp delSp modSp mod modTransition modAnim">
        <pc:chgData name="Leonie Smith" userId="fed1330f33f5650e" providerId="LiveId" clId="{A0E0E47E-23D7-43B4-942A-FEEA3778907D}" dt="2023-12-19T03:08:17.128" v="29"/>
        <pc:sldMkLst>
          <pc:docMk/>
          <pc:sldMk cId="2511564658" sldId="454"/>
        </pc:sldMkLst>
        <pc:picChg chg="add del mod">
          <ac:chgData name="Leonie Smith" userId="fed1330f33f5650e" providerId="LiveId" clId="{A0E0E47E-23D7-43B4-942A-FEEA3778907D}" dt="2023-12-19T03:08:17.128" v="29"/>
          <ac:picMkLst>
            <pc:docMk/>
            <pc:sldMk cId="2511564658" sldId="454"/>
            <ac:picMk id="3" creationId="{3A728F88-B917-5B24-F84D-A2563CB9E191}"/>
          </ac:picMkLst>
        </pc:picChg>
        <pc:picChg chg="del">
          <ac:chgData name="Leonie Smith" userId="fed1330f33f5650e" providerId="LiveId" clId="{A0E0E47E-23D7-43B4-942A-FEEA3778907D}" dt="2023-12-19T03:07:52.963" v="28"/>
          <ac:picMkLst>
            <pc:docMk/>
            <pc:sldMk cId="2511564658" sldId="454"/>
            <ac:picMk id="5" creationId="{416CE41D-0D37-8E07-C8CB-FA729A437561}"/>
          </ac:picMkLst>
        </pc:picChg>
        <pc:picChg chg="add mod">
          <ac:chgData name="Leonie Smith" userId="fed1330f33f5650e" providerId="LiveId" clId="{A0E0E47E-23D7-43B4-942A-FEEA3778907D}" dt="2023-12-19T03:08:17.128" v="29"/>
          <ac:picMkLst>
            <pc:docMk/>
            <pc:sldMk cId="2511564658" sldId="454"/>
            <ac:picMk id="7" creationId="{3D3CECED-86CF-4FC4-E8E3-A79529939A36}"/>
          </ac:picMkLst>
        </pc:picChg>
      </pc:sldChg>
      <pc:sldChg chg="addSp delSp modSp mod modTransition modAnim">
        <pc:chgData name="Leonie Smith" userId="fed1330f33f5650e" providerId="LiveId" clId="{A0E0E47E-23D7-43B4-942A-FEEA3778907D}" dt="2023-12-19T03:08:45.195" v="32"/>
        <pc:sldMkLst>
          <pc:docMk/>
          <pc:sldMk cId="4049696417" sldId="456"/>
        </pc:sldMkLst>
        <pc:picChg chg="add del mod">
          <ac:chgData name="Leonie Smith" userId="fed1330f33f5650e" providerId="LiveId" clId="{A0E0E47E-23D7-43B4-942A-FEEA3778907D}" dt="2023-12-19T03:08:45.195" v="32"/>
          <ac:picMkLst>
            <pc:docMk/>
            <pc:sldMk cId="4049696417" sldId="456"/>
            <ac:picMk id="3" creationId="{35FC4717-E4AC-8FEA-667E-B18FC0E62F1C}"/>
          </ac:picMkLst>
        </pc:picChg>
        <pc:picChg chg="add mod">
          <ac:chgData name="Leonie Smith" userId="fed1330f33f5650e" providerId="LiveId" clId="{A0E0E47E-23D7-43B4-942A-FEEA3778907D}" dt="2023-12-19T03:08:45.195" v="32"/>
          <ac:picMkLst>
            <pc:docMk/>
            <pc:sldMk cId="4049696417" sldId="456"/>
            <ac:picMk id="5" creationId="{3C6A7197-26DE-A1DF-930E-48DC56D581BF}"/>
          </ac:picMkLst>
        </pc:picChg>
        <pc:picChg chg="del">
          <ac:chgData name="Leonie Smith" userId="fed1330f33f5650e" providerId="LiveId" clId="{A0E0E47E-23D7-43B4-942A-FEEA3778907D}" dt="2023-12-19T03:08:25.162" v="31"/>
          <ac:picMkLst>
            <pc:docMk/>
            <pc:sldMk cId="4049696417" sldId="456"/>
            <ac:picMk id="9" creationId="{66DB72BD-0F53-9176-94BA-7F5BE6E74AA3}"/>
          </ac:picMkLst>
        </pc:picChg>
      </pc:sldChg>
      <pc:sldChg chg="addSp delSp modSp mod modTransition modAnim modNotesTx">
        <pc:chgData name="Leonie Smith" userId="fed1330f33f5650e" providerId="LiveId" clId="{A0E0E47E-23D7-43B4-942A-FEEA3778907D}" dt="2023-12-19T04:35:32.451" v="42" actId="20577"/>
        <pc:sldMkLst>
          <pc:docMk/>
          <pc:sldMk cId="826482979" sldId="468"/>
        </pc:sldMkLst>
        <pc:picChg chg="del">
          <ac:chgData name="Leonie Smith" userId="fed1330f33f5650e" providerId="LiveId" clId="{A0E0E47E-23D7-43B4-942A-FEEA3778907D}" dt="2023-12-19T03:04:16.669" v="1"/>
          <ac:picMkLst>
            <pc:docMk/>
            <pc:sldMk cId="826482979" sldId="468"/>
            <ac:picMk id="4" creationId="{AE676C39-47CF-F355-5178-3C4E853F4A68}"/>
          </ac:picMkLst>
        </pc:picChg>
        <pc:picChg chg="add del mod">
          <ac:chgData name="Leonie Smith" userId="fed1330f33f5650e" providerId="LiveId" clId="{A0E0E47E-23D7-43B4-942A-FEEA3778907D}" dt="2023-12-19T03:04:23.697" v="2"/>
          <ac:picMkLst>
            <pc:docMk/>
            <pc:sldMk cId="826482979" sldId="468"/>
            <ac:picMk id="6" creationId="{AF9619C7-D2AC-266D-EAA3-D79BFA26D37D}"/>
          </ac:picMkLst>
        </pc:picChg>
        <pc:picChg chg="add mod">
          <ac:chgData name="Leonie Smith" userId="fed1330f33f5650e" providerId="LiveId" clId="{A0E0E47E-23D7-43B4-942A-FEEA3778907D}" dt="2023-12-19T03:04:23.697" v="2"/>
          <ac:picMkLst>
            <pc:docMk/>
            <pc:sldMk cId="826482979" sldId="468"/>
            <ac:picMk id="7" creationId="{FE961BDA-D1D0-AC1A-13CC-ECE26C1816E9}"/>
          </ac:picMkLst>
        </pc:picChg>
      </pc:sldChg>
      <pc:sldChg chg="addSp delSp modSp mod modTransition modAnim">
        <pc:chgData name="Leonie Smith" userId="fed1330f33f5650e" providerId="LiveId" clId="{A0E0E47E-23D7-43B4-942A-FEEA3778907D}" dt="2023-12-19T03:06:14.692" v="17"/>
        <pc:sldMkLst>
          <pc:docMk/>
          <pc:sldMk cId="1831334311" sldId="469"/>
        </pc:sldMkLst>
        <pc:picChg chg="add del mod">
          <ac:chgData name="Leonie Smith" userId="fed1330f33f5650e" providerId="LiveId" clId="{A0E0E47E-23D7-43B4-942A-FEEA3778907D}" dt="2023-12-19T03:06:14.692" v="17"/>
          <ac:picMkLst>
            <pc:docMk/>
            <pc:sldMk cId="1831334311" sldId="469"/>
            <ac:picMk id="3" creationId="{B3DC9A82-EB0C-1F4D-2FC5-7D5F9F7E8837}"/>
          </ac:picMkLst>
        </pc:picChg>
        <pc:picChg chg="add mod">
          <ac:chgData name="Leonie Smith" userId="fed1330f33f5650e" providerId="LiveId" clId="{A0E0E47E-23D7-43B4-942A-FEEA3778907D}" dt="2023-12-19T03:06:14.692" v="17"/>
          <ac:picMkLst>
            <pc:docMk/>
            <pc:sldMk cId="1831334311" sldId="469"/>
            <ac:picMk id="5" creationId="{C77DD753-5411-6028-4ED5-72D7D03647D4}"/>
          </ac:picMkLst>
        </pc:picChg>
        <pc:picChg chg="del">
          <ac:chgData name="Leonie Smith" userId="fed1330f33f5650e" providerId="LiveId" clId="{A0E0E47E-23D7-43B4-942A-FEEA3778907D}" dt="2023-12-19T03:05:58.316" v="16"/>
          <ac:picMkLst>
            <pc:docMk/>
            <pc:sldMk cId="1831334311" sldId="469"/>
            <ac:picMk id="7" creationId="{6F02B073-C4AC-71E5-C8A5-EF9A1AA750B3}"/>
          </ac:picMkLst>
        </pc:picChg>
      </pc:sldChg>
    </pc:docChg>
  </pc:docChgLst>
  <pc:docChgLst>
    <pc:chgData name="Leonie Smith" userId="fed1330f33f5650e" providerId="LiveId" clId="{58ADE093-8B7A-4582-97D1-FA3C81E3B757}"/>
    <pc:docChg chg="modSld">
      <pc:chgData name="Leonie Smith" userId="fed1330f33f5650e" providerId="LiveId" clId="{58ADE093-8B7A-4582-97D1-FA3C81E3B757}" dt="2023-01-10T14:04:09.825" v="12"/>
      <pc:docMkLst>
        <pc:docMk/>
      </pc:docMkLst>
      <pc:sldChg chg="addSp modSp">
        <pc:chgData name="Leonie Smith" userId="fed1330f33f5650e" providerId="LiveId" clId="{58ADE093-8B7A-4582-97D1-FA3C81E3B757}" dt="2023-01-10T14:02:18.318" v="0"/>
        <pc:sldMkLst>
          <pc:docMk/>
          <pc:sldMk cId="3759221820" sldId="439"/>
        </pc:sldMkLst>
        <pc:spChg chg="add mod">
          <ac:chgData name="Leonie Smith" userId="fed1330f33f5650e" providerId="LiveId" clId="{58ADE093-8B7A-4582-97D1-FA3C81E3B757}" dt="2023-01-10T14:02:18.318" v="0"/>
          <ac:spMkLst>
            <pc:docMk/>
            <pc:sldMk cId="3759221820" sldId="439"/>
            <ac:spMk id="2" creationId="{C243EEAB-9486-3E91-E4B0-5C1CE258474D}"/>
          </ac:spMkLst>
        </pc:spChg>
      </pc:sldChg>
      <pc:sldChg chg="addSp modSp">
        <pc:chgData name="Leonie Smith" userId="fed1330f33f5650e" providerId="LiveId" clId="{58ADE093-8B7A-4582-97D1-FA3C81E3B757}" dt="2023-01-10T14:02:20.129" v="1"/>
        <pc:sldMkLst>
          <pc:docMk/>
          <pc:sldMk cId="3676245138" sldId="441"/>
        </pc:sldMkLst>
        <pc:spChg chg="add mod">
          <ac:chgData name="Leonie Smith" userId="fed1330f33f5650e" providerId="LiveId" clId="{58ADE093-8B7A-4582-97D1-FA3C81E3B757}" dt="2023-01-10T14:02:20.129" v="1"/>
          <ac:spMkLst>
            <pc:docMk/>
            <pc:sldMk cId="3676245138" sldId="441"/>
            <ac:spMk id="2" creationId="{5CE01689-DF70-B398-5CE2-C030BA7E3CB3}"/>
          </ac:spMkLst>
        </pc:spChg>
      </pc:sldChg>
      <pc:sldChg chg="addSp modSp">
        <pc:chgData name="Leonie Smith" userId="fed1330f33f5650e" providerId="LiveId" clId="{58ADE093-8B7A-4582-97D1-FA3C81E3B757}" dt="2023-01-10T14:02:40.999" v="3"/>
        <pc:sldMkLst>
          <pc:docMk/>
          <pc:sldMk cId="3095902142" sldId="443"/>
        </pc:sldMkLst>
        <pc:spChg chg="add mod">
          <ac:chgData name="Leonie Smith" userId="fed1330f33f5650e" providerId="LiveId" clId="{58ADE093-8B7A-4582-97D1-FA3C81E3B757}" dt="2023-01-10T14:02:40.999" v="3"/>
          <ac:spMkLst>
            <pc:docMk/>
            <pc:sldMk cId="3095902142" sldId="443"/>
            <ac:spMk id="2" creationId="{02ED4971-2C57-402F-BFDA-2B9E6C2F8C80}"/>
          </ac:spMkLst>
        </pc:spChg>
      </pc:sldChg>
      <pc:sldChg chg="addSp modSp mod">
        <pc:chgData name="Leonie Smith" userId="fed1330f33f5650e" providerId="LiveId" clId="{58ADE093-8B7A-4582-97D1-FA3C81E3B757}" dt="2023-01-10T14:02:52.871" v="5" actId="20577"/>
        <pc:sldMkLst>
          <pc:docMk/>
          <pc:sldMk cId="2166098122" sldId="445"/>
        </pc:sldMkLst>
        <pc:spChg chg="add mod">
          <ac:chgData name="Leonie Smith" userId="fed1330f33f5650e" providerId="LiveId" clId="{58ADE093-8B7A-4582-97D1-FA3C81E3B757}" dt="2023-01-10T14:02:52.871" v="5" actId="20577"/>
          <ac:spMkLst>
            <pc:docMk/>
            <pc:sldMk cId="2166098122" sldId="445"/>
            <ac:spMk id="2" creationId="{DA2C3135-AF01-6EB3-C315-74D32C5A6E93}"/>
          </ac:spMkLst>
        </pc:spChg>
      </pc:sldChg>
      <pc:sldChg chg="addSp modSp">
        <pc:chgData name="Leonie Smith" userId="fed1330f33f5650e" providerId="LiveId" clId="{58ADE093-8B7A-4582-97D1-FA3C81E3B757}" dt="2023-01-10T14:03:14.970" v="7"/>
        <pc:sldMkLst>
          <pc:docMk/>
          <pc:sldMk cId="2422728137" sldId="447"/>
        </pc:sldMkLst>
        <pc:spChg chg="add mod">
          <ac:chgData name="Leonie Smith" userId="fed1330f33f5650e" providerId="LiveId" clId="{58ADE093-8B7A-4582-97D1-FA3C81E3B757}" dt="2023-01-10T14:03:14.970" v="7"/>
          <ac:spMkLst>
            <pc:docMk/>
            <pc:sldMk cId="2422728137" sldId="447"/>
            <ac:spMk id="2" creationId="{B30C5EC6-7E97-2B7D-3F22-4A61FCBC431A}"/>
          </ac:spMkLst>
        </pc:spChg>
      </pc:sldChg>
      <pc:sldChg chg="addSp modSp">
        <pc:chgData name="Leonie Smith" userId="fed1330f33f5650e" providerId="LiveId" clId="{58ADE093-8B7A-4582-97D1-FA3C81E3B757}" dt="2023-01-10T14:03:28.043" v="8"/>
        <pc:sldMkLst>
          <pc:docMk/>
          <pc:sldMk cId="4160448636" sldId="449"/>
        </pc:sldMkLst>
        <pc:spChg chg="add mod">
          <ac:chgData name="Leonie Smith" userId="fed1330f33f5650e" providerId="LiveId" clId="{58ADE093-8B7A-4582-97D1-FA3C81E3B757}" dt="2023-01-10T14:03:28.043" v="8"/>
          <ac:spMkLst>
            <pc:docMk/>
            <pc:sldMk cId="4160448636" sldId="449"/>
            <ac:spMk id="2" creationId="{0CB80B08-2435-9C93-9315-5B0D8DFB63F8}"/>
          </ac:spMkLst>
        </pc:spChg>
      </pc:sldChg>
      <pc:sldChg chg="addSp modSp">
        <pc:chgData name="Leonie Smith" userId="fed1330f33f5650e" providerId="LiveId" clId="{58ADE093-8B7A-4582-97D1-FA3C81E3B757}" dt="2023-01-10T14:03:38.483" v="9"/>
        <pc:sldMkLst>
          <pc:docMk/>
          <pc:sldMk cId="3386340796" sldId="451"/>
        </pc:sldMkLst>
        <pc:spChg chg="add mod">
          <ac:chgData name="Leonie Smith" userId="fed1330f33f5650e" providerId="LiveId" clId="{58ADE093-8B7A-4582-97D1-FA3C81E3B757}" dt="2023-01-10T14:03:38.483" v="9"/>
          <ac:spMkLst>
            <pc:docMk/>
            <pc:sldMk cId="3386340796" sldId="451"/>
            <ac:spMk id="2" creationId="{5BAB4505-7F4B-0C4B-4530-65CCAE600573}"/>
          </ac:spMkLst>
        </pc:spChg>
      </pc:sldChg>
      <pc:sldChg chg="addSp modSp">
        <pc:chgData name="Leonie Smith" userId="fed1330f33f5650e" providerId="LiveId" clId="{58ADE093-8B7A-4582-97D1-FA3C81E3B757}" dt="2023-01-10T14:03:48.843" v="10"/>
        <pc:sldMkLst>
          <pc:docMk/>
          <pc:sldMk cId="283334129" sldId="453"/>
        </pc:sldMkLst>
        <pc:spChg chg="add mod">
          <ac:chgData name="Leonie Smith" userId="fed1330f33f5650e" providerId="LiveId" clId="{58ADE093-8B7A-4582-97D1-FA3C81E3B757}" dt="2023-01-10T14:03:48.843" v="10"/>
          <ac:spMkLst>
            <pc:docMk/>
            <pc:sldMk cId="283334129" sldId="453"/>
            <ac:spMk id="2" creationId="{1D4C8A8E-7D83-31EF-D07A-DE4FC34C91BF}"/>
          </ac:spMkLst>
        </pc:spChg>
      </pc:sldChg>
      <pc:sldChg chg="addSp modSp">
        <pc:chgData name="Leonie Smith" userId="fed1330f33f5650e" providerId="LiveId" clId="{58ADE093-8B7A-4582-97D1-FA3C81E3B757}" dt="2023-01-10T14:03:58.002" v="11"/>
        <pc:sldMkLst>
          <pc:docMk/>
          <pc:sldMk cId="1799939013" sldId="455"/>
        </pc:sldMkLst>
        <pc:spChg chg="add mod">
          <ac:chgData name="Leonie Smith" userId="fed1330f33f5650e" providerId="LiveId" clId="{58ADE093-8B7A-4582-97D1-FA3C81E3B757}" dt="2023-01-10T14:03:58.002" v="11"/>
          <ac:spMkLst>
            <pc:docMk/>
            <pc:sldMk cId="1799939013" sldId="455"/>
            <ac:spMk id="2" creationId="{C7E6A200-CA09-1904-372B-E81A45F284AD}"/>
          </ac:spMkLst>
        </pc:spChg>
      </pc:sldChg>
      <pc:sldChg chg="addSp modSp">
        <pc:chgData name="Leonie Smith" userId="fed1330f33f5650e" providerId="LiveId" clId="{58ADE093-8B7A-4582-97D1-FA3C81E3B757}" dt="2023-01-10T14:04:09.825" v="12"/>
        <pc:sldMkLst>
          <pc:docMk/>
          <pc:sldMk cId="2618424304" sldId="457"/>
        </pc:sldMkLst>
        <pc:spChg chg="add mod">
          <ac:chgData name="Leonie Smith" userId="fed1330f33f5650e" providerId="LiveId" clId="{58ADE093-8B7A-4582-97D1-FA3C81E3B757}" dt="2023-01-10T14:04:09.825" v="12"/>
          <ac:spMkLst>
            <pc:docMk/>
            <pc:sldMk cId="2618424304" sldId="457"/>
            <ac:spMk id="2" creationId="{0A307EFB-7F3F-06D9-D02B-C5748F7B6685}"/>
          </ac:spMkLst>
        </pc:spChg>
      </pc:sldChg>
      <pc:sldChg chg="addSp modSp">
        <pc:chgData name="Leonie Smith" userId="fed1330f33f5650e" providerId="LiveId" clId="{58ADE093-8B7A-4582-97D1-FA3C81E3B757}" dt="2023-01-10T14:03:05.105" v="6"/>
        <pc:sldMkLst>
          <pc:docMk/>
          <pc:sldMk cId="2229929951" sldId="470"/>
        </pc:sldMkLst>
        <pc:spChg chg="add mod">
          <ac:chgData name="Leonie Smith" userId="fed1330f33f5650e" providerId="LiveId" clId="{58ADE093-8B7A-4582-97D1-FA3C81E3B757}" dt="2023-01-10T14:03:05.105" v="6"/>
          <ac:spMkLst>
            <pc:docMk/>
            <pc:sldMk cId="2229929951" sldId="470"/>
            <ac:spMk id="2" creationId="{7B4E4AED-7312-9012-8112-7D58F226B88E}"/>
          </ac:spMkLst>
        </pc:spChg>
      </pc:sldChg>
    </pc:docChg>
  </pc:docChgLst>
  <pc:docChgLst>
    <pc:chgData name="Alfred Smith" userId="3c60a3631c0db8ad" providerId="LiveId" clId="{E59C8746-57E5-4B17-B136-C84653BF8AF7}"/>
    <pc:docChg chg="custSel modSld">
      <pc:chgData name="Alfred Smith" userId="3c60a3631c0db8ad" providerId="LiveId" clId="{E59C8746-57E5-4B17-B136-C84653BF8AF7}" dt="2024-07-22T07:54:07.697" v="12"/>
      <pc:docMkLst>
        <pc:docMk/>
      </pc:docMkLst>
      <pc:sldChg chg="addSp modSp mod">
        <pc:chgData name="Alfred Smith" userId="3c60a3631c0db8ad" providerId="LiveId" clId="{E59C8746-57E5-4B17-B136-C84653BF8AF7}" dt="2024-07-22T06:44:37.275" v="3" actId="1076"/>
        <pc:sldMkLst>
          <pc:docMk/>
          <pc:sldMk cId="3676245138" sldId="441"/>
        </pc:sldMkLst>
        <pc:spChg chg="mod">
          <ac:chgData name="Alfred Smith" userId="3c60a3631c0db8ad" providerId="LiveId" clId="{E59C8746-57E5-4B17-B136-C84653BF8AF7}" dt="2024-07-22T06:44:37.275" v="3" actId="1076"/>
          <ac:spMkLst>
            <pc:docMk/>
            <pc:sldMk cId="3676245138" sldId="441"/>
            <ac:spMk id="2" creationId="{5CE01689-DF70-B398-5CE2-C030BA7E3CB3}"/>
          </ac:spMkLst>
        </pc:spChg>
        <pc:spChg chg="add mod">
          <ac:chgData name="Alfred Smith" userId="3c60a3631c0db8ad" providerId="LiveId" clId="{E59C8746-57E5-4B17-B136-C84653BF8AF7}" dt="2024-07-22T06:44:32.650" v="2"/>
          <ac:spMkLst>
            <pc:docMk/>
            <pc:sldMk cId="3676245138" sldId="441"/>
            <ac:spMk id="3" creationId="{75AD0194-0D6B-5AD2-3A13-5717BE453B58}"/>
          </ac:spMkLst>
        </pc:spChg>
      </pc:sldChg>
      <pc:sldChg chg="modSp mod">
        <pc:chgData name="Alfred Smith" userId="3c60a3631c0db8ad" providerId="LiveId" clId="{E59C8746-57E5-4B17-B136-C84653BF8AF7}" dt="2024-07-22T07:52:34.700" v="4"/>
        <pc:sldMkLst>
          <pc:docMk/>
          <pc:sldMk cId="2180228365" sldId="442"/>
        </pc:sldMkLst>
        <pc:spChg chg="mod">
          <ac:chgData name="Alfred Smith" userId="3c60a3631c0db8ad" providerId="LiveId" clId="{E59C8746-57E5-4B17-B136-C84653BF8AF7}" dt="2024-07-22T07:52:34.700" v="4"/>
          <ac:spMkLst>
            <pc:docMk/>
            <pc:sldMk cId="2180228365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E59C8746-57E5-4B17-B136-C84653BF8AF7}" dt="2024-07-22T07:52:46.005" v="5"/>
        <pc:sldMkLst>
          <pc:docMk/>
          <pc:sldMk cId="1718612039" sldId="444"/>
        </pc:sldMkLst>
        <pc:spChg chg="mod">
          <ac:chgData name="Alfred Smith" userId="3c60a3631c0db8ad" providerId="LiveId" clId="{E59C8746-57E5-4B17-B136-C84653BF8AF7}" dt="2024-07-22T07:52:46.005" v="5"/>
          <ac:spMkLst>
            <pc:docMk/>
            <pc:sldMk cId="1718612039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E59C8746-57E5-4B17-B136-C84653BF8AF7}" dt="2024-07-22T07:52:55.979" v="6"/>
        <pc:sldMkLst>
          <pc:docMk/>
          <pc:sldMk cId="665805102" sldId="446"/>
        </pc:sldMkLst>
        <pc:spChg chg="mod">
          <ac:chgData name="Alfred Smith" userId="3c60a3631c0db8ad" providerId="LiveId" clId="{E59C8746-57E5-4B17-B136-C84653BF8AF7}" dt="2024-07-22T07:52:55.979" v="6"/>
          <ac:spMkLst>
            <pc:docMk/>
            <pc:sldMk cId="665805102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E59C8746-57E5-4B17-B136-C84653BF8AF7}" dt="2024-07-22T07:53:24.308" v="8"/>
        <pc:sldMkLst>
          <pc:docMk/>
          <pc:sldMk cId="843663555" sldId="448"/>
        </pc:sldMkLst>
        <pc:spChg chg="mod">
          <ac:chgData name="Alfred Smith" userId="3c60a3631c0db8ad" providerId="LiveId" clId="{E59C8746-57E5-4B17-B136-C84653BF8AF7}" dt="2024-07-22T07:53:24.308" v="8"/>
          <ac:spMkLst>
            <pc:docMk/>
            <pc:sldMk cId="843663555" sldId="448"/>
            <ac:spMk id="4" creationId="{9A13E2D8-2F59-44C1-B1D2-79C300C26DD4}"/>
          </ac:spMkLst>
        </pc:spChg>
      </pc:sldChg>
      <pc:sldChg chg="modSp mod">
        <pc:chgData name="Alfred Smith" userId="3c60a3631c0db8ad" providerId="LiveId" clId="{E59C8746-57E5-4B17-B136-C84653BF8AF7}" dt="2024-07-22T07:53:37.031" v="9"/>
        <pc:sldMkLst>
          <pc:docMk/>
          <pc:sldMk cId="538051216" sldId="450"/>
        </pc:sldMkLst>
        <pc:spChg chg="mod">
          <ac:chgData name="Alfred Smith" userId="3c60a3631c0db8ad" providerId="LiveId" clId="{E59C8746-57E5-4B17-B136-C84653BF8AF7}" dt="2024-07-22T07:53:37.031" v="9"/>
          <ac:spMkLst>
            <pc:docMk/>
            <pc:sldMk cId="538051216" sldId="450"/>
            <ac:spMk id="4" creationId="{9A13E2D8-2F59-44C1-B1D2-79C300C26DD4}"/>
          </ac:spMkLst>
        </pc:spChg>
      </pc:sldChg>
      <pc:sldChg chg="modSp mod">
        <pc:chgData name="Alfred Smith" userId="3c60a3631c0db8ad" providerId="LiveId" clId="{E59C8746-57E5-4B17-B136-C84653BF8AF7}" dt="2024-07-22T07:53:47.581" v="10"/>
        <pc:sldMkLst>
          <pc:docMk/>
          <pc:sldMk cId="4002949039" sldId="452"/>
        </pc:sldMkLst>
        <pc:spChg chg="mod">
          <ac:chgData name="Alfred Smith" userId="3c60a3631c0db8ad" providerId="LiveId" clId="{E59C8746-57E5-4B17-B136-C84653BF8AF7}" dt="2024-07-22T07:53:47.581" v="10"/>
          <ac:spMkLst>
            <pc:docMk/>
            <pc:sldMk cId="4002949039" sldId="452"/>
            <ac:spMk id="4" creationId="{9A13E2D8-2F59-44C1-B1D2-79C300C26DD4}"/>
          </ac:spMkLst>
        </pc:spChg>
      </pc:sldChg>
      <pc:sldChg chg="modSp mod">
        <pc:chgData name="Alfred Smith" userId="3c60a3631c0db8ad" providerId="LiveId" clId="{E59C8746-57E5-4B17-B136-C84653BF8AF7}" dt="2024-07-22T07:53:58.199" v="11"/>
        <pc:sldMkLst>
          <pc:docMk/>
          <pc:sldMk cId="2511564658" sldId="454"/>
        </pc:sldMkLst>
        <pc:spChg chg="mod">
          <ac:chgData name="Alfred Smith" userId="3c60a3631c0db8ad" providerId="LiveId" clId="{E59C8746-57E5-4B17-B136-C84653BF8AF7}" dt="2024-07-22T07:53:58.199" v="11"/>
          <ac:spMkLst>
            <pc:docMk/>
            <pc:sldMk cId="2511564658" sldId="454"/>
            <ac:spMk id="4" creationId="{9A13E2D8-2F59-44C1-B1D2-79C300C26DD4}"/>
          </ac:spMkLst>
        </pc:spChg>
      </pc:sldChg>
      <pc:sldChg chg="modSp mod">
        <pc:chgData name="Alfred Smith" userId="3c60a3631c0db8ad" providerId="LiveId" clId="{E59C8746-57E5-4B17-B136-C84653BF8AF7}" dt="2024-07-22T07:54:07.697" v="12"/>
        <pc:sldMkLst>
          <pc:docMk/>
          <pc:sldMk cId="4049696417" sldId="456"/>
        </pc:sldMkLst>
        <pc:spChg chg="mod">
          <ac:chgData name="Alfred Smith" userId="3c60a3631c0db8ad" providerId="LiveId" clId="{E59C8746-57E5-4B17-B136-C84653BF8AF7}" dt="2024-07-22T07:54:07.697" v="12"/>
          <ac:spMkLst>
            <pc:docMk/>
            <pc:sldMk cId="4049696417" sldId="456"/>
            <ac:spMk id="4" creationId="{9A13E2D8-2F59-44C1-B1D2-79C300C26DD4}"/>
          </ac:spMkLst>
        </pc:spChg>
      </pc:sldChg>
      <pc:sldChg chg="addSp delSp modSp mod">
        <pc:chgData name="Alfred Smith" userId="3c60a3631c0db8ad" providerId="LiveId" clId="{E59C8746-57E5-4B17-B136-C84653BF8AF7}" dt="2024-07-22T06:43:44.344" v="1"/>
        <pc:sldMkLst>
          <pc:docMk/>
          <pc:sldMk cId="826482979" sldId="468"/>
        </pc:sldMkLst>
        <pc:spChg chg="del">
          <ac:chgData name="Alfred Smith" userId="3c60a3631c0db8ad" providerId="LiveId" clId="{E59C8746-57E5-4B17-B136-C84653BF8AF7}" dt="2024-07-22T06:43:43.707" v="0" actId="478"/>
          <ac:spMkLst>
            <pc:docMk/>
            <pc:sldMk cId="826482979" sldId="468"/>
            <ac:spMk id="3" creationId="{5F96472B-1870-F55F-618C-EA4C69EAE1B6}"/>
          </ac:spMkLst>
        </pc:spChg>
        <pc:spChg chg="add mod">
          <ac:chgData name="Alfred Smith" userId="3c60a3631c0db8ad" providerId="LiveId" clId="{E59C8746-57E5-4B17-B136-C84653BF8AF7}" dt="2024-07-22T06:43:44.344" v="1"/>
          <ac:spMkLst>
            <pc:docMk/>
            <pc:sldMk cId="826482979" sldId="468"/>
            <ac:spMk id="4" creationId="{08190C8E-D16F-A3D5-80A9-45FAFAA63363}"/>
          </ac:spMkLst>
        </pc:spChg>
      </pc:sldChg>
      <pc:sldChg chg="modSp mod">
        <pc:chgData name="Alfred Smith" userId="3c60a3631c0db8ad" providerId="LiveId" clId="{E59C8746-57E5-4B17-B136-C84653BF8AF7}" dt="2024-07-22T07:53:09.867" v="7"/>
        <pc:sldMkLst>
          <pc:docMk/>
          <pc:sldMk cId="1831334311" sldId="469"/>
        </pc:sldMkLst>
        <pc:spChg chg="mod">
          <ac:chgData name="Alfred Smith" userId="3c60a3631c0db8ad" providerId="LiveId" clId="{E59C8746-57E5-4B17-B136-C84653BF8AF7}" dt="2024-07-22T07:53:09.867" v="7"/>
          <ac:spMkLst>
            <pc:docMk/>
            <pc:sldMk cId="1831334311" sldId="469"/>
            <ac:spMk id="4" creationId="{9A13E2D8-2F59-44C1-B1D2-79C300C26DD4}"/>
          </ac:spMkLst>
        </pc:spChg>
      </pc:sldChg>
    </pc:docChg>
  </pc:docChgLst>
  <pc:docChgLst>
    <pc:chgData name="Leonie Smith" userId="fed1330f33f5650e" providerId="LiveId" clId="{6CA9C673-C90E-4930-9364-5B9D23DB44FC}"/>
    <pc:docChg chg="custSel modSld">
      <pc:chgData name="Leonie Smith" userId="fed1330f33f5650e" providerId="LiveId" clId="{6CA9C673-C90E-4930-9364-5B9D23DB44FC}" dt="2022-10-25T06:26:48.408" v="39" actId="5793"/>
      <pc:docMkLst>
        <pc:docMk/>
      </pc:docMkLst>
      <pc:sldChg chg="addSp delSp modSp">
        <pc:chgData name="Leonie Smith" userId="fed1330f33f5650e" providerId="LiveId" clId="{6CA9C673-C90E-4930-9364-5B9D23DB44FC}" dt="2022-10-24T05:43:04.184" v="2"/>
        <pc:sldMkLst>
          <pc:docMk/>
          <pc:sldMk cId="923867738" sldId="440"/>
        </pc:sldMkLst>
        <pc:picChg chg="add del mod">
          <ac:chgData name="Leonie Smith" userId="fed1330f33f5650e" providerId="LiveId" clId="{6CA9C673-C90E-4930-9364-5B9D23DB44FC}" dt="2022-10-24T05:43:04.184" v="2"/>
          <ac:picMkLst>
            <pc:docMk/>
            <pc:sldMk cId="923867738" sldId="440"/>
            <ac:picMk id="2" creationId="{098F7094-3906-1B05-75CD-922C5AE2787E}"/>
          </ac:picMkLst>
        </pc:picChg>
        <pc:picChg chg="add mod">
          <ac:chgData name="Leonie Smith" userId="fed1330f33f5650e" providerId="LiveId" clId="{6CA9C673-C90E-4930-9364-5B9D23DB44FC}" dt="2022-10-24T05:43:04.184" v="2"/>
          <ac:picMkLst>
            <pc:docMk/>
            <pc:sldMk cId="923867738" sldId="440"/>
            <ac:picMk id="3" creationId="{6CCAB00C-F97C-B9B0-3A0A-F980FED610AC}"/>
          </ac:picMkLst>
        </pc:picChg>
      </pc:sldChg>
      <pc:sldChg chg="addSp delSp modSp">
        <pc:chgData name="Leonie Smith" userId="fed1330f33f5650e" providerId="LiveId" clId="{6CA9C673-C90E-4930-9364-5B9D23DB44FC}" dt="2022-10-24T05:44:14.761" v="4"/>
        <pc:sldMkLst>
          <pc:docMk/>
          <pc:sldMk cId="2180228365" sldId="442"/>
        </pc:sldMkLst>
        <pc:picChg chg="add del mod">
          <ac:chgData name="Leonie Smith" userId="fed1330f33f5650e" providerId="LiveId" clId="{6CA9C673-C90E-4930-9364-5B9D23DB44FC}" dt="2022-10-24T05:44:14.761" v="4"/>
          <ac:picMkLst>
            <pc:docMk/>
            <pc:sldMk cId="2180228365" sldId="442"/>
            <ac:picMk id="2" creationId="{5B8BC727-81E0-04E3-ED63-EDF3D01E4D16}"/>
          </ac:picMkLst>
        </pc:picChg>
        <pc:picChg chg="add mod">
          <ac:chgData name="Leonie Smith" userId="fed1330f33f5650e" providerId="LiveId" clId="{6CA9C673-C90E-4930-9364-5B9D23DB44FC}" dt="2022-10-24T05:44:14.761" v="4"/>
          <ac:picMkLst>
            <pc:docMk/>
            <pc:sldMk cId="2180228365" sldId="442"/>
            <ac:picMk id="3" creationId="{94158327-F6B7-D28A-D6D7-472238024AF0}"/>
          </ac:picMkLst>
        </pc:picChg>
      </pc:sldChg>
      <pc:sldChg chg="addSp delSp modSp">
        <pc:chgData name="Leonie Smith" userId="fed1330f33f5650e" providerId="LiveId" clId="{6CA9C673-C90E-4930-9364-5B9D23DB44FC}" dt="2022-10-24T05:46:51.361" v="8"/>
        <pc:sldMkLst>
          <pc:docMk/>
          <pc:sldMk cId="1718612039" sldId="444"/>
        </pc:sldMkLst>
        <pc:picChg chg="add del mod">
          <ac:chgData name="Leonie Smith" userId="fed1330f33f5650e" providerId="LiveId" clId="{6CA9C673-C90E-4930-9364-5B9D23DB44FC}" dt="2022-10-24T05:45:32.109" v="6"/>
          <ac:picMkLst>
            <pc:docMk/>
            <pc:sldMk cId="1718612039" sldId="444"/>
            <ac:picMk id="2" creationId="{B7660032-9180-3FCA-5EF3-68E7F4E875A1}"/>
          </ac:picMkLst>
        </pc:picChg>
        <pc:picChg chg="add del mod">
          <ac:chgData name="Leonie Smith" userId="fed1330f33f5650e" providerId="LiveId" clId="{6CA9C673-C90E-4930-9364-5B9D23DB44FC}" dt="2022-10-24T05:45:50.112" v="7"/>
          <ac:picMkLst>
            <pc:docMk/>
            <pc:sldMk cId="1718612039" sldId="444"/>
            <ac:picMk id="3" creationId="{6526C9B1-8D44-245D-C961-09C05F87E4B4}"/>
          </ac:picMkLst>
        </pc:picChg>
        <pc:picChg chg="add del mod">
          <ac:chgData name="Leonie Smith" userId="fed1330f33f5650e" providerId="LiveId" clId="{6CA9C673-C90E-4930-9364-5B9D23DB44FC}" dt="2022-10-24T05:46:51.361" v="8"/>
          <ac:picMkLst>
            <pc:docMk/>
            <pc:sldMk cId="1718612039" sldId="444"/>
            <ac:picMk id="5" creationId="{611CC4A8-3BA9-AD55-1CFE-E29A742CE508}"/>
          </ac:picMkLst>
        </pc:picChg>
        <pc:picChg chg="add mod">
          <ac:chgData name="Leonie Smith" userId="fed1330f33f5650e" providerId="LiveId" clId="{6CA9C673-C90E-4930-9364-5B9D23DB44FC}" dt="2022-10-24T05:46:51.361" v="8"/>
          <ac:picMkLst>
            <pc:docMk/>
            <pc:sldMk cId="1718612039" sldId="444"/>
            <ac:picMk id="7" creationId="{69C54871-FA6E-9E51-13A3-ADE600F3AFB4}"/>
          </ac:picMkLst>
        </pc:picChg>
      </pc:sldChg>
      <pc:sldChg chg="addSp delSp modSp">
        <pc:chgData name="Leonie Smith" userId="fed1330f33f5650e" providerId="LiveId" clId="{6CA9C673-C90E-4930-9364-5B9D23DB44FC}" dt="2022-10-24T05:49:54.386" v="10"/>
        <pc:sldMkLst>
          <pc:docMk/>
          <pc:sldMk cId="665805102" sldId="446"/>
        </pc:sldMkLst>
        <pc:picChg chg="add del mod">
          <ac:chgData name="Leonie Smith" userId="fed1330f33f5650e" providerId="LiveId" clId="{6CA9C673-C90E-4930-9364-5B9D23DB44FC}" dt="2022-10-24T05:49:54.386" v="10"/>
          <ac:picMkLst>
            <pc:docMk/>
            <pc:sldMk cId="665805102" sldId="446"/>
            <ac:picMk id="2" creationId="{00187BA5-1C8F-99C9-80E1-1029C0EA4F85}"/>
          </ac:picMkLst>
        </pc:picChg>
        <pc:picChg chg="add mod">
          <ac:chgData name="Leonie Smith" userId="fed1330f33f5650e" providerId="LiveId" clId="{6CA9C673-C90E-4930-9364-5B9D23DB44FC}" dt="2022-10-24T05:49:54.386" v="10"/>
          <ac:picMkLst>
            <pc:docMk/>
            <pc:sldMk cId="665805102" sldId="446"/>
            <ac:picMk id="3" creationId="{33190902-26C8-AC6D-67AC-5E2456712BBA}"/>
          </ac:picMkLst>
        </pc:picChg>
      </pc:sldChg>
      <pc:sldChg chg="addSp delSp modSp">
        <pc:chgData name="Leonie Smith" userId="fed1330f33f5650e" providerId="LiveId" clId="{6CA9C673-C90E-4930-9364-5B9D23DB44FC}" dt="2022-10-24T05:55:28.429" v="18"/>
        <pc:sldMkLst>
          <pc:docMk/>
          <pc:sldMk cId="843663555" sldId="448"/>
        </pc:sldMkLst>
        <pc:picChg chg="add del mod">
          <ac:chgData name="Leonie Smith" userId="fed1330f33f5650e" providerId="LiveId" clId="{6CA9C673-C90E-4930-9364-5B9D23DB44FC}" dt="2022-10-24T05:53:56.066" v="16"/>
          <ac:picMkLst>
            <pc:docMk/>
            <pc:sldMk cId="843663555" sldId="448"/>
            <ac:picMk id="2" creationId="{01117F47-A5C2-A60D-C271-6B0591DB1A9E}"/>
          </ac:picMkLst>
        </pc:picChg>
        <pc:picChg chg="add del mod">
          <ac:chgData name="Leonie Smith" userId="fed1330f33f5650e" providerId="LiveId" clId="{6CA9C673-C90E-4930-9364-5B9D23DB44FC}" dt="2022-10-24T05:54:51.901" v="17"/>
          <ac:picMkLst>
            <pc:docMk/>
            <pc:sldMk cId="843663555" sldId="448"/>
            <ac:picMk id="3" creationId="{2C2D5869-2D90-E62A-3C68-EDFAFBEF02C1}"/>
          </ac:picMkLst>
        </pc:picChg>
        <pc:picChg chg="add del mod">
          <ac:chgData name="Leonie Smith" userId="fed1330f33f5650e" providerId="LiveId" clId="{6CA9C673-C90E-4930-9364-5B9D23DB44FC}" dt="2022-10-24T05:55:28.429" v="18"/>
          <ac:picMkLst>
            <pc:docMk/>
            <pc:sldMk cId="843663555" sldId="448"/>
            <ac:picMk id="5" creationId="{9E68E32D-C578-DAC1-A3A8-F37C92835218}"/>
          </ac:picMkLst>
        </pc:picChg>
        <pc:picChg chg="add mod">
          <ac:chgData name="Leonie Smith" userId="fed1330f33f5650e" providerId="LiveId" clId="{6CA9C673-C90E-4930-9364-5B9D23DB44FC}" dt="2022-10-24T05:55:28.429" v="18"/>
          <ac:picMkLst>
            <pc:docMk/>
            <pc:sldMk cId="843663555" sldId="448"/>
            <ac:picMk id="7" creationId="{79F2DB19-3948-C9B1-DA4D-AC209CB6D3E4}"/>
          </ac:picMkLst>
        </pc:picChg>
      </pc:sldChg>
      <pc:sldChg chg="addSp delSp modSp">
        <pc:chgData name="Leonie Smith" userId="fed1330f33f5650e" providerId="LiveId" clId="{6CA9C673-C90E-4930-9364-5B9D23DB44FC}" dt="2022-10-24T06:00:23.997" v="23"/>
        <pc:sldMkLst>
          <pc:docMk/>
          <pc:sldMk cId="538051216" sldId="450"/>
        </pc:sldMkLst>
        <pc:picChg chg="add del mod">
          <ac:chgData name="Leonie Smith" userId="fed1330f33f5650e" providerId="LiveId" clId="{6CA9C673-C90E-4930-9364-5B9D23DB44FC}" dt="2022-10-24T05:59:10.869" v="20"/>
          <ac:picMkLst>
            <pc:docMk/>
            <pc:sldMk cId="538051216" sldId="450"/>
            <ac:picMk id="2" creationId="{41E14FFF-656A-12C2-9001-6B7008013C38}"/>
          </ac:picMkLst>
        </pc:picChg>
        <pc:picChg chg="add del mod">
          <ac:chgData name="Leonie Smith" userId="fed1330f33f5650e" providerId="LiveId" clId="{6CA9C673-C90E-4930-9364-5B9D23DB44FC}" dt="2022-10-24T05:59:44.465" v="21"/>
          <ac:picMkLst>
            <pc:docMk/>
            <pc:sldMk cId="538051216" sldId="450"/>
            <ac:picMk id="3" creationId="{5624EFF8-15F0-04AE-8FE1-90ECA8642085}"/>
          </ac:picMkLst>
        </pc:picChg>
        <pc:picChg chg="add del mod">
          <ac:chgData name="Leonie Smith" userId="fed1330f33f5650e" providerId="LiveId" clId="{6CA9C673-C90E-4930-9364-5B9D23DB44FC}" dt="2022-10-24T06:00:00.304" v="22"/>
          <ac:picMkLst>
            <pc:docMk/>
            <pc:sldMk cId="538051216" sldId="450"/>
            <ac:picMk id="5" creationId="{640FAAE5-3CD2-FA4E-D551-C5F7632F84DB}"/>
          </ac:picMkLst>
        </pc:picChg>
        <pc:picChg chg="add del mod">
          <ac:chgData name="Leonie Smith" userId="fed1330f33f5650e" providerId="LiveId" clId="{6CA9C673-C90E-4930-9364-5B9D23DB44FC}" dt="2022-10-24T06:00:23.997" v="23"/>
          <ac:picMkLst>
            <pc:docMk/>
            <pc:sldMk cId="538051216" sldId="450"/>
            <ac:picMk id="7" creationId="{8DC155AC-65FC-1EFF-4964-F8DFA368F139}"/>
          </ac:picMkLst>
        </pc:picChg>
        <pc:picChg chg="add mod">
          <ac:chgData name="Leonie Smith" userId="fed1330f33f5650e" providerId="LiveId" clId="{6CA9C673-C90E-4930-9364-5B9D23DB44FC}" dt="2022-10-24T06:00:23.997" v="23"/>
          <ac:picMkLst>
            <pc:docMk/>
            <pc:sldMk cId="538051216" sldId="450"/>
            <ac:picMk id="8" creationId="{B890CCB3-E981-945D-1E8D-F93F868C79F1}"/>
          </ac:picMkLst>
        </pc:picChg>
      </pc:sldChg>
      <pc:sldChg chg="addSp delSp modSp">
        <pc:chgData name="Leonie Smith" userId="fed1330f33f5650e" providerId="LiveId" clId="{6CA9C673-C90E-4930-9364-5B9D23DB44FC}" dt="2022-10-24T06:06:31.296" v="26"/>
        <pc:sldMkLst>
          <pc:docMk/>
          <pc:sldMk cId="4002949039" sldId="452"/>
        </pc:sldMkLst>
        <pc:picChg chg="add del mod">
          <ac:chgData name="Leonie Smith" userId="fed1330f33f5650e" providerId="LiveId" clId="{6CA9C673-C90E-4930-9364-5B9D23DB44FC}" dt="2022-10-24T06:05:10.199" v="25"/>
          <ac:picMkLst>
            <pc:docMk/>
            <pc:sldMk cId="4002949039" sldId="452"/>
            <ac:picMk id="2" creationId="{0ED8F736-0079-A882-8DC2-BB3F8BC9DAFA}"/>
          </ac:picMkLst>
        </pc:picChg>
        <pc:picChg chg="add del mod">
          <ac:chgData name="Leonie Smith" userId="fed1330f33f5650e" providerId="LiveId" clId="{6CA9C673-C90E-4930-9364-5B9D23DB44FC}" dt="2022-10-24T06:06:31.296" v="26"/>
          <ac:picMkLst>
            <pc:docMk/>
            <pc:sldMk cId="4002949039" sldId="452"/>
            <ac:picMk id="3" creationId="{EA79C8F3-8F78-2490-DEA4-5047A541A7AF}"/>
          </ac:picMkLst>
        </pc:picChg>
        <pc:picChg chg="add mod">
          <ac:chgData name="Leonie Smith" userId="fed1330f33f5650e" providerId="LiveId" clId="{6CA9C673-C90E-4930-9364-5B9D23DB44FC}" dt="2022-10-24T06:06:31.296" v="26"/>
          <ac:picMkLst>
            <pc:docMk/>
            <pc:sldMk cId="4002949039" sldId="452"/>
            <ac:picMk id="5" creationId="{018595AD-4D91-1152-3A8A-1E71FADBAEBC}"/>
          </ac:picMkLst>
        </pc:picChg>
      </pc:sldChg>
      <pc:sldChg chg="addSp delSp modSp">
        <pc:chgData name="Leonie Smith" userId="fed1330f33f5650e" providerId="LiveId" clId="{6CA9C673-C90E-4930-9364-5B9D23DB44FC}" dt="2022-10-24T06:09:56.212" v="29"/>
        <pc:sldMkLst>
          <pc:docMk/>
          <pc:sldMk cId="2511564658" sldId="454"/>
        </pc:sldMkLst>
        <pc:picChg chg="add del mod">
          <ac:chgData name="Leonie Smith" userId="fed1330f33f5650e" providerId="LiveId" clId="{6CA9C673-C90E-4930-9364-5B9D23DB44FC}" dt="2022-10-24T06:08:27.578" v="28"/>
          <ac:picMkLst>
            <pc:docMk/>
            <pc:sldMk cId="2511564658" sldId="454"/>
            <ac:picMk id="2" creationId="{C7848288-0830-0EF3-1916-2D5F5205CA5C}"/>
          </ac:picMkLst>
        </pc:picChg>
        <pc:picChg chg="add del mod">
          <ac:chgData name="Leonie Smith" userId="fed1330f33f5650e" providerId="LiveId" clId="{6CA9C673-C90E-4930-9364-5B9D23DB44FC}" dt="2022-10-24T06:09:56.212" v="29"/>
          <ac:picMkLst>
            <pc:docMk/>
            <pc:sldMk cId="2511564658" sldId="454"/>
            <ac:picMk id="3" creationId="{49BCEA48-051C-5481-7809-39B9644CD459}"/>
          </ac:picMkLst>
        </pc:picChg>
        <pc:picChg chg="add mod">
          <ac:chgData name="Leonie Smith" userId="fed1330f33f5650e" providerId="LiveId" clId="{6CA9C673-C90E-4930-9364-5B9D23DB44FC}" dt="2022-10-24T06:09:56.212" v="29"/>
          <ac:picMkLst>
            <pc:docMk/>
            <pc:sldMk cId="2511564658" sldId="454"/>
            <ac:picMk id="5" creationId="{416CE41D-0D37-8E07-C8CB-FA729A437561}"/>
          </ac:picMkLst>
        </pc:picChg>
      </pc:sldChg>
      <pc:sldChg chg="addSp delSp modSp">
        <pc:chgData name="Leonie Smith" userId="fed1330f33f5650e" providerId="LiveId" clId="{6CA9C673-C90E-4930-9364-5B9D23DB44FC}" dt="2022-10-24T06:15:34.261" v="35"/>
        <pc:sldMkLst>
          <pc:docMk/>
          <pc:sldMk cId="4049696417" sldId="456"/>
        </pc:sldMkLst>
        <pc:picChg chg="add del mod">
          <ac:chgData name="Leonie Smith" userId="fed1330f33f5650e" providerId="LiveId" clId="{6CA9C673-C90E-4930-9364-5B9D23DB44FC}" dt="2022-10-24T06:12:56.041" v="31"/>
          <ac:picMkLst>
            <pc:docMk/>
            <pc:sldMk cId="4049696417" sldId="456"/>
            <ac:picMk id="2" creationId="{4B71C0DF-1ED8-2E02-5ACE-85918CF0D8F5}"/>
          </ac:picMkLst>
        </pc:picChg>
        <pc:picChg chg="add del mod">
          <ac:chgData name="Leonie Smith" userId="fed1330f33f5650e" providerId="LiveId" clId="{6CA9C673-C90E-4930-9364-5B9D23DB44FC}" dt="2022-10-24T06:13:35.286" v="32"/>
          <ac:picMkLst>
            <pc:docMk/>
            <pc:sldMk cId="4049696417" sldId="456"/>
            <ac:picMk id="3" creationId="{58C15D80-9F56-EE72-A9F1-858B0E30DF43}"/>
          </ac:picMkLst>
        </pc:picChg>
        <pc:picChg chg="add del mod">
          <ac:chgData name="Leonie Smith" userId="fed1330f33f5650e" providerId="LiveId" clId="{6CA9C673-C90E-4930-9364-5B9D23DB44FC}" dt="2022-10-24T06:14:22.399" v="33"/>
          <ac:picMkLst>
            <pc:docMk/>
            <pc:sldMk cId="4049696417" sldId="456"/>
            <ac:picMk id="5" creationId="{0D489AEF-782B-29F8-7133-A2E310E93DD4}"/>
          </ac:picMkLst>
        </pc:picChg>
        <pc:picChg chg="add del mod">
          <ac:chgData name="Leonie Smith" userId="fed1330f33f5650e" providerId="LiveId" clId="{6CA9C673-C90E-4930-9364-5B9D23DB44FC}" dt="2022-10-24T06:14:55.079" v="34"/>
          <ac:picMkLst>
            <pc:docMk/>
            <pc:sldMk cId="4049696417" sldId="456"/>
            <ac:picMk id="7" creationId="{BA42D0AC-1B3F-0DEE-40AB-21DDA19BA04C}"/>
          </ac:picMkLst>
        </pc:picChg>
        <pc:picChg chg="add del mod">
          <ac:chgData name="Leonie Smith" userId="fed1330f33f5650e" providerId="LiveId" clId="{6CA9C673-C90E-4930-9364-5B9D23DB44FC}" dt="2022-10-24T06:15:34.261" v="35"/>
          <ac:picMkLst>
            <pc:docMk/>
            <pc:sldMk cId="4049696417" sldId="456"/>
            <ac:picMk id="8" creationId="{C2395595-A3FD-8AFC-F1EF-808828EDAEBA}"/>
          </ac:picMkLst>
        </pc:picChg>
        <pc:picChg chg="add mod">
          <ac:chgData name="Leonie Smith" userId="fed1330f33f5650e" providerId="LiveId" clId="{6CA9C673-C90E-4930-9364-5B9D23DB44FC}" dt="2022-10-24T06:15:34.261" v="35"/>
          <ac:picMkLst>
            <pc:docMk/>
            <pc:sldMk cId="4049696417" sldId="456"/>
            <ac:picMk id="9" creationId="{66DB72BD-0F53-9176-94BA-7F5BE6E74AA3}"/>
          </ac:picMkLst>
        </pc:picChg>
      </pc:sldChg>
      <pc:sldChg chg="addSp modSp modNotesTx">
        <pc:chgData name="Leonie Smith" userId="fed1330f33f5650e" providerId="LiveId" clId="{6CA9C673-C90E-4930-9364-5B9D23DB44FC}" dt="2022-10-25T06:26:48.408" v="39" actId="5793"/>
        <pc:sldMkLst>
          <pc:docMk/>
          <pc:sldMk cId="826482979" sldId="468"/>
        </pc:sldMkLst>
        <pc:picChg chg="add mod">
          <ac:chgData name="Leonie Smith" userId="fed1330f33f5650e" providerId="LiveId" clId="{6CA9C673-C90E-4930-9364-5B9D23DB44FC}" dt="2022-10-24T05:42:15.695" v="0"/>
          <ac:picMkLst>
            <pc:docMk/>
            <pc:sldMk cId="826482979" sldId="468"/>
            <ac:picMk id="4" creationId="{AE676C39-47CF-F355-5178-3C4E853F4A68}"/>
          </ac:picMkLst>
        </pc:picChg>
      </pc:sldChg>
      <pc:sldChg chg="addSp delSp modSp">
        <pc:chgData name="Leonie Smith" userId="fed1330f33f5650e" providerId="LiveId" clId="{6CA9C673-C90E-4930-9364-5B9D23DB44FC}" dt="2022-10-24T05:51:10.663" v="14"/>
        <pc:sldMkLst>
          <pc:docMk/>
          <pc:sldMk cId="1831334311" sldId="469"/>
        </pc:sldMkLst>
        <pc:picChg chg="add del mod">
          <ac:chgData name="Leonie Smith" userId="fed1330f33f5650e" providerId="LiveId" clId="{6CA9C673-C90E-4930-9364-5B9D23DB44FC}" dt="2022-10-24T05:50:40.394" v="12"/>
          <ac:picMkLst>
            <pc:docMk/>
            <pc:sldMk cId="1831334311" sldId="469"/>
            <ac:picMk id="2" creationId="{D971131F-DB96-32F6-0EC0-E438724CB3E0}"/>
          </ac:picMkLst>
        </pc:picChg>
        <pc:picChg chg="add del mod">
          <ac:chgData name="Leonie Smith" userId="fed1330f33f5650e" providerId="LiveId" clId="{6CA9C673-C90E-4930-9364-5B9D23DB44FC}" dt="2022-10-24T05:50:54.829" v="13"/>
          <ac:picMkLst>
            <pc:docMk/>
            <pc:sldMk cId="1831334311" sldId="469"/>
            <ac:picMk id="3" creationId="{225238C6-50F1-8422-5E9A-598BD3DDD03F}"/>
          </ac:picMkLst>
        </pc:picChg>
        <pc:picChg chg="add del mod">
          <ac:chgData name="Leonie Smith" userId="fed1330f33f5650e" providerId="LiveId" clId="{6CA9C673-C90E-4930-9364-5B9D23DB44FC}" dt="2022-10-24T05:51:10.663" v="14"/>
          <ac:picMkLst>
            <pc:docMk/>
            <pc:sldMk cId="1831334311" sldId="469"/>
            <ac:picMk id="5" creationId="{9AE0B08F-0A68-0EE2-60DE-01D7DF671655}"/>
          </ac:picMkLst>
        </pc:picChg>
        <pc:picChg chg="add mod">
          <ac:chgData name="Leonie Smith" userId="fed1330f33f5650e" providerId="LiveId" clId="{6CA9C673-C90E-4930-9364-5B9D23DB44FC}" dt="2022-10-24T05:51:10.663" v="14"/>
          <ac:picMkLst>
            <pc:docMk/>
            <pc:sldMk cId="1831334311" sldId="469"/>
            <ac:picMk id="7" creationId="{6F02B073-C4AC-71E5-C8A5-EF9A1AA750B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34 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E961BDA-D1D0-AC1A-13CC-ECE26C181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190C8E-D16F-A3D5-80A9-45FAFAA63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1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21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3"/>
    </mc:Choice>
    <mc:Fallback xmlns="">
      <p:transition spd="slow" advTm="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F648D0-F02C-0539-12AF-91C66461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740"/>
            <a:ext cx="12192000" cy="7038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4E4AED-7312-9012-8112-7D58F226B88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29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4He entered the house of God, and he and his companions ate the consecrated bread, which was not lawful for them to eat, but only for the priests.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ཁོང་ཅིའི་ཕྱིར་དཀོན་མཆོག་གི་བཞུགས་གནས་སུ་སོང་སྟེ་སྤྱན་བསྟར་བག་ལེབ་ཟོས༌སམ། སྤྱིར་དེ་ནི་དཱ་བིད་འཁོར་དང་བཅས་པས་ཟ་རུང་བ་ཞིག་མ་ཡིན༌ཏེ། མཆོད་དཔོན་ཁོ་ན་ཡིས་ཟ་རུང་བ་ཡིན༌ནོ།།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7DD753-5411-6028-4ED5-72D7D0364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4"/>
    </mc:Choice>
    <mc:Fallback xmlns="">
      <p:transition spd="slow" advTm="1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71186-2122-EF96-102C-72C553CBE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C5EC6-7E97-2B7D-3F22-4A61FCBC431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5Or haven’t you read in the Law that on the Sabbath the priests in the temple break the Sabbath and yet are innocent? 6But I tell you that something greater than the temple is here.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གཞན༌ཡང༌། མཆོད་དཔོན་རྣམས་ཀྱིས་ངལ་གསོ་བའི་ཉིན་མོར་མཆོད་ཁང་ནས་ངལ་གསོའི་ཁྲིམས་དང་འགལ་ནའང་ཉེས་པ་མེད་ཅེས་བཀའ་ཁྲིམས་ནང་དུ་ཡོད་པ་ཁྱོད་རྣམས་ཀྱིས་མ་བཀླགས༌སམ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བདག་གིས་ཁྱོད་རྣམས་ལ་སྨྲ་བར་བྱ༌སྟེ། མཆོད་ཁང་ལས་ཀྱང་ཆེ་བ་ཞིག་འདི་རུ༌ཡོད།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9A3178-17D1-DAB3-C202-691E28C48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9"/>
    </mc:Choice>
    <mc:Fallback xmlns="">
      <p:transition spd="slow" advTm="1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E21A2-A10C-8680-F2B7-56530500C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80B08-2435-9C93-9315-5B0D8DFB63F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7If only you had known the meaning of ‘I desire mercy, not sacrifice,’ you would not have condemned the innocent. 8For the Son of Man is Lord of the Sabbath.”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འོན༌ཀྱང༌། ཁྱོད་རྣམས་ཀྱིས་བདག་ནི་མཆོད་པར་མི་དགའ་ཞིང་སྙིང་རྗེའི་སེམས་ལ་དགའ་ཞེས་གསུངས་པ་དེའི་དོན་རྟོགས༌ན། ཉེས་པ་མེད་པའི་མི་ལ་ཉེས་པ་ཡོད་པར་མི་བྱེད༌དེ།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མིའི་བུ་ནི་ངལ་གསོ་བའི་ཉིན་གྱི་གཙོ་བོ་ཡིན་པའི་ཕྱིར་རོ་ཞེས་གསུངས༌སོ།།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C87B98-FB4F-6729-04D7-AD823180F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3"/>
    </mc:Choice>
    <mc:Fallback xmlns="">
      <p:transition spd="slow" advTm="1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57690-A3A6-54A3-AB6B-26CAFF6FC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B4505-7F4B-0C4B-4530-65CCAE60057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9Moving on from there, Jesus entered their synagogue, 10and a man with a withered hand was there. In order to accuse Jesus, they asked Him, “Is it lawful to heal on the Sabbath?”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དེ་ནས་སྐྱབས་མགོན་ཡེ་ཤུ་ཡུལ་དེ་དང་ཁ་བྲལ་ནས་ཁོ་རྣམས་ཀྱི་ཆོས་ཁང་དུ་ཕེབས༌ཤིང༌།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དེ་རུ་ལག་པ་ཡ་གཅིག་ཞ་བའི་མི་ཞིག་ཡོད༌དེ། ཕ་རུ་ཤི་པ་རྣམས་ཀྱིས་ཁོང་ལ་སྙད་འཛུགས་པའི༌ཕྱིར། ངལ་གསོ་བའི་ཉིན་མོར་ནད་གསོ་བ་ནི་བཀའ་ཁྲིམས་དང་མཐུན་ནམ་ཞེས་ཞུས་པ༌ལ།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6B8566-B5C7-9500-A53D-660877668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5"/>
    </mc:Choice>
    <mc:Fallback xmlns="">
      <p:transition spd="slow" advTm="18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4F8ED-0928-2592-1EEC-EB691ED3B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4C8A8E-7D83-31EF-D07A-DE4FC34C91BF}"/>
              </a:ext>
            </a:extLst>
          </p:cNvPr>
          <p:cNvSpPr txBox="1"/>
          <p:nvPr/>
        </p:nvSpPr>
        <p:spPr>
          <a:xfrm>
            <a:off x="3566548" y="37494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12:9,10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11He replied, “If one of you has a sheep and it falls into a pit on the Sabbath, will he not take hold of it and lift it out? 12How much more valuable is a man than a sheep! Therefore it is lawful to do good on the Sabbath.”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ཁོང་གིས་འདི་སྐད༌དུ། ཁྱོད་རྣམས་ལས་སུ་ཞིག་གི་ལུག་ཅིག་ངལ་གསོ་བའི་ཉིན་ལ་དོང་ནང་དུ་ལྷུང་བ༌ན། ཁོས་ལུག་དེ་ཕྱིར་མི་ལེན༌ནམ།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མི་ནི་ལུག་ལས་ཀྱང་གལ་ཆེ་བ་མ་ཡིན༌ནམ། དེའི༌ཕྱིར། ངལ་གསོ་བའི་ཉིན་ལ་ལས་བཟང་པོ་སྒྲུབ་པ་ནི་བཀའ་ཁྲིམས་དང་མཐུན་པ་ཡིན་ཞེས་གསུངས༌སོ།།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3CECED-86CF-4FC4-E8E3-A79529939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7"/>
    </mc:Choice>
    <mc:Fallback xmlns="">
      <p:transition spd="slow" advTm="2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6072131-2256-9FB4-CFD5-F7468BDE5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3EEAB-9486-3E91-E4B0-5C1CE258474D}"/>
              </a:ext>
            </a:extLst>
          </p:cNvPr>
          <p:cNvSpPr txBox="1"/>
          <p:nvPr/>
        </p:nvSpPr>
        <p:spPr>
          <a:xfrm>
            <a:off x="1456652" y="4002506"/>
            <a:ext cx="8501761" cy="2855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800" b="1" cap="all" dirty="0">
                <a:solidFill>
                  <a:schemeClr val="bg1"/>
                </a:solidFill>
                <a:latin typeface="ArialMT"/>
              </a:rPr>
              <a:t>མད་ཐཱ། 12</a:t>
            </a:r>
          </a:p>
          <a:p>
            <a:r>
              <a:rPr lang="bo-CN" sz="8800" b="1" dirty="0">
                <a:solidFill>
                  <a:schemeClr val="bg1"/>
                </a:solidFill>
                <a:latin typeface="Arial" panose="020B0604020202020204" pitchFamily="34" charset="0"/>
              </a:rPr>
              <a:t>ངལ་གསོ་བའི་ཉིན་གྱི་གཙོ༌བོ།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A8358-8221-55A1-B408-855B0B05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163"/>
            <a:ext cx="12192000" cy="8501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6A200-CA09-1904-372B-E81A45F284AD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12:11,12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13Then Jesus said to the man, “Stretch out your hand.” So he stretched it out, and it was restored to full use, just like the other. </a:t>
            </a:r>
            <a:r>
              <a:rPr lang="en-US" sz="4000" b="0" i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14But the Pharisees went out and plotted how they might kill Jesus.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5975132" y="0"/>
            <a:ext cx="6216868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ཁོང་གིས་མི་དེར་ལག་པ་རྐྱོངས་ཤིག་ཅེས་གསུངས་པ༌དང༌། ཁོས་ལག་པ་བརྐྱངས་ཤིང་སོས་ཏེ་ལག་པ་གཞན་དང་འདྲ་བར༌གྱུར།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འོན་ཀྱང་ཕ་རུ་ཤི་པ་རྣམས་ཕྱི་རོལ་ཏུ་སོང་ནས་ཁོང་ཉིད་ཅི་ལྟར་དགྲོང་བར་གྲོས་བྱས༌སོ།།</a:t>
            </a:r>
            <a:endParaRPr lang="en-ZA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6A7197-26DE-A1DF-930E-48DC56D58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2"/>
    </mc:Choice>
    <mc:Fallback xmlns="">
      <p:transition spd="slow" advTm="1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41501-0831-B0E6-2463-54C311110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7" b="1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07EFB-7F3F-06D9-D02B-C5748F7B6685}"/>
              </a:ext>
            </a:extLst>
          </p:cNvPr>
          <p:cNvSpPr txBox="1"/>
          <p:nvPr/>
        </p:nvSpPr>
        <p:spPr>
          <a:xfrm>
            <a:off x="3524423" y="37494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12:13,14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4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Jesus Is Lord of the Sabbath Day</a:t>
            </a:r>
            <a:r>
              <a:rPr lang="en-US" sz="4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Matt 12:1-14 (Left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800" b="1" cap="all" dirty="0">
                <a:solidFill>
                  <a:srgbClr val="121212"/>
                </a:solidFill>
                <a:latin typeface="ArialMT"/>
              </a:rPr>
              <a:t>མད་ཐཱ། 12</a:t>
            </a:r>
          </a:p>
          <a:p>
            <a:r>
              <a:rPr lang="bo-CN" sz="8800" b="1" dirty="0">
                <a:solidFill>
                  <a:srgbClr val="121212"/>
                </a:solidFill>
                <a:latin typeface="Arial" panose="020B0604020202020204" pitchFamily="34" charset="0"/>
              </a:rPr>
              <a:t>ངལ་གསོ་བའི་ཉིན་གྱི་གཙོ༌བོ།</a:t>
            </a:r>
          </a:p>
          <a:p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094148-1389-9955-B819-4B0A1E2FF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"/>
    </mc:Choice>
    <mc:Fallback xmlns="">
      <p:transition spd="slow" advTm="3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577F5EE-5DF1-5F7E-2685-6BDB958F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01689-DF70-B398-5CE2-C030BA7E3CB3}"/>
              </a:ext>
            </a:extLst>
          </p:cNvPr>
          <p:cNvSpPr txBox="1"/>
          <p:nvPr/>
        </p:nvSpPr>
        <p:spPr>
          <a:xfrm>
            <a:off x="1529388" y="3027354"/>
            <a:ext cx="8501761" cy="28554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800" b="1" cap="all" dirty="0">
                <a:solidFill>
                  <a:schemeClr val="bg1"/>
                </a:solidFill>
                <a:latin typeface="ArialMT"/>
              </a:rPr>
              <a:t>མད་ཐཱ། 12</a:t>
            </a:r>
          </a:p>
          <a:p>
            <a:r>
              <a:rPr lang="bo-CN" sz="8800" b="1" dirty="0">
                <a:solidFill>
                  <a:schemeClr val="bg1"/>
                </a:solidFill>
                <a:latin typeface="Arial" panose="020B0604020202020204" pitchFamily="34" charset="0"/>
              </a:rPr>
              <a:t>ངལ་གསོ་བའི་ཉིན་གྱི་གཙོ༌བོ།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AD0194-0D6B-5AD2-3A13-5717BE453B58}"/>
              </a:ext>
            </a:extLst>
          </p:cNvPr>
          <p:cNvSpPr txBox="1"/>
          <p:nvPr/>
        </p:nvSpPr>
        <p:spPr>
          <a:xfrm>
            <a:off x="856809" y="588284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1At that time Jesus went through the grainfields on the Sabbath. His disciples were hungry and began to pick the heads of grain and eat them.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ངལ་གསོ་བའི་ཉིན་མོར་སྐྱབས་མགོན་ཡེ་ཤུ་ཞིང་བར་བརྒྱུད་ནས་ཕེབས་པ༌དང༌། ཁོང་གི་ཐུགས་སྲས་རྣམས་བཀྲེས་ཏེ་འབྲུ་ཡི་སྙེ་མ་བཏོགས་ནས་ཟོས༌སོ།།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C7A854-A776-48BC-8654-580E2342C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"/>
    </mc:Choice>
    <mc:Fallback xmlns="">
      <p:transition spd="slow" advTm="11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84906-5FA0-D2D2-2A37-7AE5686F1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D4971-2C57-402F-BFDA-2B9E6C2F8C8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2When the Pharisees saw this, they said to Him, “Look, Your disciples are doing what is unlawful on the Sabbath.”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ཕ་རུ་ཤི་པ་རྣམས་ཀྱིས་དོན་དེ་མཐོང་ཞིང་ན༌རེ། གཟིགས༌དང༌། ཁྱེད་ཀྱི་ཐུགས་སྲས་རྣམས་ཀྱིས་ངལ་གསོ་བའི་ཉིན༌ལ། བཀའ་ཁྲིམས་དང་འགལ་བའི་ལས་བྱེད་ཀྱིན་འདུག་ཅེས་ཞུས་པ༌དང༌།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59D53C-08D5-2628-06D5-82D6CB1C2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2"/>
    </mc:Choice>
    <mc:Fallback xmlns="">
      <p:transition spd="slow" advTm="11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3F824-A263-48AA-BD3C-C12F4CDE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1999" cy="7049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2C3135-AF01-6EB3-C315-74D32C5A6E9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3Jesus replied, “Have you not read what David did when he and his companions were hungry?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ཁོང་གིས་དེ་རྣམས་ལ་འདི་སྐད༌དུ། དཱ་བིད་འཁོར་དང་བཅས་པའི་ལྟོ་བ་བཀྲེས་སྐབས་ཅི་ཞིག་བྱས་པ་ཁྱོད་རྣམས་ཀྱིས་བཀླགས་མ་མྱོང༌ངམ།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161F91-F695-B3C5-4725-BD9E3FC52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7"/>
    </mc:Choice>
    <mc:Fallback xmlns="">
      <p:transition spd="slow" advTm="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1169</Words>
  <Application>Microsoft Office PowerPoint</Application>
  <PresentationFormat>Widescreen</PresentationFormat>
  <Paragraphs>55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34-4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2024-07-22T07:54:12Z</dcterms:modified>
</cp:coreProperties>
</file>