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468" r:id="rId2"/>
    <p:sldId id="469" r:id="rId3"/>
    <p:sldId id="439" r:id="rId4"/>
    <p:sldId id="470" r:id="rId5"/>
    <p:sldId id="440" r:id="rId6"/>
    <p:sldId id="471" r:id="rId7"/>
    <p:sldId id="441" r:id="rId8"/>
    <p:sldId id="472" r:id="rId9"/>
    <p:sldId id="477" r:id="rId10"/>
    <p:sldId id="474" r:id="rId11"/>
    <p:sldId id="476" r:id="rId12"/>
    <p:sldId id="47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C9D280-16EF-4B38-92D5-DCD3AD2924BC}" v="1" dt="2025-05-16T06:25:25.0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83852" autoAdjust="0"/>
  </p:normalViewPr>
  <p:slideViewPr>
    <p:cSldViewPr snapToGrid="0">
      <p:cViewPr varScale="1">
        <p:scale>
          <a:sx n="45" d="100"/>
          <a:sy n="45" d="100"/>
        </p:scale>
        <p:origin x="48" y="63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5B4B6A0F-E3F2-45DD-A24C-E5D03B45B49E}"/>
    <pc:docChg chg="modSld">
      <pc:chgData name="Alfred Smith" userId="3c60a3631c0db8ad" providerId="LiveId" clId="{5B4B6A0F-E3F2-45DD-A24C-E5D03B45B49E}" dt="2025-04-25T09:15:33.195" v="6"/>
      <pc:docMkLst>
        <pc:docMk/>
      </pc:docMkLst>
      <pc:sldChg chg="modSp">
        <pc:chgData name="Alfred Smith" userId="3c60a3631c0db8ad" providerId="LiveId" clId="{5B4B6A0F-E3F2-45DD-A24C-E5D03B45B49E}" dt="2025-04-25T09:15:33.195" v="6"/>
        <pc:sldMkLst>
          <pc:docMk/>
          <pc:sldMk cId="3759221820" sldId="439"/>
        </pc:sldMkLst>
        <pc:spChg chg="mod">
          <ac:chgData name="Alfred Smith" userId="3c60a3631c0db8ad" providerId="LiveId" clId="{5B4B6A0F-E3F2-45DD-A24C-E5D03B45B49E}" dt="2025-04-25T09:15:33.195" v="6"/>
          <ac:spMkLst>
            <pc:docMk/>
            <pc:sldMk cId="3759221820" sldId="439"/>
            <ac:spMk id="6" creationId="{416C064E-628E-47C0-A712-DB178FE9901E}"/>
          </ac:spMkLst>
        </pc:spChg>
      </pc:sldChg>
      <pc:sldChg chg="modSp mod">
        <pc:chgData name="Alfred Smith" userId="3c60a3631c0db8ad" providerId="LiveId" clId="{5B4B6A0F-E3F2-45DD-A24C-E5D03B45B49E}" dt="2025-04-25T09:08:06.957" v="0"/>
        <pc:sldMkLst>
          <pc:docMk/>
          <pc:sldMk cId="923867738" sldId="440"/>
        </pc:sldMkLst>
        <pc:spChg chg="mod">
          <ac:chgData name="Alfred Smith" userId="3c60a3631c0db8ad" providerId="LiveId" clId="{5B4B6A0F-E3F2-45DD-A24C-E5D03B45B49E}" dt="2025-04-25T09:08:06.957" v="0"/>
          <ac:spMkLst>
            <pc:docMk/>
            <pc:sldMk cId="923867738" sldId="440"/>
            <ac:spMk id="6" creationId="{416C064E-628E-47C0-A712-DB178FE9901E}"/>
          </ac:spMkLst>
        </pc:spChg>
      </pc:sldChg>
      <pc:sldChg chg="modSp mod">
        <pc:chgData name="Alfred Smith" userId="3c60a3631c0db8ad" providerId="LiveId" clId="{5B4B6A0F-E3F2-45DD-A24C-E5D03B45B49E}" dt="2025-04-25T09:09:30.095" v="1"/>
        <pc:sldMkLst>
          <pc:docMk/>
          <pc:sldMk cId="3676245138" sldId="441"/>
        </pc:sldMkLst>
        <pc:spChg chg="mod">
          <ac:chgData name="Alfred Smith" userId="3c60a3631c0db8ad" providerId="LiveId" clId="{5B4B6A0F-E3F2-45DD-A24C-E5D03B45B49E}" dt="2025-04-25T09:09:30.095" v="1"/>
          <ac:spMkLst>
            <pc:docMk/>
            <pc:sldMk cId="3676245138" sldId="441"/>
            <ac:spMk id="6" creationId="{416C064E-628E-47C0-A712-DB178FE9901E}"/>
          </ac:spMkLst>
        </pc:spChg>
      </pc:sldChg>
      <pc:sldChg chg="modSp">
        <pc:chgData name="Alfred Smith" userId="3c60a3631c0db8ad" providerId="LiveId" clId="{5B4B6A0F-E3F2-45DD-A24C-E5D03B45B49E}" dt="2025-04-25T09:15:33.195" v="6"/>
        <pc:sldMkLst>
          <pc:docMk/>
          <pc:sldMk cId="1004352135" sldId="469"/>
        </pc:sldMkLst>
        <pc:spChg chg="mod">
          <ac:chgData name="Alfred Smith" userId="3c60a3631c0db8ad" providerId="LiveId" clId="{5B4B6A0F-E3F2-45DD-A24C-E5D03B45B49E}" dt="2025-04-25T09:15:33.195" v="6"/>
          <ac:spMkLst>
            <pc:docMk/>
            <pc:sldMk cId="1004352135" sldId="469"/>
            <ac:spMk id="2" creationId="{64662E58-6B56-144B-79E2-A0C542D33870}"/>
          </ac:spMkLst>
        </pc:spChg>
      </pc:sldChg>
      <pc:sldChg chg="modSp">
        <pc:chgData name="Alfred Smith" userId="3c60a3631c0db8ad" providerId="LiveId" clId="{5B4B6A0F-E3F2-45DD-A24C-E5D03B45B49E}" dt="2025-04-25T09:15:33.195" v="6"/>
        <pc:sldMkLst>
          <pc:docMk/>
          <pc:sldMk cId="2667376990" sldId="470"/>
        </pc:sldMkLst>
        <pc:spChg chg="mod">
          <ac:chgData name="Alfred Smith" userId="3c60a3631c0db8ad" providerId="LiveId" clId="{5B4B6A0F-E3F2-45DD-A24C-E5D03B45B49E}" dt="2025-04-25T09:15:33.195" v="6"/>
          <ac:spMkLst>
            <pc:docMk/>
            <pc:sldMk cId="2667376990" sldId="470"/>
            <ac:spMk id="3" creationId="{7D71AD6F-BF62-5D61-D682-410C54680427}"/>
          </ac:spMkLst>
        </pc:spChg>
      </pc:sldChg>
      <pc:sldChg chg="modSp">
        <pc:chgData name="Alfred Smith" userId="3c60a3631c0db8ad" providerId="LiveId" clId="{5B4B6A0F-E3F2-45DD-A24C-E5D03B45B49E}" dt="2025-04-25T09:15:33.195" v="6"/>
        <pc:sldMkLst>
          <pc:docMk/>
          <pc:sldMk cId="522797075" sldId="471"/>
        </pc:sldMkLst>
        <pc:spChg chg="mod">
          <ac:chgData name="Alfred Smith" userId="3c60a3631c0db8ad" providerId="LiveId" clId="{5B4B6A0F-E3F2-45DD-A24C-E5D03B45B49E}" dt="2025-04-25T09:15:33.195" v="6"/>
          <ac:spMkLst>
            <pc:docMk/>
            <pc:sldMk cId="522797075" sldId="471"/>
            <ac:spMk id="2" creationId="{12553538-7BBC-D382-280C-3C4D2C5F2749}"/>
          </ac:spMkLst>
        </pc:spChg>
      </pc:sldChg>
      <pc:sldChg chg="modSp">
        <pc:chgData name="Alfred Smith" userId="3c60a3631c0db8ad" providerId="LiveId" clId="{5B4B6A0F-E3F2-45DD-A24C-E5D03B45B49E}" dt="2025-04-25T09:15:33.195" v="6"/>
        <pc:sldMkLst>
          <pc:docMk/>
          <pc:sldMk cId="3384296886" sldId="472"/>
        </pc:sldMkLst>
        <pc:spChg chg="mod">
          <ac:chgData name="Alfred Smith" userId="3c60a3631c0db8ad" providerId="LiveId" clId="{5B4B6A0F-E3F2-45DD-A24C-E5D03B45B49E}" dt="2025-04-25T09:15:33.195" v="6"/>
          <ac:spMkLst>
            <pc:docMk/>
            <pc:sldMk cId="3384296886" sldId="472"/>
            <ac:spMk id="2" creationId="{3607819A-5177-920C-7BA7-008A9144139F}"/>
          </ac:spMkLst>
        </pc:spChg>
      </pc:sldChg>
      <pc:sldChg chg="modSp">
        <pc:chgData name="Alfred Smith" userId="3c60a3631c0db8ad" providerId="LiveId" clId="{5B4B6A0F-E3F2-45DD-A24C-E5D03B45B49E}" dt="2025-04-25T09:15:33.195" v="6"/>
        <pc:sldMkLst>
          <pc:docMk/>
          <pc:sldMk cId="2207349943" sldId="474"/>
        </pc:sldMkLst>
        <pc:spChg chg="mod">
          <ac:chgData name="Alfred Smith" userId="3c60a3631c0db8ad" providerId="LiveId" clId="{5B4B6A0F-E3F2-45DD-A24C-E5D03B45B49E}" dt="2025-04-25T09:15:33.195" v="6"/>
          <ac:spMkLst>
            <pc:docMk/>
            <pc:sldMk cId="2207349943" sldId="474"/>
            <ac:spMk id="2" creationId="{BF2725F2-4BB0-5B90-A97B-BC998899C099}"/>
          </ac:spMkLst>
        </pc:spChg>
      </pc:sldChg>
      <pc:sldChg chg="modSp">
        <pc:chgData name="Alfred Smith" userId="3c60a3631c0db8ad" providerId="LiveId" clId="{5B4B6A0F-E3F2-45DD-A24C-E5D03B45B49E}" dt="2025-04-25T09:15:33.195" v="6"/>
        <pc:sldMkLst>
          <pc:docMk/>
          <pc:sldMk cId="1610214807" sldId="475"/>
        </pc:sldMkLst>
        <pc:spChg chg="mod">
          <ac:chgData name="Alfred Smith" userId="3c60a3631c0db8ad" providerId="LiveId" clId="{5B4B6A0F-E3F2-45DD-A24C-E5D03B45B49E}" dt="2025-04-25T09:15:33.195" v="6"/>
          <ac:spMkLst>
            <pc:docMk/>
            <pc:sldMk cId="1610214807" sldId="475"/>
            <ac:spMk id="2" creationId="{937B0852-8750-0C37-4CB7-AA7AFF3AC9A3}"/>
          </ac:spMkLst>
        </pc:spChg>
      </pc:sldChg>
      <pc:sldChg chg="modSp mod">
        <pc:chgData name="Alfred Smith" userId="3c60a3631c0db8ad" providerId="LiveId" clId="{5B4B6A0F-E3F2-45DD-A24C-E5D03B45B49E}" dt="2025-04-25T09:14:15.668" v="5"/>
        <pc:sldMkLst>
          <pc:docMk/>
          <pc:sldMk cId="1793205715" sldId="476"/>
        </pc:sldMkLst>
        <pc:spChg chg="mod">
          <ac:chgData name="Alfred Smith" userId="3c60a3631c0db8ad" providerId="LiveId" clId="{5B4B6A0F-E3F2-45DD-A24C-E5D03B45B49E}" dt="2025-04-25T09:14:15.668" v="5"/>
          <ac:spMkLst>
            <pc:docMk/>
            <pc:sldMk cId="1793205715" sldId="476"/>
            <ac:spMk id="6" creationId="{416C064E-628E-47C0-A712-DB178FE9901E}"/>
          </ac:spMkLst>
        </pc:spChg>
      </pc:sldChg>
      <pc:sldChg chg="modSp mod">
        <pc:chgData name="Alfred Smith" userId="3c60a3631c0db8ad" providerId="LiveId" clId="{5B4B6A0F-E3F2-45DD-A24C-E5D03B45B49E}" dt="2025-04-25T09:13:43.673" v="4"/>
        <pc:sldMkLst>
          <pc:docMk/>
          <pc:sldMk cId="3487486145" sldId="477"/>
        </pc:sldMkLst>
        <pc:spChg chg="mod">
          <ac:chgData name="Alfred Smith" userId="3c60a3631c0db8ad" providerId="LiveId" clId="{5B4B6A0F-E3F2-45DD-A24C-E5D03B45B49E}" dt="2025-04-25T09:13:43.673" v="4"/>
          <ac:spMkLst>
            <pc:docMk/>
            <pc:sldMk cId="3487486145" sldId="477"/>
            <ac:spMk id="6" creationId="{416C064E-628E-47C0-A712-DB178FE9901E}"/>
          </ac:spMkLst>
        </pc:spChg>
      </pc:sldChg>
    </pc:docChg>
  </pc:docChgLst>
  <pc:docChgLst>
    <pc:chgData name="Leonie Smith" userId="fed1330f33f5650e" providerId="LiveId" clId="{4D52C669-420B-4A21-BD51-C25E8B63C9F3}"/>
    <pc:docChg chg="delSld modSld">
      <pc:chgData name="Leonie Smith" userId="fed1330f33f5650e" providerId="LiveId" clId="{4D52C669-420B-4A21-BD51-C25E8B63C9F3}" dt="2023-12-21T03:57:57.577" v="61" actId="47"/>
      <pc:docMkLst>
        <pc:docMk/>
      </pc:docMkLst>
      <pc:sldChg chg="addSp delSp modSp mod modTransition modAnim">
        <pc:chgData name="Leonie Smith" userId="fed1330f33f5650e" providerId="LiveId" clId="{4D52C669-420B-4A21-BD51-C25E8B63C9F3}" dt="2023-12-20T02:40:50.170" v="11"/>
        <pc:sldMkLst>
          <pc:docMk/>
          <pc:sldMk cId="3759221820" sldId="439"/>
        </pc:sldMkLst>
      </pc:sldChg>
      <pc:sldChg chg="addSp delSp modSp mod modTransition modAnim">
        <pc:chgData name="Leonie Smith" userId="fed1330f33f5650e" providerId="LiveId" clId="{4D52C669-420B-4A21-BD51-C25E8B63C9F3}" dt="2023-12-20T02:42:11.036" v="23"/>
        <pc:sldMkLst>
          <pc:docMk/>
          <pc:sldMk cId="923867738" sldId="440"/>
        </pc:sldMkLst>
      </pc:sldChg>
      <pc:sldChg chg="addSp delSp modSp mod modTransition modAnim">
        <pc:chgData name="Leonie Smith" userId="fed1330f33f5650e" providerId="LiveId" clId="{4D52C669-420B-4A21-BD51-C25E8B63C9F3}" dt="2023-12-20T02:42:47.637" v="26"/>
        <pc:sldMkLst>
          <pc:docMk/>
          <pc:sldMk cId="3676245138" sldId="441"/>
        </pc:sldMkLst>
      </pc:sldChg>
      <pc:sldChg chg="addSp delSp modSp del mod modTransition modAnim">
        <pc:chgData name="Leonie Smith" userId="fed1330f33f5650e" providerId="LiveId" clId="{4D52C669-420B-4A21-BD51-C25E8B63C9F3}" dt="2023-12-21T03:57:19.784" v="58" actId="47"/>
        <pc:sldMkLst>
          <pc:docMk/>
          <pc:sldMk cId="3095902142" sldId="443"/>
        </pc:sldMkLst>
      </pc:sldChg>
      <pc:sldChg chg="addSp delSp modSp del mod modTransition modAnim">
        <pc:chgData name="Leonie Smith" userId="fed1330f33f5650e" providerId="LiveId" clId="{4D52C669-420B-4A21-BD51-C25E8B63C9F3}" dt="2023-12-21T03:57:51.829" v="60" actId="47"/>
        <pc:sldMkLst>
          <pc:docMk/>
          <pc:sldMk cId="1718612039" sldId="444"/>
        </pc:sldMkLst>
      </pc:sldChg>
      <pc:sldChg chg="addSp delSp modSp mod modTransition modAnim modNotesTx">
        <pc:chgData name="Leonie Smith" userId="fed1330f33f5650e" providerId="LiveId" clId="{4D52C669-420B-4A21-BD51-C25E8B63C9F3}" dt="2023-12-21T03:14:26.218" v="57" actId="20577"/>
        <pc:sldMkLst>
          <pc:docMk/>
          <pc:sldMk cId="826482979" sldId="468"/>
        </pc:sldMkLst>
      </pc:sldChg>
      <pc:sldChg chg="addSp delSp modSp mod modTransition modAnim">
        <pc:chgData name="Leonie Smith" userId="fed1330f33f5650e" providerId="LiveId" clId="{4D52C669-420B-4A21-BD51-C25E8B63C9F3}" dt="2023-12-20T02:45:48.783" v="47"/>
        <pc:sldMkLst>
          <pc:docMk/>
          <pc:sldMk cId="1793205715" sldId="476"/>
        </pc:sldMkLst>
      </pc:sldChg>
      <pc:sldChg chg="addSp delSp modSp mod modTransition modAnim">
        <pc:chgData name="Leonie Smith" userId="fed1330f33f5650e" providerId="LiveId" clId="{4D52C669-420B-4A21-BD51-C25E8B63C9F3}" dt="2023-12-20T02:44:38.839" v="38"/>
        <pc:sldMkLst>
          <pc:docMk/>
          <pc:sldMk cId="3487486145" sldId="477"/>
        </pc:sldMkLst>
      </pc:sldChg>
      <pc:sldChg chg="del">
        <pc:chgData name="Leonie Smith" userId="fed1330f33f5650e" providerId="LiveId" clId="{4D52C669-420B-4A21-BD51-C25E8B63C9F3}" dt="2023-12-21T03:57:26.701" v="59" actId="47"/>
        <pc:sldMkLst>
          <pc:docMk/>
          <pc:sldMk cId="1217554622" sldId="478"/>
        </pc:sldMkLst>
      </pc:sldChg>
      <pc:sldChg chg="del">
        <pc:chgData name="Leonie Smith" userId="fed1330f33f5650e" providerId="LiveId" clId="{4D52C669-420B-4A21-BD51-C25E8B63C9F3}" dt="2023-12-21T03:57:57.577" v="61" actId="47"/>
        <pc:sldMkLst>
          <pc:docMk/>
          <pc:sldMk cId="1619880083" sldId="479"/>
        </pc:sldMkLst>
      </pc:sldChg>
    </pc:docChg>
  </pc:docChgLst>
  <pc:docChgLst>
    <pc:chgData name="Leonie Smith" userId="fed1330f33f5650e" providerId="LiveId" clId="{63DDC8B0-A459-4EAF-90A6-9E510DD7455A}"/>
    <pc:docChg chg="addSld modSld">
      <pc:chgData name="Leonie Smith" userId="fed1330f33f5650e" providerId="LiveId" clId="{63DDC8B0-A459-4EAF-90A6-9E510DD7455A}" dt="2023-01-12T09:33:35.654" v="11"/>
      <pc:docMkLst>
        <pc:docMk/>
      </pc:docMkLst>
      <pc:sldChg chg="addSp modSp">
        <pc:chgData name="Leonie Smith" userId="fed1330f33f5650e" providerId="LiveId" clId="{63DDC8B0-A459-4EAF-90A6-9E510DD7455A}" dt="2023-01-12T09:30:57.308" v="0"/>
        <pc:sldMkLst>
          <pc:docMk/>
          <pc:sldMk cId="1004352135" sldId="469"/>
        </pc:sldMkLst>
      </pc:sldChg>
      <pc:sldChg chg="addSp modSp">
        <pc:chgData name="Leonie Smith" userId="fed1330f33f5650e" providerId="LiveId" clId="{63DDC8B0-A459-4EAF-90A6-9E510DD7455A}" dt="2023-01-12T09:31:00.514" v="1"/>
        <pc:sldMkLst>
          <pc:docMk/>
          <pc:sldMk cId="2667376990" sldId="470"/>
        </pc:sldMkLst>
      </pc:sldChg>
      <pc:sldChg chg="addSp modSp">
        <pc:chgData name="Leonie Smith" userId="fed1330f33f5650e" providerId="LiveId" clId="{63DDC8B0-A459-4EAF-90A6-9E510DD7455A}" dt="2023-01-12T09:31:09.024" v="2"/>
        <pc:sldMkLst>
          <pc:docMk/>
          <pc:sldMk cId="522797075" sldId="471"/>
        </pc:sldMkLst>
      </pc:sldChg>
      <pc:sldChg chg="addSp modSp">
        <pc:chgData name="Leonie Smith" userId="fed1330f33f5650e" providerId="LiveId" clId="{63DDC8B0-A459-4EAF-90A6-9E510DD7455A}" dt="2023-01-12T09:31:18.100" v="3"/>
        <pc:sldMkLst>
          <pc:docMk/>
          <pc:sldMk cId="3384296886" sldId="472"/>
        </pc:sldMkLst>
      </pc:sldChg>
      <pc:sldChg chg="addSp modSp">
        <pc:chgData name="Leonie Smith" userId="fed1330f33f5650e" providerId="LiveId" clId="{63DDC8B0-A459-4EAF-90A6-9E510DD7455A}" dt="2023-01-12T09:32:42.960" v="7"/>
        <pc:sldMkLst>
          <pc:docMk/>
          <pc:sldMk cId="2207349943" sldId="474"/>
        </pc:sldMkLst>
      </pc:sldChg>
      <pc:sldChg chg="addSp modSp">
        <pc:chgData name="Leonie Smith" userId="fed1330f33f5650e" providerId="LiveId" clId="{63DDC8B0-A459-4EAF-90A6-9E510DD7455A}" dt="2023-01-12T09:33:35.654" v="11"/>
        <pc:sldMkLst>
          <pc:docMk/>
          <pc:sldMk cId="1610214807" sldId="475"/>
        </pc:sldMkLst>
      </pc:sldChg>
      <pc:sldChg chg="addSp modSp new">
        <pc:chgData name="Leonie Smith" userId="fed1330f33f5650e" providerId="LiveId" clId="{63DDC8B0-A459-4EAF-90A6-9E510DD7455A}" dt="2023-01-12T09:32:24.133" v="6"/>
        <pc:sldMkLst>
          <pc:docMk/>
          <pc:sldMk cId="1217554622" sldId="478"/>
        </pc:sldMkLst>
      </pc:sldChg>
      <pc:sldChg chg="addSp modSp new">
        <pc:chgData name="Leonie Smith" userId="fed1330f33f5650e" providerId="LiveId" clId="{63DDC8B0-A459-4EAF-90A6-9E510DD7455A}" dt="2023-01-12T09:33:23.143" v="10"/>
        <pc:sldMkLst>
          <pc:docMk/>
          <pc:sldMk cId="1619880083" sldId="479"/>
        </pc:sldMkLst>
      </pc:sldChg>
    </pc:docChg>
  </pc:docChgLst>
  <pc:docChgLst>
    <pc:chgData name="Leonie Smith" userId="fed1330f33f5650e" providerId="LiveId" clId="{26FBCFA0-F5B2-4950-A07D-A23721A4E4FC}"/>
    <pc:docChg chg="custSel addSld modSld">
      <pc:chgData name="Leonie Smith" userId="fed1330f33f5650e" providerId="LiveId" clId="{26FBCFA0-F5B2-4950-A07D-A23721A4E4FC}" dt="2022-10-28T04:55:33.926" v="106" actId="5793"/>
      <pc:docMkLst>
        <pc:docMk/>
      </pc:docMkLst>
      <pc:sldChg chg="addSp delSp modSp mod">
        <pc:chgData name="Leonie Smith" userId="fed1330f33f5650e" providerId="LiveId" clId="{26FBCFA0-F5B2-4950-A07D-A23721A4E4FC}" dt="2022-10-26T05:02:03.901" v="82" actId="20577"/>
        <pc:sldMkLst>
          <pc:docMk/>
          <pc:sldMk cId="3759221820" sldId="439"/>
        </pc:sldMkLst>
      </pc:sldChg>
      <pc:sldChg chg="addSp delSp modSp">
        <pc:chgData name="Leonie Smith" userId="fed1330f33f5650e" providerId="LiveId" clId="{26FBCFA0-F5B2-4950-A07D-A23721A4E4FC}" dt="2022-10-26T05:05:47.998" v="85"/>
        <pc:sldMkLst>
          <pc:docMk/>
          <pc:sldMk cId="923867738" sldId="440"/>
        </pc:sldMkLst>
      </pc:sldChg>
      <pc:sldChg chg="addSp delSp modSp mod">
        <pc:chgData name="Leonie Smith" userId="fed1330f33f5650e" providerId="LiveId" clId="{26FBCFA0-F5B2-4950-A07D-A23721A4E4FC}" dt="2022-10-26T05:11:03.141" v="89"/>
        <pc:sldMkLst>
          <pc:docMk/>
          <pc:sldMk cId="3676245138" sldId="441"/>
        </pc:sldMkLst>
      </pc:sldChg>
      <pc:sldChg chg="addSp delSp modSp mod">
        <pc:chgData name="Leonie Smith" userId="fed1330f33f5650e" providerId="LiveId" clId="{26FBCFA0-F5B2-4950-A07D-A23721A4E4FC}" dt="2022-10-26T05:15:59.961" v="94"/>
        <pc:sldMkLst>
          <pc:docMk/>
          <pc:sldMk cId="3095902142" sldId="443"/>
        </pc:sldMkLst>
      </pc:sldChg>
      <pc:sldChg chg="addSp modSp mod">
        <pc:chgData name="Leonie Smith" userId="fed1330f33f5650e" providerId="LiveId" clId="{26FBCFA0-F5B2-4950-A07D-A23721A4E4FC}" dt="2022-10-26T05:20:36.033" v="98"/>
        <pc:sldMkLst>
          <pc:docMk/>
          <pc:sldMk cId="1718612039" sldId="444"/>
        </pc:sldMkLst>
      </pc:sldChg>
      <pc:sldChg chg="addSp modSp modNotesTx">
        <pc:chgData name="Leonie Smith" userId="fed1330f33f5650e" providerId="LiveId" clId="{26FBCFA0-F5B2-4950-A07D-A23721A4E4FC}" dt="2022-10-28T04:55:33.926" v="106" actId="5793"/>
        <pc:sldMkLst>
          <pc:docMk/>
          <pc:sldMk cId="826482979" sldId="468"/>
        </pc:sldMkLst>
      </pc:sldChg>
      <pc:sldChg chg="addSp delSp modSp add mod">
        <pc:chgData name="Leonie Smith" userId="fed1330f33f5650e" providerId="LiveId" clId="{26FBCFA0-F5B2-4950-A07D-A23721A4E4FC}" dt="2022-10-26T05:23:53.863" v="102"/>
        <pc:sldMkLst>
          <pc:docMk/>
          <pc:sldMk cId="1793205715" sldId="476"/>
        </pc:sldMkLst>
      </pc:sldChg>
      <pc:sldChg chg="addSp delSp modSp add mod">
        <pc:chgData name="Leonie Smith" userId="fed1330f33f5650e" providerId="LiveId" clId="{26FBCFA0-F5B2-4950-A07D-A23721A4E4FC}" dt="2022-10-26T05:19:37.532" v="97"/>
        <pc:sldMkLst>
          <pc:docMk/>
          <pc:sldMk cId="3487486145" sldId="477"/>
        </pc:sldMkLst>
      </pc:sldChg>
    </pc:docChg>
  </pc:docChgLst>
  <pc:docChgLst>
    <pc:chgData name="Alfred Smith" userId="3c60a3631c0db8ad" providerId="LiveId" clId="{74FCFCC7-90B0-46A3-938D-C1E6EDE311A7}"/>
    <pc:docChg chg="undo custSel modSld">
      <pc:chgData name="Alfred Smith" userId="3c60a3631c0db8ad" providerId="LiveId" clId="{74FCFCC7-90B0-46A3-938D-C1E6EDE311A7}" dt="2024-07-22T08:35:06.805" v="15" actId="27636"/>
      <pc:docMkLst>
        <pc:docMk/>
      </pc:docMkLst>
      <pc:sldChg chg="modSp mod">
        <pc:chgData name="Alfred Smith" userId="3c60a3631c0db8ad" providerId="LiveId" clId="{74FCFCC7-90B0-46A3-938D-C1E6EDE311A7}" dt="2024-07-22T08:21:38.375" v="7"/>
        <pc:sldMkLst>
          <pc:docMk/>
          <pc:sldMk cId="923867738" sldId="440"/>
        </pc:sldMkLst>
      </pc:sldChg>
      <pc:sldChg chg="modSp mod">
        <pc:chgData name="Alfred Smith" userId="3c60a3631c0db8ad" providerId="LiveId" clId="{74FCFCC7-90B0-46A3-938D-C1E6EDE311A7}" dt="2024-07-22T08:21:51.968" v="8"/>
        <pc:sldMkLst>
          <pc:docMk/>
          <pc:sldMk cId="3676245138" sldId="441"/>
        </pc:sldMkLst>
      </pc:sldChg>
      <pc:sldChg chg="modSp mod">
        <pc:chgData name="Alfred Smith" userId="3c60a3631c0db8ad" providerId="LiveId" clId="{74FCFCC7-90B0-46A3-938D-C1E6EDE311A7}" dt="2024-07-22T08:35:06.805" v="15" actId="27636"/>
        <pc:sldMkLst>
          <pc:docMk/>
          <pc:sldMk cId="826482979" sldId="468"/>
        </pc:sldMkLst>
      </pc:sldChg>
      <pc:sldChg chg="addSp modSp">
        <pc:chgData name="Alfred Smith" userId="3c60a3631c0db8ad" providerId="LiveId" clId="{74FCFCC7-90B0-46A3-938D-C1E6EDE311A7}" dt="2024-07-22T08:09:37.080" v="6"/>
        <pc:sldMkLst>
          <pc:docMk/>
          <pc:sldMk cId="2667376990" sldId="470"/>
        </pc:sldMkLst>
      </pc:sldChg>
      <pc:sldChg chg="modSp mod">
        <pc:chgData name="Alfred Smith" userId="3c60a3631c0db8ad" providerId="LiveId" clId="{74FCFCC7-90B0-46A3-938D-C1E6EDE311A7}" dt="2024-07-22T08:22:46.469" v="10"/>
        <pc:sldMkLst>
          <pc:docMk/>
          <pc:sldMk cId="1793205715" sldId="476"/>
        </pc:sldMkLst>
      </pc:sldChg>
      <pc:sldChg chg="modSp mod">
        <pc:chgData name="Alfred Smith" userId="3c60a3631c0db8ad" providerId="LiveId" clId="{74FCFCC7-90B0-46A3-938D-C1E6EDE311A7}" dt="2024-07-22T08:22:30.437" v="9"/>
        <pc:sldMkLst>
          <pc:docMk/>
          <pc:sldMk cId="3487486145" sldId="477"/>
        </pc:sldMkLst>
      </pc:sldChg>
    </pc:docChg>
  </pc:docChgLst>
  <pc:docChgLst>
    <pc:chgData name="Alfred Smith" userId="3c60a3631c0db8ad" providerId="LiveId" clId="{C1C9D280-16EF-4B38-92D5-DCD3AD2924BC}"/>
    <pc:docChg chg="undo redo custSel modSld">
      <pc:chgData name="Alfred Smith" userId="3c60a3631c0db8ad" providerId="LiveId" clId="{C1C9D280-16EF-4B38-92D5-DCD3AD2924BC}" dt="2025-05-16T06:30:27.804" v="6"/>
      <pc:docMkLst>
        <pc:docMk/>
      </pc:docMkLst>
      <pc:sldChg chg="modSp">
        <pc:chgData name="Alfred Smith" userId="3c60a3631c0db8ad" providerId="LiveId" clId="{C1C9D280-16EF-4B38-92D5-DCD3AD2924BC}" dt="2025-05-16T06:25:25.016" v="0"/>
        <pc:sldMkLst>
          <pc:docMk/>
          <pc:sldMk cId="3759221820" sldId="439"/>
        </pc:sldMkLst>
        <pc:spChg chg="mod">
          <ac:chgData name="Alfred Smith" userId="3c60a3631c0db8ad" providerId="LiveId" clId="{C1C9D280-16EF-4B38-92D5-DCD3AD2924BC}" dt="2025-05-16T06:25:25.016" v="0"/>
          <ac:spMkLst>
            <pc:docMk/>
            <pc:sldMk cId="3759221820" sldId="439"/>
            <ac:spMk id="6" creationId="{416C064E-628E-47C0-A712-DB178FE9901E}"/>
          </ac:spMkLst>
        </pc:spChg>
      </pc:sldChg>
      <pc:sldChg chg="modSp mod">
        <pc:chgData name="Alfred Smith" userId="3c60a3631c0db8ad" providerId="LiveId" clId="{C1C9D280-16EF-4B38-92D5-DCD3AD2924BC}" dt="2025-05-16T06:26:36.927" v="1"/>
        <pc:sldMkLst>
          <pc:docMk/>
          <pc:sldMk cId="923867738" sldId="440"/>
        </pc:sldMkLst>
        <pc:spChg chg="mod">
          <ac:chgData name="Alfred Smith" userId="3c60a3631c0db8ad" providerId="LiveId" clId="{C1C9D280-16EF-4B38-92D5-DCD3AD2924BC}" dt="2025-05-16T06:26:36.927" v="1"/>
          <ac:spMkLst>
            <pc:docMk/>
            <pc:sldMk cId="923867738" sldId="440"/>
            <ac:spMk id="6" creationId="{416C064E-628E-47C0-A712-DB178FE9901E}"/>
          </ac:spMkLst>
        </pc:spChg>
      </pc:sldChg>
      <pc:sldChg chg="modSp mod">
        <pc:chgData name="Alfred Smith" userId="3c60a3631c0db8ad" providerId="LiveId" clId="{C1C9D280-16EF-4B38-92D5-DCD3AD2924BC}" dt="2025-05-16T06:28:40.827" v="2"/>
        <pc:sldMkLst>
          <pc:docMk/>
          <pc:sldMk cId="3676245138" sldId="441"/>
        </pc:sldMkLst>
        <pc:spChg chg="mod">
          <ac:chgData name="Alfred Smith" userId="3c60a3631c0db8ad" providerId="LiveId" clId="{C1C9D280-16EF-4B38-92D5-DCD3AD2924BC}" dt="2025-05-16T06:28:40.827" v="2"/>
          <ac:spMkLst>
            <pc:docMk/>
            <pc:sldMk cId="3676245138" sldId="441"/>
            <ac:spMk id="6" creationId="{416C064E-628E-47C0-A712-DB178FE9901E}"/>
          </ac:spMkLst>
        </pc:spChg>
      </pc:sldChg>
      <pc:sldChg chg="modSp">
        <pc:chgData name="Alfred Smith" userId="3c60a3631c0db8ad" providerId="LiveId" clId="{C1C9D280-16EF-4B38-92D5-DCD3AD2924BC}" dt="2025-05-16T06:25:25.016" v="0"/>
        <pc:sldMkLst>
          <pc:docMk/>
          <pc:sldMk cId="1004352135" sldId="469"/>
        </pc:sldMkLst>
        <pc:spChg chg="mod">
          <ac:chgData name="Alfred Smith" userId="3c60a3631c0db8ad" providerId="LiveId" clId="{C1C9D280-16EF-4B38-92D5-DCD3AD2924BC}" dt="2025-05-16T06:25:25.016" v="0"/>
          <ac:spMkLst>
            <pc:docMk/>
            <pc:sldMk cId="1004352135" sldId="469"/>
            <ac:spMk id="2" creationId="{64662E58-6B56-144B-79E2-A0C542D33870}"/>
          </ac:spMkLst>
        </pc:spChg>
      </pc:sldChg>
      <pc:sldChg chg="modSp">
        <pc:chgData name="Alfred Smith" userId="3c60a3631c0db8ad" providerId="LiveId" clId="{C1C9D280-16EF-4B38-92D5-DCD3AD2924BC}" dt="2025-05-16T06:25:25.016" v="0"/>
        <pc:sldMkLst>
          <pc:docMk/>
          <pc:sldMk cId="2667376990" sldId="470"/>
        </pc:sldMkLst>
        <pc:spChg chg="mod">
          <ac:chgData name="Alfred Smith" userId="3c60a3631c0db8ad" providerId="LiveId" clId="{C1C9D280-16EF-4B38-92D5-DCD3AD2924BC}" dt="2025-05-16T06:25:25.016" v="0"/>
          <ac:spMkLst>
            <pc:docMk/>
            <pc:sldMk cId="2667376990" sldId="470"/>
            <ac:spMk id="3" creationId="{7D71AD6F-BF62-5D61-D682-410C54680427}"/>
          </ac:spMkLst>
        </pc:spChg>
      </pc:sldChg>
      <pc:sldChg chg="modSp">
        <pc:chgData name="Alfred Smith" userId="3c60a3631c0db8ad" providerId="LiveId" clId="{C1C9D280-16EF-4B38-92D5-DCD3AD2924BC}" dt="2025-05-16T06:25:25.016" v="0"/>
        <pc:sldMkLst>
          <pc:docMk/>
          <pc:sldMk cId="522797075" sldId="471"/>
        </pc:sldMkLst>
        <pc:spChg chg="mod">
          <ac:chgData name="Alfred Smith" userId="3c60a3631c0db8ad" providerId="LiveId" clId="{C1C9D280-16EF-4B38-92D5-DCD3AD2924BC}" dt="2025-05-16T06:25:25.016" v="0"/>
          <ac:spMkLst>
            <pc:docMk/>
            <pc:sldMk cId="522797075" sldId="471"/>
            <ac:spMk id="2" creationId="{12553538-7BBC-D382-280C-3C4D2C5F2749}"/>
          </ac:spMkLst>
        </pc:spChg>
      </pc:sldChg>
      <pc:sldChg chg="modSp">
        <pc:chgData name="Alfred Smith" userId="3c60a3631c0db8ad" providerId="LiveId" clId="{C1C9D280-16EF-4B38-92D5-DCD3AD2924BC}" dt="2025-05-16T06:25:25.016" v="0"/>
        <pc:sldMkLst>
          <pc:docMk/>
          <pc:sldMk cId="3384296886" sldId="472"/>
        </pc:sldMkLst>
        <pc:spChg chg="mod">
          <ac:chgData name="Alfred Smith" userId="3c60a3631c0db8ad" providerId="LiveId" clId="{C1C9D280-16EF-4B38-92D5-DCD3AD2924BC}" dt="2025-05-16T06:25:25.016" v="0"/>
          <ac:spMkLst>
            <pc:docMk/>
            <pc:sldMk cId="3384296886" sldId="472"/>
            <ac:spMk id="2" creationId="{3607819A-5177-920C-7BA7-008A9144139F}"/>
          </ac:spMkLst>
        </pc:spChg>
      </pc:sldChg>
      <pc:sldChg chg="modSp">
        <pc:chgData name="Alfred Smith" userId="3c60a3631c0db8ad" providerId="LiveId" clId="{C1C9D280-16EF-4B38-92D5-DCD3AD2924BC}" dt="2025-05-16T06:25:25.016" v="0"/>
        <pc:sldMkLst>
          <pc:docMk/>
          <pc:sldMk cId="2207349943" sldId="474"/>
        </pc:sldMkLst>
        <pc:spChg chg="mod">
          <ac:chgData name="Alfred Smith" userId="3c60a3631c0db8ad" providerId="LiveId" clId="{C1C9D280-16EF-4B38-92D5-DCD3AD2924BC}" dt="2025-05-16T06:25:25.016" v="0"/>
          <ac:spMkLst>
            <pc:docMk/>
            <pc:sldMk cId="2207349943" sldId="474"/>
            <ac:spMk id="2" creationId="{BF2725F2-4BB0-5B90-A97B-BC998899C099}"/>
          </ac:spMkLst>
        </pc:spChg>
      </pc:sldChg>
      <pc:sldChg chg="modSp">
        <pc:chgData name="Alfred Smith" userId="3c60a3631c0db8ad" providerId="LiveId" clId="{C1C9D280-16EF-4B38-92D5-DCD3AD2924BC}" dt="2025-05-16T06:25:25.016" v="0"/>
        <pc:sldMkLst>
          <pc:docMk/>
          <pc:sldMk cId="1610214807" sldId="475"/>
        </pc:sldMkLst>
        <pc:spChg chg="mod">
          <ac:chgData name="Alfred Smith" userId="3c60a3631c0db8ad" providerId="LiveId" clId="{C1C9D280-16EF-4B38-92D5-DCD3AD2924BC}" dt="2025-05-16T06:25:25.016" v="0"/>
          <ac:spMkLst>
            <pc:docMk/>
            <pc:sldMk cId="1610214807" sldId="475"/>
            <ac:spMk id="2" creationId="{937B0852-8750-0C37-4CB7-AA7AFF3AC9A3}"/>
          </ac:spMkLst>
        </pc:spChg>
      </pc:sldChg>
      <pc:sldChg chg="modSp mod">
        <pc:chgData name="Alfred Smith" userId="3c60a3631c0db8ad" providerId="LiveId" clId="{C1C9D280-16EF-4B38-92D5-DCD3AD2924BC}" dt="2025-05-16T06:30:27.804" v="6"/>
        <pc:sldMkLst>
          <pc:docMk/>
          <pc:sldMk cId="1793205715" sldId="476"/>
        </pc:sldMkLst>
        <pc:spChg chg="mod">
          <ac:chgData name="Alfred Smith" userId="3c60a3631c0db8ad" providerId="LiveId" clId="{C1C9D280-16EF-4B38-92D5-DCD3AD2924BC}" dt="2025-05-16T06:30:27.804" v="6"/>
          <ac:spMkLst>
            <pc:docMk/>
            <pc:sldMk cId="1793205715" sldId="476"/>
            <ac:spMk id="6" creationId="{416C064E-628E-47C0-A712-DB178FE9901E}"/>
          </ac:spMkLst>
        </pc:spChg>
      </pc:sldChg>
      <pc:sldChg chg="modSp mod">
        <pc:chgData name="Alfred Smith" userId="3c60a3631c0db8ad" providerId="LiveId" clId="{C1C9D280-16EF-4B38-92D5-DCD3AD2924BC}" dt="2025-05-16T06:29:23.956" v="5"/>
        <pc:sldMkLst>
          <pc:docMk/>
          <pc:sldMk cId="3487486145" sldId="477"/>
        </pc:sldMkLst>
        <pc:spChg chg="mod">
          <ac:chgData name="Alfred Smith" userId="3c60a3631c0db8ad" providerId="LiveId" clId="{C1C9D280-16EF-4B38-92D5-DCD3AD2924BC}" dt="2025-05-16T06:29:23.956" v="5"/>
          <ac:spMkLst>
            <pc:docMk/>
            <pc:sldMk cId="3487486145" sldId="477"/>
            <ac:spMk id="6" creationId="{416C064E-628E-47C0-A712-DB178FE9901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8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800" b="1" i="0" u="none" strike="noStrike" baseline="0" dirty="0">
                <a:latin typeface="TimesNewRomanPS-BoldMT"/>
              </a:rPr>
              <a:t>35 Cure Leper…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1. Cure Leper - Mark 1:40-45 (Left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2. The Centurion’s Faith - Luke 7:1-10; Matt 8:5-13 (Right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3. The Widow’s Son - Luke 7:11-17 (Right Center)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4. Woman washes Jesus’ Feet - Luke 7:36-50 (Right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5. Jesus’ relatives - Mark 3:20-35 (Left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6. Calming the Storm - Matt 8:18-27 (left Center)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89197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11B3B-90F9-5D8E-B7E5-D8ED5C413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35-1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6472B-1870-F55F-618C-EA4C69EAE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</a:t>
            </a:r>
            <a:r>
              <a:rPr lang="en-US" sz="180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Used by permission.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7E3C2ED0-CA5C-B4C5-C72E-7D64C4BF44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2648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9"/>
    </mc:Choice>
    <mc:Fallback xmlns="">
      <p:transition spd="slow" advTm="3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80412A-CB8C-E18F-F8DB-F4271EFBC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4000"/>
            <a:ext cx="13802449" cy="71120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2725F2-4BB0-5B90-A97B-BC998899C099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1:44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349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" panose="020B0604020202020204" pitchFamily="34" charset="0"/>
              </a:rPr>
              <a:t>45But the man went out and openly began to proclaim and spread the news.</a:t>
            </a:r>
          </a:p>
          <a:p>
            <a:r>
              <a:rPr lang="en-US" sz="4000" dirty="0">
                <a:solidFill>
                  <a:srgbClr val="121212"/>
                </a:solidFill>
                <a:latin typeface="Arial" panose="020B0604020202020204" pitchFamily="34" charset="0"/>
              </a:rPr>
              <a:t>Consequently, Jesus could no longer enter a town in plain view, but He stayed out in solitary places. </a:t>
            </a:r>
            <a:r>
              <a:rPr lang="en-US" sz="4000">
                <a:solidFill>
                  <a:srgbClr val="121212"/>
                </a:solidFill>
                <a:latin typeface="Arial" panose="020B0604020202020204" pitchFamily="34" charset="0"/>
              </a:rPr>
              <a:t>Yet people came to Him from every quarter.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>
                <a:solidFill>
                  <a:srgbClr val="777A7B"/>
                </a:solidFill>
                <a:latin typeface="Arial" panose="020B0604020202020204" pitchFamily="34" charset="0"/>
              </a:rPr>
              <a:t>45འོན་ཀྱང་མི་དེ་ཕྱི་ལ་སོང་ནས་གཏམ་མང་པོ་བཤད་ཅིང་གནས་ཚུལ་འདི་ཁྱབ་བསྒྲགས་བྱས་པས། དེའི་རྗེས་སུ་ཡེ་ཤུ་གྲོང་ཁྱེར་གང་ལ་ཡང་མངོན་སུམ་དུ་ཕེབས་མ་ཐུབ་པར་ཕྱི་རོལ་གྱི་དབེན་གནས་རྣམས་སུ་བཞུགས། ཡིན་ན་ཡང་མི་རྣམས་ཕྱོགས་བཞི་མཚམས་བརྒྱད་ནས་ཡོང་སྟེ་ཁོང་གི་དྲུང་དུ་འདུས་སོ། །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6DDF9EC-88B1-C6FB-B2BE-2F2066DF02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9320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51"/>
    </mc:Choice>
    <mc:Fallback xmlns="">
      <p:transition spd="slow" advTm="17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71C547-7496-ED49-2C9C-5E6CFCC4D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14897"/>
            <a:ext cx="12192000" cy="79728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7B0852-8750-0C37-4CB7-AA7AFF3AC9A3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1:45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214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B5858E-C0A6-AB55-31DB-9AA91B7E1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14897"/>
            <a:ext cx="12192000" cy="79728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662E58-6B56-144B-79E2-A0C542D33870}"/>
              </a:ext>
            </a:extLst>
          </p:cNvPr>
          <p:cNvSpPr txBox="1"/>
          <p:nvPr/>
        </p:nvSpPr>
        <p:spPr>
          <a:xfrm>
            <a:off x="5951621" y="0"/>
            <a:ext cx="5975129" cy="41067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མར་ཀུ 1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སྟོན་པ་ཡེ་ཤུས་མཛེ་ནད་དག་པར་མཛད་པ།</a:t>
            </a:r>
            <a:endParaRPr lang="en-ZA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352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u="none" strike="noStrike" baseline="0" dirty="0">
                <a:latin typeface="TimesNewRomanPSMT"/>
              </a:rPr>
              <a:t>35 Jesus does many miracles</a:t>
            </a:r>
          </a:p>
          <a:p>
            <a:r>
              <a:rPr lang="en-US" sz="4800" b="0" i="0" u="none" strike="noStrike" baseline="0" dirty="0">
                <a:latin typeface="TimesNewRomanPSMT"/>
              </a:rPr>
              <a:t>Jesus Cure a Leper - Mark 1:40-45 </a:t>
            </a:r>
            <a:endParaRPr lang="en-ZA" sz="4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མར་ཀུ 1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སྟོན་པ་ཡེ་ཤུས་མཛེ་ནད་དག་པར་མཛད་པ།</a:t>
            </a:r>
            <a:endParaRPr lang="en-ZA" sz="8000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1C61CB41-5D2E-62CC-9542-36F0ECEA0E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1"/>
    </mc:Choice>
    <mc:Fallback xmlns="">
      <p:transition spd="slow" advTm="4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87C464-82C5-C48F-4C82-AA4D0CEB0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14897"/>
            <a:ext cx="12192000" cy="79728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71AD6F-BF62-5D61-D682-410C54680427}"/>
              </a:ext>
            </a:extLst>
          </p:cNvPr>
          <p:cNvSpPr txBox="1"/>
          <p:nvPr/>
        </p:nvSpPr>
        <p:spPr>
          <a:xfrm>
            <a:off x="5951621" y="0"/>
            <a:ext cx="5975129" cy="41067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མར་ཀུ 1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སྟོན་པ་ཡེ་ཤུས་མཛེ་ནད་དག་པར་མཛད་པ།</a:t>
            </a:r>
            <a:endParaRPr lang="en-ZA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1B039A9B-DCAD-2E29-BF91-956EDDDBB7DF}"/>
              </a:ext>
            </a:extLst>
          </p:cNvPr>
          <p:cNvSpPr txBox="1"/>
          <p:nvPr/>
        </p:nvSpPr>
        <p:spPr>
          <a:xfrm>
            <a:off x="244348" y="5945996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376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40Then a leper  came to Jesus, begging on his knees: “If You are willing, You can make me clean.”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40དེའི་ཚེ་མཛེ་ནད་ཅན་ཅིག་ཁོང་གི་དྲུང་དུ་ཡོང་ནས་པུས་མོ་སར་བཙུགས་ཏེ་“གལ་ཏེ་ཁྱེད་ཐུགས་མཉེས་པ་ཡིན་ན་ཁྱེད་ཀྱིས་ང་རང་གི་མཛེ་ནད་དག་པར་མཛད་ཐུབ་བོ་”ཞེས་ཞུ་བ་ཆེན་པོ་ཕུལ་བས།</a:t>
            </a:r>
            <a:endParaRPr lang="en-ZA" dirty="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E6BF232C-DD18-C9F4-3E7F-1393B75712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2386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81"/>
    </mc:Choice>
    <mc:Fallback xmlns="">
      <p:transition spd="slow" advTm="14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64578E-8354-98D8-5FA1-6FAE6A672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2591"/>
            <a:ext cx="12192000" cy="70905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553538-7BBC-D382-280C-3C4D2C5F2749}"/>
              </a:ext>
            </a:extLst>
          </p:cNvPr>
          <p:cNvSpPr txBox="1"/>
          <p:nvPr/>
        </p:nvSpPr>
        <p:spPr>
          <a:xfrm>
            <a:off x="498883" y="5902269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1:40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797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41Moved with compassion, Jesus reached out His hand and touched the man. “I am willing,” He said. “Be clean!” 42And immediately the leprosy left him, and the man was cleansed.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41-42ཡེ་ཤུ་སྙིང་རྗེ་སྐྱེས་ཏེ་ཕྱག་བརྐྱངས་ཤིང་མི་དེར་རེག་ནས་“ང་དེ་བཞིན་དུ་བྱེད་འདོད་ཡོད། དག་པར་གྱུར་ཅིག་”ཅེས་གསུངས་མ་ཐག་མི་དེའི་མཛེ་ནད་དག་པར་གྱུར། 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31A68E2-8B78-CB39-DCE3-F1EA8CFDF5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68"/>
    </mc:Choice>
    <mc:Fallback xmlns="">
      <p:transition spd="slow" advTm="12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B1BAF4-F3FF-1D25-732C-D76772466A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07819A-5177-920C-7BA7-008A9144139F}"/>
              </a:ext>
            </a:extLst>
          </p:cNvPr>
          <p:cNvSpPr txBox="1"/>
          <p:nvPr/>
        </p:nvSpPr>
        <p:spPr>
          <a:xfrm>
            <a:off x="498883" y="5902269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1:41,42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296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" panose="020B0604020202020204" pitchFamily="34" charset="0"/>
              </a:rPr>
              <a:t>43Jesus promptly sent him away with a stern warning: 44“See that you don’t tell anyone. But go, show yourself to the priest and present the offering Moses prescribed for your cleansing, as a testimony to them.”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43-44ཁོང་གིས་ནན་ཏན་གྱིས་མི་དེར་“ལྟོས་དང༌། ཁྱོད་ཀྱིས་མི་གཞན་ལ་ཅི་ཡང་ལབ་པར་མ་བྱོས་ཤིག སོང་ལ་རང་གི་ལུས་ཡ་ཧུ་དཱ་པའི་བླ་མར་སྟོན་དང༌། ཁོ་རྣམས་ལ་བདེན་དཔང་བྱེད་པའི་ཕྱིར་ལུང་སྟོན་པ་མོ་ཤེ་ཡིས་བཀའ་གནང་ཡོད་པ་བཞིན་མཆོད་པ་ཕུལ་ཅིག་”ཅེས་བཀའ་གནང་སྟེ་མི་དེ་ལམ་སེང་ཕྱིར་བཏོན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E1E3D8F-60FF-C2A4-CAD1-41A8088AA8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8748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96"/>
    </mc:Choice>
    <mc:Fallback xmlns="">
      <p:transition spd="slow" advTm="21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1779</TotalTime>
  <Words>685</Words>
  <Application>Microsoft Office PowerPoint</Application>
  <PresentationFormat>Widescreen</PresentationFormat>
  <Paragraphs>40</Paragraphs>
  <Slides>12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35-1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12</cp:revision>
  <dcterms:created xsi:type="dcterms:W3CDTF">2021-07-20T09:23:46Z</dcterms:created>
  <dcterms:modified xsi:type="dcterms:W3CDTF">2025-05-16T06:30:37Z</dcterms:modified>
</cp:coreProperties>
</file>