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77" r:id="rId10"/>
    <p:sldId id="474" r:id="rId11"/>
    <p:sldId id="476" r:id="rId12"/>
    <p:sldId id="4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1092" y="3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4D52C669-420B-4A21-BD51-C25E8B63C9F3}"/>
    <pc:docChg chg="delSld modSld">
      <pc:chgData name="Leonie Smith" userId="fed1330f33f5650e" providerId="LiveId" clId="{4D52C669-420B-4A21-BD51-C25E8B63C9F3}" dt="2023-12-21T03:57:57.577" v="61" actId="47"/>
      <pc:docMkLst>
        <pc:docMk/>
      </pc:docMkLst>
      <pc:sldChg chg="addSp delSp modSp mod modTransition modAnim">
        <pc:chgData name="Leonie Smith" userId="fed1330f33f5650e" providerId="LiveId" clId="{4D52C669-420B-4A21-BD51-C25E8B63C9F3}" dt="2023-12-20T02:40:50.170" v="11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4D52C669-420B-4A21-BD51-C25E8B63C9F3}" dt="2023-12-20T02:42:11.036" v="23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4D52C669-420B-4A21-BD51-C25E8B63C9F3}" dt="2023-12-20T02:42:47.637" v="26"/>
        <pc:sldMkLst>
          <pc:docMk/>
          <pc:sldMk cId="3676245138" sldId="441"/>
        </pc:sldMkLst>
      </pc:sldChg>
      <pc:sldChg chg="addSp delSp modSp del mod modTransition modAnim">
        <pc:chgData name="Leonie Smith" userId="fed1330f33f5650e" providerId="LiveId" clId="{4D52C669-420B-4A21-BD51-C25E8B63C9F3}" dt="2023-12-21T03:57:19.784" v="58" actId="47"/>
        <pc:sldMkLst>
          <pc:docMk/>
          <pc:sldMk cId="3095902142" sldId="443"/>
        </pc:sldMkLst>
      </pc:sldChg>
      <pc:sldChg chg="addSp delSp modSp del mod modTransition modAnim">
        <pc:chgData name="Leonie Smith" userId="fed1330f33f5650e" providerId="LiveId" clId="{4D52C669-420B-4A21-BD51-C25E8B63C9F3}" dt="2023-12-21T03:57:51.829" v="60" actId="47"/>
        <pc:sldMkLst>
          <pc:docMk/>
          <pc:sldMk cId="1718612039" sldId="444"/>
        </pc:sldMkLst>
      </pc:sldChg>
      <pc:sldChg chg="addSp delSp modSp mod modTransition modAnim modNotesTx">
        <pc:chgData name="Leonie Smith" userId="fed1330f33f5650e" providerId="LiveId" clId="{4D52C669-420B-4A21-BD51-C25E8B63C9F3}" dt="2023-12-21T03:14:26.218" v="57" actId="20577"/>
        <pc:sldMkLst>
          <pc:docMk/>
          <pc:sldMk cId="826482979" sldId="468"/>
        </pc:sldMkLst>
      </pc:sldChg>
      <pc:sldChg chg="addSp delSp modSp mod modTransition modAnim">
        <pc:chgData name="Leonie Smith" userId="fed1330f33f5650e" providerId="LiveId" clId="{4D52C669-420B-4A21-BD51-C25E8B63C9F3}" dt="2023-12-20T02:45:48.783" v="47"/>
        <pc:sldMkLst>
          <pc:docMk/>
          <pc:sldMk cId="1793205715" sldId="476"/>
        </pc:sldMkLst>
      </pc:sldChg>
      <pc:sldChg chg="addSp delSp modSp mod modTransition modAnim">
        <pc:chgData name="Leonie Smith" userId="fed1330f33f5650e" providerId="LiveId" clId="{4D52C669-420B-4A21-BD51-C25E8B63C9F3}" dt="2023-12-20T02:44:38.839" v="38"/>
        <pc:sldMkLst>
          <pc:docMk/>
          <pc:sldMk cId="3487486145" sldId="477"/>
        </pc:sldMkLst>
      </pc:sldChg>
      <pc:sldChg chg="del">
        <pc:chgData name="Leonie Smith" userId="fed1330f33f5650e" providerId="LiveId" clId="{4D52C669-420B-4A21-BD51-C25E8B63C9F3}" dt="2023-12-21T03:57:26.701" v="59" actId="47"/>
        <pc:sldMkLst>
          <pc:docMk/>
          <pc:sldMk cId="1217554622" sldId="478"/>
        </pc:sldMkLst>
      </pc:sldChg>
      <pc:sldChg chg="del">
        <pc:chgData name="Leonie Smith" userId="fed1330f33f5650e" providerId="LiveId" clId="{4D52C669-420B-4A21-BD51-C25E8B63C9F3}" dt="2023-12-21T03:57:57.577" v="61" actId="47"/>
        <pc:sldMkLst>
          <pc:docMk/>
          <pc:sldMk cId="1619880083" sldId="479"/>
        </pc:sldMkLst>
      </pc:sldChg>
    </pc:docChg>
  </pc:docChgLst>
  <pc:docChgLst>
    <pc:chgData name="Alfred Smith" userId="3c60a3631c0db8ad" providerId="LiveId" clId="{5B4B6A0F-E3F2-45DD-A24C-E5D03B45B49E}"/>
    <pc:docChg chg="modSld">
      <pc:chgData name="Alfred Smith" userId="3c60a3631c0db8ad" providerId="LiveId" clId="{5B4B6A0F-E3F2-45DD-A24C-E5D03B45B49E}" dt="2025-04-25T09:15:33.195" v="6"/>
      <pc:docMkLst>
        <pc:docMk/>
      </pc:docMkLst>
      <pc:sldChg chg="modSp">
        <pc:chgData name="Alfred Smith" userId="3c60a3631c0db8ad" providerId="LiveId" clId="{5B4B6A0F-E3F2-45DD-A24C-E5D03B45B49E}" dt="2025-04-25T09:15:33.195" v="6"/>
        <pc:sldMkLst>
          <pc:docMk/>
          <pc:sldMk cId="3759221820" sldId="439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5B4B6A0F-E3F2-45DD-A24C-E5D03B45B49E}" dt="2025-04-25T09:08:06.957" v="0"/>
        <pc:sldMkLst>
          <pc:docMk/>
          <pc:sldMk cId="923867738" sldId="440"/>
        </pc:sldMkLst>
        <pc:spChg chg="mod">
          <ac:chgData name="Alfred Smith" userId="3c60a3631c0db8ad" providerId="LiveId" clId="{5B4B6A0F-E3F2-45DD-A24C-E5D03B45B49E}" dt="2025-04-25T09:08:06.957" v="0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5B4B6A0F-E3F2-45DD-A24C-E5D03B45B49E}" dt="2025-04-25T09:09:30.095" v="1"/>
        <pc:sldMkLst>
          <pc:docMk/>
          <pc:sldMk cId="3676245138" sldId="441"/>
        </pc:sldMkLst>
        <pc:spChg chg="mod">
          <ac:chgData name="Alfred Smith" userId="3c60a3631c0db8ad" providerId="LiveId" clId="{5B4B6A0F-E3F2-45DD-A24C-E5D03B45B49E}" dt="2025-04-25T09:09:30.095" v="1"/>
          <ac:spMkLst>
            <pc:docMk/>
            <pc:sldMk cId="3676245138" sldId="441"/>
            <ac:spMk id="6" creationId="{416C064E-628E-47C0-A712-DB178FE9901E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1004352135" sldId="469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1004352135" sldId="469"/>
            <ac:spMk id="2" creationId="{64662E58-6B56-144B-79E2-A0C542D33870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2667376990" sldId="470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2667376990" sldId="470"/>
            <ac:spMk id="3" creationId="{7D71AD6F-BF62-5D61-D682-410C54680427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522797075" sldId="471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522797075" sldId="471"/>
            <ac:spMk id="2" creationId="{12553538-7BBC-D382-280C-3C4D2C5F2749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3384296886" sldId="472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3384296886" sldId="472"/>
            <ac:spMk id="2" creationId="{3607819A-5177-920C-7BA7-008A9144139F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2207349943" sldId="474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2207349943" sldId="474"/>
            <ac:spMk id="2" creationId="{BF2725F2-4BB0-5B90-A97B-BC998899C099}"/>
          </ac:spMkLst>
        </pc:spChg>
      </pc:sldChg>
      <pc:sldChg chg="modSp">
        <pc:chgData name="Alfred Smith" userId="3c60a3631c0db8ad" providerId="LiveId" clId="{5B4B6A0F-E3F2-45DD-A24C-E5D03B45B49E}" dt="2025-04-25T09:15:33.195" v="6"/>
        <pc:sldMkLst>
          <pc:docMk/>
          <pc:sldMk cId="1610214807" sldId="475"/>
        </pc:sldMkLst>
        <pc:spChg chg="mod">
          <ac:chgData name="Alfred Smith" userId="3c60a3631c0db8ad" providerId="LiveId" clId="{5B4B6A0F-E3F2-45DD-A24C-E5D03B45B49E}" dt="2025-04-25T09:15:33.195" v="6"/>
          <ac:spMkLst>
            <pc:docMk/>
            <pc:sldMk cId="1610214807" sldId="475"/>
            <ac:spMk id="2" creationId="{937B0852-8750-0C37-4CB7-AA7AFF3AC9A3}"/>
          </ac:spMkLst>
        </pc:spChg>
      </pc:sldChg>
      <pc:sldChg chg="modSp mod">
        <pc:chgData name="Alfred Smith" userId="3c60a3631c0db8ad" providerId="LiveId" clId="{5B4B6A0F-E3F2-45DD-A24C-E5D03B45B49E}" dt="2025-04-25T09:14:15.668" v="5"/>
        <pc:sldMkLst>
          <pc:docMk/>
          <pc:sldMk cId="1793205715" sldId="476"/>
        </pc:sldMkLst>
        <pc:spChg chg="mod">
          <ac:chgData name="Alfred Smith" userId="3c60a3631c0db8ad" providerId="LiveId" clId="{5B4B6A0F-E3F2-45DD-A24C-E5D03B45B49E}" dt="2025-04-25T09:14:15.668" v="5"/>
          <ac:spMkLst>
            <pc:docMk/>
            <pc:sldMk cId="1793205715" sldId="476"/>
            <ac:spMk id="6" creationId="{416C064E-628E-47C0-A712-DB178FE9901E}"/>
          </ac:spMkLst>
        </pc:spChg>
      </pc:sldChg>
      <pc:sldChg chg="modSp mod">
        <pc:chgData name="Alfred Smith" userId="3c60a3631c0db8ad" providerId="LiveId" clId="{5B4B6A0F-E3F2-45DD-A24C-E5D03B45B49E}" dt="2025-04-25T09:13:43.673" v="4"/>
        <pc:sldMkLst>
          <pc:docMk/>
          <pc:sldMk cId="3487486145" sldId="477"/>
        </pc:sldMkLst>
        <pc:spChg chg="mod">
          <ac:chgData name="Alfred Smith" userId="3c60a3631c0db8ad" providerId="LiveId" clId="{5B4B6A0F-E3F2-45DD-A24C-E5D03B45B49E}" dt="2025-04-25T09:13:43.673" v="4"/>
          <ac:spMkLst>
            <pc:docMk/>
            <pc:sldMk cId="3487486145" sldId="477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26FBCFA0-F5B2-4950-A07D-A23721A4E4FC}"/>
    <pc:docChg chg="custSel addSld modSld">
      <pc:chgData name="Leonie Smith" userId="fed1330f33f5650e" providerId="LiveId" clId="{26FBCFA0-F5B2-4950-A07D-A23721A4E4FC}" dt="2022-10-28T04:55:33.926" v="106" actId="5793"/>
      <pc:docMkLst>
        <pc:docMk/>
      </pc:docMkLst>
      <pc:sldChg chg="addSp delSp modSp mod">
        <pc:chgData name="Leonie Smith" userId="fed1330f33f5650e" providerId="LiveId" clId="{26FBCFA0-F5B2-4950-A07D-A23721A4E4FC}" dt="2022-10-26T05:02:03.901" v="82" actId="20577"/>
        <pc:sldMkLst>
          <pc:docMk/>
          <pc:sldMk cId="3759221820" sldId="439"/>
        </pc:sldMkLst>
      </pc:sldChg>
      <pc:sldChg chg="addSp delSp modSp">
        <pc:chgData name="Leonie Smith" userId="fed1330f33f5650e" providerId="LiveId" clId="{26FBCFA0-F5B2-4950-A07D-A23721A4E4FC}" dt="2022-10-26T05:05:47.998" v="85"/>
        <pc:sldMkLst>
          <pc:docMk/>
          <pc:sldMk cId="923867738" sldId="440"/>
        </pc:sldMkLst>
      </pc:sldChg>
      <pc:sldChg chg="addSp delSp modSp mod">
        <pc:chgData name="Leonie Smith" userId="fed1330f33f5650e" providerId="LiveId" clId="{26FBCFA0-F5B2-4950-A07D-A23721A4E4FC}" dt="2022-10-26T05:11:03.141" v="89"/>
        <pc:sldMkLst>
          <pc:docMk/>
          <pc:sldMk cId="3676245138" sldId="441"/>
        </pc:sldMkLst>
      </pc:sldChg>
      <pc:sldChg chg="addSp delSp modSp mod">
        <pc:chgData name="Leonie Smith" userId="fed1330f33f5650e" providerId="LiveId" clId="{26FBCFA0-F5B2-4950-A07D-A23721A4E4FC}" dt="2022-10-26T05:15:59.961" v="94"/>
        <pc:sldMkLst>
          <pc:docMk/>
          <pc:sldMk cId="3095902142" sldId="443"/>
        </pc:sldMkLst>
      </pc:sldChg>
      <pc:sldChg chg="addSp modSp mod">
        <pc:chgData name="Leonie Smith" userId="fed1330f33f5650e" providerId="LiveId" clId="{26FBCFA0-F5B2-4950-A07D-A23721A4E4FC}" dt="2022-10-26T05:20:36.033" v="98"/>
        <pc:sldMkLst>
          <pc:docMk/>
          <pc:sldMk cId="1718612039" sldId="444"/>
        </pc:sldMkLst>
      </pc:sldChg>
      <pc:sldChg chg="addSp modSp modNotesTx">
        <pc:chgData name="Leonie Smith" userId="fed1330f33f5650e" providerId="LiveId" clId="{26FBCFA0-F5B2-4950-A07D-A23721A4E4FC}" dt="2022-10-28T04:55:33.926" v="106" actId="5793"/>
        <pc:sldMkLst>
          <pc:docMk/>
          <pc:sldMk cId="826482979" sldId="468"/>
        </pc:sldMkLst>
      </pc:sldChg>
      <pc:sldChg chg="addSp delSp modSp add mod">
        <pc:chgData name="Leonie Smith" userId="fed1330f33f5650e" providerId="LiveId" clId="{26FBCFA0-F5B2-4950-A07D-A23721A4E4FC}" dt="2022-10-26T05:23:53.863" v="102"/>
        <pc:sldMkLst>
          <pc:docMk/>
          <pc:sldMk cId="1793205715" sldId="476"/>
        </pc:sldMkLst>
      </pc:sldChg>
      <pc:sldChg chg="addSp delSp modSp add mod">
        <pc:chgData name="Leonie Smith" userId="fed1330f33f5650e" providerId="LiveId" clId="{26FBCFA0-F5B2-4950-A07D-A23721A4E4FC}" dt="2022-10-26T05:19:37.532" v="97"/>
        <pc:sldMkLst>
          <pc:docMk/>
          <pc:sldMk cId="3487486145" sldId="477"/>
        </pc:sldMkLst>
      </pc:sldChg>
    </pc:docChg>
  </pc:docChgLst>
  <pc:docChgLst>
    <pc:chgData name="Alfred Smith" userId="3c60a3631c0db8ad" providerId="LiveId" clId="{52DE0075-E3C0-4490-A219-6BF4686CA035}"/>
    <pc:docChg chg="custSel modSld">
      <pc:chgData name="Alfred Smith" userId="3c60a3631c0db8ad" providerId="LiveId" clId="{52DE0075-E3C0-4490-A219-6BF4686CA035}" dt="2025-05-16T06:33:38.705" v="2"/>
      <pc:docMkLst>
        <pc:docMk/>
      </pc:docMkLst>
      <pc:sldChg chg="modSp mod">
        <pc:chgData name="Alfred Smith" userId="3c60a3631c0db8ad" providerId="LiveId" clId="{52DE0075-E3C0-4490-A219-6BF4686CA035}" dt="2025-05-16T06:33:38.705" v="2"/>
        <pc:sldMkLst>
          <pc:docMk/>
          <pc:sldMk cId="3676245138" sldId="441"/>
        </pc:sldMkLst>
        <pc:spChg chg="mod">
          <ac:chgData name="Alfred Smith" userId="3c60a3631c0db8ad" providerId="LiveId" clId="{52DE0075-E3C0-4490-A219-6BF4686CA035}" dt="2025-05-16T06:33:38.705" v="2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52DE0075-E3C0-4490-A219-6BF4686CA035}" dt="2025-05-16T05:45:25.380" v="1" actId="27636"/>
        <pc:sldMkLst>
          <pc:docMk/>
          <pc:sldMk cId="826482979" sldId="468"/>
        </pc:sldMkLst>
        <pc:spChg chg="mod">
          <ac:chgData name="Alfred Smith" userId="3c60a3631c0db8ad" providerId="LiveId" clId="{52DE0075-E3C0-4490-A219-6BF4686CA035}" dt="2025-05-16T05:45:25.380" v="1" actId="27636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  <pc:docChgLst>
    <pc:chgData name="Alfred Smith" userId="3c60a3631c0db8ad" providerId="LiveId" clId="{74FCFCC7-90B0-46A3-938D-C1E6EDE311A7}"/>
    <pc:docChg chg="undo custSel modSld">
      <pc:chgData name="Alfred Smith" userId="3c60a3631c0db8ad" providerId="LiveId" clId="{74FCFCC7-90B0-46A3-938D-C1E6EDE311A7}" dt="2024-07-22T08:35:06.805" v="15" actId="27636"/>
      <pc:docMkLst>
        <pc:docMk/>
      </pc:docMkLst>
      <pc:sldChg chg="modSp mod">
        <pc:chgData name="Alfred Smith" userId="3c60a3631c0db8ad" providerId="LiveId" clId="{74FCFCC7-90B0-46A3-938D-C1E6EDE311A7}" dt="2024-07-22T08:21:38.375" v="7"/>
        <pc:sldMkLst>
          <pc:docMk/>
          <pc:sldMk cId="923867738" sldId="440"/>
        </pc:sldMkLst>
      </pc:sldChg>
      <pc:sldChg chg="modSp mod">
        <pc:chgData name="Alfred Smith" userId="3c60a3631c0db8ad" providerId="LiveId" clId="{74FCFCC7-90B0-46A3-938D-C1E6EDE311A7}" dt="2024-07-22T08:21:51.968" v="8"/>
        <pc:sldMkLst>
          <pc:docMk/>
          <pc:sldMk cId="3676245138" sldId="441"/>
        </pc:sldMkLst>
      </pc:sldChg>
      <pc:sldChg chg="modSp mod">
        <pc:chgData name="Alfred Smith" userId="3c60a3631c0db8ad" providerId="LiveId" clId="{74FCFCC7-90B0-46A3-938D-C1E6EDE311A7}" dt="2024-07-22T08:35:06.805" v="15" actId="27636"/>
        <pc:sldMkLst>
          <pc:docMk/>
          <pc:sldMk cId="826482979" sldId="468"/>
        </pc:sldMkLst>
      </pc:sldChg>
      <pc:sldChg chg="addSp modSp">
        <pc:chgData name="Alfred Smith" userId="3c60a3631c0db8ad" providerId="LiveId" clId="{74FCFCC7-90B0-46A3-938D-C1E6EDE311A7}" dt="2024-07-22T08:09:37.080" v="6"/>
        <pc:sldMkLst>
          <pc:docMk/>
          <pc:sldMk cId="2667376990" sldId="470"/>
        </pc:sldMkLst>
      </pc:sldChg>
      <pc:sldChg chg="modSp mod">
        <pc:chgData name="Alfred Smith" userId="3c60a3631c0db8ad" providerId="LiveId" clId="{74FCFCC7-90B0-46A3-938D-C1E6EDE311A7}" dt="2024-07-22T08:22:46.469" v="10"/>
        <pc:sldMkLst>
          <pc:docMk/>
          <pc:sldMk cId="1793205715" sldId="476"/>
        </pc:sldMkLst>
      </pc:sldChg>
      <pc:sldChg chg="modSp mod">
        <pc:chgData name="Alfred Smith" userId="3c60a3631c0db8ad" providerId="LiveId" clId="{74FCFCC7-90B0-46A3-938D-C1E6EDE311A7}" dt="2024-07-22T08:22:30.437" v="9"/>
        <pc:sldMkLst>
          <pc:docMk/>
          <pc:sldMk cId="3487486145" sldId="477"/>
        </pc:sldMkLst>
      </pc:sldChg>
    </pc:docChg>
  </pc:docChgLst>
  <pc:docChgLst>
    <pc:chgData name="Leonie Smith" userId="fed1330f33f5650e" providerId="LiveId" clId="{63DDC8B0-A459-4EAF-90A6-9E510DD7455A}"/>
    <pc:docChg chg="addSld modSld">
      <pc:chgData name="Leonie Smith" userId="fed1330f33f5650e" providerId="LiveId" clId="{63DDC8B0-A459-4EAF-90A6-9E510DD7455A}" dt="2023-01-12T09:33:35.654" v="11"/>
      <pc:docMkLst>
        <pc:docMk/>
      </pc:docMkLst>
      <pc:sldChg chg="addSp modSp">
        <pc:chgData name="Leonie Smith" userId="fed1330f33f5650e" providerId="LiveId" clId="{63DDC8B0-A459-4EAF-90A6-9E510DD7455A}" dt="2023-01-12T09:30:57.308" v="0"/>
        <pc:sldMkLst>
          <pc:docMk/>
          <pc:sldMk cId="1004352135" sldId="469"/>
        </pc:sldMkLst>
      </pc:sldChg>
      <pc:sldChg chg="addSp modSp">
        <pc:chgData name="Leonie Smith" userId="fed1330f33f5650e" providerId="LiveId" clId="{63DDC8B0-A459-4EAF-90A6-9E510DD7455A}" dt="2023-01-12T09:31:00.514" v="1"/>
        <pc:sldMkLst>
          <pc:docMk/>
          <pc:sldMk cId="2667376990" sldId="470"/>
        </pc:sldMkLst>
      </pc:sldChg>
      <pc:sldChg chg="addSp modSp">
        <pc:chgData name="Leonie Smith" userId="fed1330f33f5650e" providerId="LiveId" clId="{63DDC8B0-A459-4EAF-90A6-9E510DD7455A}" dt="2023-01-12T09:31:09.024" v="2"/>
        <pc:sldMkLst>
          <pc:docMk/>
          <pc:sldMk cId="522797075" sldId="471"/>
        </pc:sldMkLst>
      </pc:sldChg>
      <pc:sldChg chg="addSp modSp">
        <pc:chgData name="Leonie Smith" userId="fed1330f33f5650e" providerId="LiveId" clId="{63DDC8B0-A459-4EAF-90A6-9E510DD7455A}" dt="2023-01-12T09:31:18.100" v="3"/>
        <pc:sldMkLst>
          <pc:docMk/>
          <pc:sldMk cId="3384296886" sldId="472"/>
        </pc:sldMkLst>
      </pc:sldChg>
      <pc:sldChg chg="addSp modSp">
        <pc:chgData name="Leonie Smith" userId="fed1330f33f5650e" providerId="LiveId" clId="{63DDC8B0-A459-4EAF-90A6-9E510DD7455A}" dt="2023-01-12T09:32:42.960" v="7"/>
        <pc:sldMkLst>
          <pc:docMk/>
          <pc:sldMk cId="2207349943" sldId="474"/>
        </pc:sldMkLst>
      </pc:sldChg>
      <pc:sldChg chg="addSp modSp">
        <pc:chgData name="Leonie Smith" userId="fed1330f33f5650e" providerId="LiveId" clId="{63DDC8B0-A459-4EAF-90A6-9E510DD7455A}" dt="2023-01-12T09:33:35.654" v="11"/>
        <pc:sldMkLst>
          <pc:docMk/>
          <pc:sldMk cId="1610214807" sldId="475"/>
        </pc:sldMkLst>
      </pc:sldChg>
      <pc:sldChg chg="addSp modSp new">
        <pc:chgData name="Leonie Smith" userId="fed1330f33f5650e" providerId="LiveId" clId="{63DDC8B0-A459-4EAF-90A6-9E510DD7455A}" dt="2023-01-12T09:32:24.133" v="6"/>
        <pc:sldMkLst>
          <pc:docMk/>
          <pc:sldMk cId="1217554622" sldId="478"/>
        </pc:sldMkLst>
      </pc:sldChg>
      <pc:sldChg chg="addSp modSp new">
        <pc:chgData name="Leonie Smith" userId="fed1330f33f5650e" providerId="LiveId" clId="{63DDC8B0-A459-4EAF-90A6-9E510DD7455A}" dt="2023-01-12T09:33:23.143" v="10"/>
        <pc:sldMkLst>
          <pc:docMk/>
          <pc:sldMk cId="1619880083" sldId="4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E3C2ED0-CA5C-B4C5-C72E-7D64C4BF4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"/>
    </mc:Choice>
    <mc:Fallback xmlns="">
      <p:transition spd="slow" advTm="3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412A-CB8C-E18F-F8DB-F4271EFB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0"/>
            <a:ext cx="13802449" cy="7112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725F2-4BB0-5B90-A97B-BC998899C09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45But the man went out and openly began to proclaim and spread the news.</a:t>
            </a:r>
          </a:p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Consequently, Jesus could no longer enter a town in plain view, but He stayed out in solitary places. </a:t>
            </a:r>
            <a:r>
              <a:rPr lang="en-US" sz="4000">
                <a:solidFill>
                  <a:srgbClr val="121212"/>
                </a:solidFill>
                <a:latin typeface="Arial" panose="020B0604020202020204" pitchFamily="34" charset="0"/>
              </a:rPr>
              <a:t>Yet people came to Him from every quarter.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45འོན་ཀྱང་མི་དེ་ཕྱི་རུ་སོང་ནས་གཏམ་མང་པོ་སྨྲས་ཤིང་གནས་ཚུལ་འདིའང་ཁྱབ་བསྒྲགས་བྱས༌པས། དེའི་རྗེས༌སུ། སྐྱབས་མགོན་ཡེ་ཤུ་གྲོང་ཁྱེར་གང་ལའང་མངོན་སུམ་དུ་ཕེབས་མ་ནུས་པར་ཕྱི་རོལ་གྱི་དབེན་གནས་སུ་བཞུགས། འོན་ཏེ་མི་རྣམས་ནི་ཕྱོགས་བཞི་མཚམས་བརྒྱད་ནས་ཁོང་གི་དྲུང་དུ་ཡོང་ངོ་།།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6DDF9EC-88B1-C6FB-B2BE-2F2066DF0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32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1"/>
    </mc:Choice>
    <mc:Fallback xmlns="">
      <p:transition spd="slow" advTm="1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1C547-7496-ED49-2C9C-5E6CFCC4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B0852-8750-0C37-4CB7-AA7AFF3AC9A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5858E-C0A6-AB55-31DB-9AA91B7E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62E58-6B56-144B-79E2-A0C542D33870}"/>
              </a:ext>
            </a:extLst>
          </p:cNvPr>
          <p:cNvSpPr txBox="1"/>
          <p:nvPr/>
        </p:nvSpPr>
        <p:spPr>
          <a:xfrm>
            <a:off x="5951621" y="0"/>
            <a:ext cx="597512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35 Jesus does many miracles</a:t>
            </a:r>
          </a:p>
          <a:p>
            <a:r>
              <a:rPr lang="en-US" sz="4800" b="0" i="0" u="none" strike="noStrike" baseline="0" dirty="0">
                <a:latin typeface="TimesNewRomanPSMT"/>
              </a:rPr>
              <a:t>Jesus Cure a Leper - Mark 1:40-45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C61CB41-5D2E-62CC-9542-36F0ECEA0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"/>
    </mc:Choice>
    <mc:Fallback xmlns="">
      <p:transition spd="slow" advTm="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7C464-82C5-C48F-4C82-AA4D0CEB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1AD6F-BF62-5D61-D682-410C54680427}"/>
              </a:ext>
            </a:extLst>
          </p:cNvPr>
          <p:cNvSpPr txBox="1"/>
          <p:nvPr/>
        </p:nvSpPr>
        <p:spPr>
          <a:xfrm>
            <a:off x="5951621" y="0"/>
            <a:ext cx="597512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མཱཪ་ཀུ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B039A9B-DCAD-2E29-BF91-956EDDDBB7DF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40Then a leper  came to Jesus, begging on his knees: “If You are willing, You can make me clean.”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40མཛེ་ནད་བྱུང་བའི་མི་ཞིག་སྐྱབས་མགོན་ཡེ་ཤུའི་དྲུང་དུ་ཡོང་ནས་པུས་མོ་སར་བཙུགས་ཏེ་ན༌རེ། གལ་ཏེ་ཁྱེད་ཐུགས་མཉེས་པ་ཡིན༌ན། ཁྱེད་ཀྱིས་ང་རང་གཙང་མར་མཛད་ནུས་པ་ཡིན་ཞེས་ཞུ་བ་བྱས་པ༌ལ། 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6BF232C-DD18-C9F4-3E7F-1393B7571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1"/>
    </mc:Choice>
    <mc:Fallback xmlns="">
      <p:transition spd="slow" advTm="1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4578E-8354-98D8-5FA1-6FAE6A67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91"/>
            <a:ext cx="12192000" cy="7090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53538-7BBC-D382-280C-3C4D2C5F2749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41Moved with compassion, Jesus reached out His hand and touched the man. “I am willing,” He said. “Be clean!” 42And immediately the leprosy left him, and the man was cleansed.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41སྐྱབས་མགོན་ཡེ་ཤུས་མི་དེ་ལ་སྙིང་རྗེ་དགོངས་ནས་ཕྱག་བརྐྱངས་ཤིང་རེག་སྟེ་ང་རང་འཐད་པ་ཡིན། ཁྱོད་རང་གཙང་མར་གྱུར་ཅིག་ཅེས་གསུངས་མ༌ཐག 42མི་དེའི་མཛེ་ནད་སོས་ཏེ་གཙང་མར་གྱུར་ཏོ།། 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1A68E2-8B78-CB39-DCE3-F1EA8CFDF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8"/>
    </mc:Choice>
    <mc:Fallback xmlns="">
      <p:transition spd="slow" advTm="1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1BAF4-F3FF-1D25-732C-D7677246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07819A-5177-920C-7BA7-008A9144139F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མཱཪ་ཀུ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1:41,42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43Jesus promptly sent him away with a stern warning: 44“See that you don’t tell anyone. But go, show yourself to the priest and present the offering Moses prescribed for your cleansing, as a testimony to them.”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43-44དེ་ནས་སྐྱབས་མགོན་ཡེ་ཤུས་མི་དེ་ལ་འདི་སྐད༌དུ། ཁྱོད་ཀྱིས་གཟབ་པར༌གྱིས། གཞན་ལ་ཅི་ཡང་མི་སྨྲ་བར་གྱིས། ཁྱོད་རང་སོང་ནས་རང་གི་ལུས་པོ་མཆོད་དཔོན་ལ་སྟོན༌དང༌། མི་རྣམས་ལ་བདེན་དཔང་བྱེད་པའི་ཆེད་དུ་མོ་ཤེ་ཡིས་བཀའ་གནང་ཡོད་པ༌བཞིན། གཙང་མར་གྱུར་པའི་མཆོད་པ་ཕུལ་ཅིག་ཅེས་ནན་གྱིས་བཀའ་གནང་ཞིང་མྱུར་དུ་བཏང༌མོད།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E1E3D8F-60FF-C2A4-CAD1-41A8088AA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74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6"/>
    </mc:Choice>
    <mc:Fallback xmlns="">
      <p:transition spd="slow" advTm="2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723</Words>
  <Application>Microsoft Office PowerPoint</Application>
  <PresentationFormat>Widescreen</PresentationFormat>
  <Paragraphs>41</Paragraphs>
  <Slides>12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2025-05-16T06:33:41Z</dcterms:modified>
</cp:coreProperties>
</file>