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468" r:id="rId2"/>
    <p:sldId id="469" r:id="rId3"/>
    <p:sldId id="439" r:id="rId4"/>
    <p:sldId id="470" r:id="rId5"/>
    <p:sldId id="440" r:id="rId6"/>
    <p:sldId id="471" r:id="rId7"/>
    <p:sldId id="441" r:id="rId8"/>
    <p:sldId id="472" r:id="rId9"/>
    <p:sldId id="477" r:id="rId10"/>
    <p:sldId id="474" r:id="rId11"/>
    <p:sldId id="476" r:id="rId12"/>
    <p:sldId id="475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FCFCC7-90B0-46A3-938D-C1E6EDE311A7}" v="1" dt="2024-07-22T08:09:37.0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63" autoAdjust="0"/>
    <p:restoredTop sz="83852" autoAdjust="0"/>
  </p:normalViewPr>
  <p:slideViewPr>
    <p:cSldViewPr snapToGrid="0">
      <p:cViewPr varScale="1">
        <p:scale>
          <a:sx n="74" d="100"/>
          <a:sy n="74" d="100"/>
        </p:scale>
        <p:origin x="806" y="77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eonie Smith" userId="fed1330f33f5650e" providerId="LiveId" clId="{4D52C669-420B-4A21-BD51-C25E8B63C9F3}"/>
    <pc:docChg chg="delSld modSld">
      <pc:chgData name="Leonie Smith" userId="fed1330f33f5650e" providerId="LiveId" clId="{4D52C669-420B-4A21-BD51-C25E8B63C9F3}" dt="2023-12-21T03:57:57.577" v="61" actId="47"/>
      <pc:docMkLst>
        <pc:docMk/>
      </pc:docMkLst>
      <pc:sldChg chg="addSp delSp modSp mod modTransition modAnim">
        <pc:chgData name="Leonie Smith" userId="fed1330f33f5650e" providerId="LiveId" clId="{4D52C669-420B-4A21-BD51-C25E8B63C9F3}" dt="2023-12-20T02:40:50.170" v="11"/>
        <pc:sldMkLst>
          <pc:docMk/>
          <pc:sldMk cId="3759221820" sldId="439"/>
        </pc:sldMkLst>
        <pc:picChg chg="del">
          <ac:chgData name="Leonie Smith" userId="fed1330f33f5650e" providerId="LiveId" clId="{4D52C669-420B-4A21-BD51-C25E8B63C9F3}" dt="2023-12-20T02:40:27.698" v="7"/>
          <ac:picMkLst>
            <pc:docMk/>
            <pc:sldMk cId="3759221820" sldId="439"/>
            <ac:picMk id="3" creationId="{F20D2231-A890-5EF4-91F7-93575BF19C98}"/>
          </ac:picMkLst>
        </pc:picChg>
        <pc:picChg chg="add del mod">
          <ac:chgData name="Leonie Smith" userId="fed1330f33f5650e" providerId="LiveId" clId="{4D52C669-420B-4A21-BD51-C25E8B63C9F3}" dt="2023-12-20T02:40:35.750" v="8"/>
          <ac:picMkLst>
            <pc:docMk/>
            <pc:sldMk cId="3759221820" sldId="439"/>
            <ac:picMk id="5" creationId="{0468E6AA-AA0D-8114-7837-D58C756F0D78}"/>
          </ac:picMkLst>
        </pc:picChg>
        <pc:picChg chg="add del mod">
          <ac:chgData name="Leonie Smith" userId="fed1330f33f5650e" providerId="LiveId" clId="{4D52C669-420B-4A21-BD51-C25E8B63C9F3}" dt="2023-12-20T02:40:42.496" v="10"/>
          <ac:picMkLst>
            <pc:docMk/>
            <pc:sldMk cId="3759221820" sldId="439"/>
            <ac:picMk id="7" creationId="{6D4167A3-E89A-4788-8C6D-0AA389B76EFA}"/>
          </ac:picMkLst>
        </pc:picChg>
        <pc:picChg chg="add del mod ord">
          <ac:chgData name="Leonie Smith" userId="fed1330f33f5650e" providerId="LiveId" clId="{4D52C669-420B-4A21-BD51-C25E8B63C9F3}" dt="2023-12-20T02:40:50.170" v="11"/>
          <ac:picMkLst>
            <pc:docMk/>
            <pc:sldMk cId="3759221820" sldId="439"/>
            <ac:picMk id="11" creationId="{6EFE017C-64F3-DEAD-F887-299C49B34F4B}"/>
          </ac:picMkLst>
        </pc:picChg>
        <pc:picChg chg="add mod">
          <ac:chgData name="Leonie Smith" userId="fed1330f33f5650e" providerId="LiveId" clId="{4D52C669-420B-4A21-BD51-C25E8B63C9F3}" dt="2023-12-20T02:40:50.170" v="11"/>
          <ac:picMkLst>
            <pc:docMk/>
            <pc:sldMk cId="3759221820" sldId="439"/>
            <ac:picMk id="12" creationId="{1C61CB41-5D2E-62CC-9542-36F0ECEA0EA2}"/>
          </ac:picMkLst>
        </pc:picChg>
      </pc:sldChg>
      <pc:sldChg chg="addSp delSp modSp mod modTransition modAnim">
        <pc:chgData name="Leonie Smith" userId="fed1330f33f5650e" providerId="LiveId" clId="{4D52C669-420B-4A21-BD51-C25E8B63C9F3}" dt="2023-12-20T02:42:11.036" v="23"/>
        <pc:sldMkLst>
          <pc:docMk/>
          <pc:sldMk cId="923867738" sldId="440"/>
        </pc:sldMkLst>
        <pc:picChg chg="add del mod">
          <ac:chgData name="Leonie Smith" userId="fed1330f33f5650e" providerId="LiveId" clId="{4D52C669-420B-4A21-BD51-C25E8B63C9F3}" dt="2023-12-20T02:41:13.169" v="14"/>
          <ac:picMkLst>
            <pc:docMk/>
            <pc:sldMk cId="923867738" sldId="440"/>
            <ac:picMk id="3" creationId="{DF3D8367-B314-A5EE-6CE3-99AB94B6FDCA}"/>
          </ac:picMkLst>
        </pc:picChg>
        <pc:picChg chg="del">
          <ac:chgData name="Leonie Smith" userId="fed1330f33f5650e" providerId="LiveId" clId="{4D52C669-420B-4A21-BD51-C25E8B63C9F3}" dt="2023-12-20T02:41:06.339" v="13"/>
          <ac:picMkLst>
            <pc:docMk/>
            <pc:sldMk cId="923867738" sldId="440"/>
            <ac:picMk id="5" creationId="{93FC6601-CEED-4C32-A557-44EE6B7B62E6}"/>
          </ac:picMkLst>
        </pc:picChg>
        <pc:picChg chg="add del mod">
          <ac:chgData name="Leonie Smith" userId="fed1330f33f5650e" providerId="LiveId" clId="{4D52C669-420B-4A21-BD51-C25E8B63C9F3}" dt="2023-12-20T02:41:20.511" v="16"/>
          <ac:picMkLst>
            <pc:docMk/>
            <pc:sldMk cId="923867738" sldId="440"/>
            <ac:picMk id="7" creationId="{3AD8EAEC-6CAB-FF9B-E647-F686066BA588}"/>
          </ac:picMkLst>
        </pc:picChg>
        <pc:picChg chg="add del mod ord">
          <ac:chgData name="Leonie Smith" userId="fed1330f33f5650e" providerId="LiveId" clId="{4D52C669-420B-4A21-BD51-C25E8B63C9F3}" dt="2023-12-20T02:41:37.781" v="17"/>
          <ac:picMkLst>
            <pc:docMk/>
            <pc:sldMk cId="923867738" sldId="440"/>
            <ac:picMk id="10" creationId="{E109A422-2C5A-3F68-97BF-60651F332690}"/>
          </ac:picMkLst>
        </pc:picChg>
        <pc:picChg chg="add del mod">
          <ac:chgData name="Leonie Smith" userId="fed1330f33f5650e" providerId="LiveId" clId="{4D52C669-420B-4A21-BD51-C25E8B63C9F3}" dt="2023-12-20T02:41:39.003" v="19"/>
          <ac:picMkLst>
            <pc:docMk/>
            <pc:sldMk cId="923867738" sldId="440"/>
            <ac:picMk id="11" creationId="{94129114-D135-4F32-4E8D-D4F0434FC489}"/>
          </ac:picMkLst>
        </pc:picChg>
        <pc:picChg chg="add del mod ord">
          <ac:chgData name="Leonie Smith" userId="fed1330f33f5650e" providerId="LiveId" clId="{4D52C669-420B-4A21-BD51-C25E8B63C9F3}" dt="2023-12-20T02:41:51.461" v="20"/>
          <ac:picMkLst>
            <pc:docMk/>
            <pc:sldMk cId="923867738" sldId="440"/>
            <ac:picMk id="14" creationId="{8BC9F231-98B9-4F89-CCA6-8387444090A9}"/>
          </ac:picMkLst>
        </pc:picChg>
        <pc:picChg chg="add del mod">
          <ac:chgData name="Leonie Smith" userId="fed1330f33f5650e" providerId="LiveId" clId="{4D52C669-420B-4A21-BD51-C25E8B63C9F3}" dt="2023-12-20T02:41:53.349" v="22"/>
          <ac:picMkLst>
            <pc:docMk/>
            <pc:sldMk cId="923867738" sldId="440"/>
            <ac:picMk id="15" creationId="{2E12A91E-1931-B311-A34F-4515B65ABBD7}"/>
          </ac:picMkLst>
        </pc:picChg>
        <pc:picChg chg="add del mod ord">
          <ac:chgData name="Leonie Smith" userId="fed1330f33f5650e" providerId="LiveId" clId="{4D52C669-420B-4A21-BD51-C25E8B63C9F3}" dt="2023-12-20T02:42:11.036" v="23"/>
          <ac:picMkLst>
            <pc:docMk/>
            <pc:sldMk cId="923867738" sldId="440"/>
            <ac:picMk id="18" creationId="{FFBA6DEC-0A82-968B-9CDC-D13D9355A763}"/>
          </ac:picMkLst>
        </pc:picChg>
        <pc:picChg chg="add mod">
          <ac:chgData name="Leonie Smith" userId="fed1330f33f5650e" providerId="LiveId" clId="{4D52C669-420B-4A21-BD51-C25E8B63C9F3}" dt="2023-12-20T02:42:11.036" v="23"/>
          <ac:picMkLst>
            <pc:docMk/>
            <pc:sldMk cId="923867738" sldId="440"/>
            <ac:picMk id="19" creationId="{E6BF232C-DD18-C9F4-3E7F-1393B7571268}"/>
          </ac:picMkLst>
        </pc:picChg>
      </pc:sldChg>
      <pc:sldChg chg="addSp delSp modSp mod modTransition modAnim">
        <pc:chgData name="Leonie Smith" userId="fed1330f33f5650e" providerId="LiveId" clId="{4D52C669-420B-4A21-BD51-C25E8B63C9F3}" dt="2023-12-20T02:42:47.637" v="26"/>
        <pc:sldMkLst>
          <pc:docMk/>
          <pc:sldMk cId="3676245138" sldId="441"/>
        </pc:sldMkLst>
        <pc:picChg chg="add del mod">
          <ac:chgData name="Leonie Smith" userId="fed1330f33f5650e" providerId="LiveId" clId="{4D52C669-420B-4A21-BD51-C25E8B63C9F3}" dt="2023-12-20T02:42:47.637" v="26"/>
          <ac:picMkLst>
            <pc:docMk/>
            <pc:sldMk cId="3676245138" sldId="441"/>
            <ac:picMk id="3" creationId="{523C7126-5C3E-0ED7-9AC3-03870C924073}"/>
          </ac:picMkLst>
        </pc:picChg>
        <pc:picChg chg="add mod">
          <ac:chgData name="Leonie Smith" userId="fed1330f33f5650e" providerId="LiveId" clId="{4D52C669-420B-4A21-BD51-C25E8B63C9F3}" dt="2023-12-20T02:42:47.637" v="26"/>
          <ac:picMkLst>
            <pc:docMk/>
            <pc:sldMk cId="3676245138" sldId="441"/>
            <ac:picMk id="5" creationId="{831A68E2-8B78-CB39-DCE3-F1EA8CFDF546}"/>
          </ac:picMkLst>
        </pc:picChg>
        <pc:picChg chg="del">
          <ac:chgData name="Leonie Smith" userId="fed1330f33f5650e" providerId="LiveId" clId="{4D52C669-420B-4A21-BD51-C25E8B63C9F3}" dt="2023-12-20T02:42:31.467" v="25"/>
          <ac:picMkLst>
            <pc:docMk/>
            <pc:sldMk cId="3676245138" sldId="441"/>
            <ac:picMk id="7" creationId="{E1DD22C9-E2D1-2CD7-8DF0-D52E83BD63E1}"/>
          </ac:picMkLst>
        </pc:picChg>
      </pc:sldChg>
      <pc:sldChg chg="addSp delSp modSp del mod modTransition modAnim">
        <pc:chgData name="Leonie Smith" userId="fed1330f33f5650e" providerId="LiveId" clId="{4D52C669-420B-4A21-BD51-C25E8B63C9F3}" dt="2023-12-21T03:57:19.784" v="58" actId="47"/>
        <pc:sldMkLst>
          <pc:docMk/>
          <pc:sldMk cId="3095902142" sldId="443"/>
        </pc:sldMkLst>
        <pc:picChg chg="add del mod">
          <ac:chgData name="Leonie Smith" userId="fed1330f33f5650e" providerId="LiveId" clId="{4D52C669-420B-4A21-BD51-C25E8B63C9F3}" dt="2023-12-20T02:43:11.599" v="29"/>
          <ac:picMkLst>
            <pc:docMk/>
            <pc:sldMk cId="3095902142" sldId="443"/>
            <ac:picMk id="3" creationId="{C3A05DAF-16AE-2494-85F1-857A88296516}"/>
          </ac:picMkLst>
        </pc:picChg>
        <pc:picChg chg="add del mod">
          <ac:chgData name="Leonie Smith" userId="fed1330f33f5650e" providerId="LiveId" clId="{4D52C669-420B-4A21-BD51-C25E8B63C9F3}" dt="2023-12-20T02:43:12.953" v="31"/>
          <ac:picMkLst>
            <pc:docMk/>
            <pc:sldMk cId="3095902142" sldId="443"/>
            <ac:picMk id="5" creationId="{DE75CAA3-BE50-2AFA-15E7-E805E60C3EA6}"/>
          </ac:picMkLst>
        </pc:picChg>
        <pc:picChg chg="del">
          <ac:chgData name="Leonie Smith" userId="fed1330f33f5650e" providerId="LiveId" clId="{4D52C669-420B-4A21-BD51-C25E8B63C9F3}" dt="2023-12-20T02:43:05.614" v="28"/>
          <ac:picMkLst>
            <pc:docMk/>
            <pc:sldMk cId="3095902142" sldId="443"/>
            <ac:picMk id="8" creationId="{BD815D7B-7D99-1F9B-B007-5D9F523AD1C4}"/>
          </ac:picMkLst>
        </pc:picChg>
        <pc:picChg chg="add del mod ord">
          <ac:chgData name="Leonie Smith" userId="fed1330f33f5650e" providerId="LiveId" clId="{4D52C669-420B-4A21-BD51-C25E8B63C9F3}" dt="2023-12-20T02:43:22.241" v="32"/>
          <ac:picMkLst>
            <pc:docMk/>
            <pc:sldMk cId="3095902142" sldId="443"/>
            <ac:picMk id="10" creationId="{2E4B5030-2B1D-2569-7ABE-E7E21218DCB2}"/>
          </ac:picMkLst>
        </pc:picChg>
        <pc:picChg chg="add del mod">
          <ac:chgData name="Leonie Smith" userId="fed1330f33f5650e" providerId="LiveId" clId="{4D52C669-420B-4A21-BD51-C25E8B63C9F3}" dt="2023-12-20T02:43:29.091" v="34"/>
          <ac:picMkLst>
            <pc:docMk/>
            <pc:sldMk cId="3095902142" sldId="443"/>
            <ac:picMk id="11" creationId="{9E5DB973-D7DB-D106-2586-4C0B2BF26635}"/>
          </ac:picMkLst>
        </pc:picChg>
        <pc:picChg chg="add del mod ord">
          <ac:chgData name="Leonie Smith" userId="fed1330f33f5650e" providerId="LiveId" clId="{4D52C669-420B-4A21-BD51-C25E8B63C9F3}" dt="2023-12-20T02:43:54.322" v="35"/>
          <ac:picMkLst>
            <pc:docMk/>
            <pc:sldMk cId="3095902142" sldId="443"/>
            <ac:picMk id="14" creationId="{3CD1422C-5631-3AF8-74D9-5B95B0C08B25}"/>
          </ac:picMkLst>
        </pc:picChg>
        <pc:picChg chg="add mod">
          <ac:chgData name="Leonie Smith" userId="fed1330f33f5650e" providerId="LiveId" clId="{4D52C669-420B-4A21-BD51-C25E8B63C9F3}" dt="2023-12-20T02:43:54.322" v="35"/>
          <ac:picMkLst>
            <pc:docMk/>
            <pc:sldMk cId="3095902142" sldId="443"/>
            <ac:picMk id="15" creationId="{BCC96EA5-5C0E-7F54-E259-9D98B8F45C59}"/>
          </ac:picMkLst>
        </pc:picChg>
      </pc:sldChg>
      <pc:sldChg chg="addSp delSp modSp del mod modTransition modAnim">
        <pc:chgData name="Leonie Smith" userId="fed1330f33f5650e" providerId="LiveId" clId="{4D52C669-420B-4A21-BD51-C25E8B63C9F3}" dt="2023-12-21T03:57:51.829" v="60" actId="47"/>
        <pc:sldMkLst>
          <pc:docMk/>
          <pc:sldMk cId="1718612039" sldId="444"/>
        </pc:sldMkLst>
        <pc:picChg chg="del">
          <ac:chgData name="Leonie Smith" userId="fed1330f33f5650e" providerId="LiveId" clId="{4D52C669-420B-4A21-BD51-C25E8B63C9F3}" dt="2023-12-20T02:44:44.039" v="40"/>
          <ac:picMkLst>
            <pc:docMk/>
            <pc:sldMk cId="1718612039" sldId="444"/>
            <ac:picMk id="2" creationId="{B9837838-3DBD-E47D-DE65-34DC9F4FFAC8}"/>
          </ac:picMkLst>
        </pc:picChg>
        <pc:picChg chg="add del mod">
          <ac:chgData name="Leonie Smith" userId="fed1330f33f5650e" providerId="LiveId" clId="{4D52C669-420B-4A21-BD51-C25E8B63C9F3}" dt="2023-12-20T02:45:05.912" v="41"/>
          <ac:picMkLst>
            <pc:docMk/>
            <pc:sldMk cId="1718612039" sldId="444"/>
            <ac:picMk id="5" creationId="{F79D43B1-351A-260F-1540-A094F187B1FD}"/>
          </ac:picMkLst>
        </pc:picChg>
        <pc:picChg chg="add mod">
          <ac:chgData name="Leonie Smith" userId="fed1330f33f5650e" providerId="LiveId" clId="{4D52C669-420B-4A21-BD51-C25E8B63C9F3}" dt="2023-12-20T02:45:05.912" v="41"/>
          <ac:picMkLst>
            <pc:docMk/>
            <pc:sldMk cId="1718612039" sldId="444"/>
            <ac:picMk id="7" creationId="{BB23590A-A8EC-C8C8-5D05-ADCDABF8F4C1}"/>
          </ac:picMkLst>
        </pc:picChg>
      </pc:sldChg>
      <pc:sldChg chg="addSp delSp modSp mod modTransition modAnim modNotesTx">
        <pc:chgData name="Leonie Smith" userId="fed1330f33f5650e" providerId="LiveId" clId="{4D52C669-420B-4A21-BD51-C25E8B63C9F3}" dt="2023-12-21T03:14:26.218" v="57" actId="20577"/>
        <pc:sldMkLst>
          <pc:docMk/>
          <pc:sldMk cId="826482979" sldId="468"/>
        </pc:sldMkLst>
        <pc:picChg chg="del">
          <ac:chgData name="Leonie Smith" userId="fed1330f33f5650e" providerId="LiveId" clId="{4D52C669-420B-4A21-BD51-C25E8B63C9F3}" dt="2023-12-20T02:39:40.305" v="1"/>
          <ac:picMkLst>
            <pc:docMk/>
            <pc:sldMk cId="826482979" sldId="468"/>
            <ac:picMk id="4" creationId="{43600D53-8A3C-1A5B-B96A-BB2862AAC04E}"/>
          </ac:picMkLst>
        </pc:picChg>
        <pc:picChg chg="add del mod">
          <ac:chgData name="Leonie Smith" userId="fed1330f33f5650e" providerId="LiveId" clId="{4D52C669-420B-4A21-BD51-C25E8B63C9F3}" dt="2023-12-20T02:39:47.226" v="2"/>
          <ac:picMkLst>
            <pc:docMk/>
            <pc:sldMk cId="826482979" sldId="468"/>
            <ac:picMk id="6" creationId="{20155EFC-EFEB-CFE3-F214-D69449549F23}"/>
          </ac:picMkLst>
        </pc:picChg>
        <pc:picChg chg="add del mod">
          <ac:chgData name="Leonie Smith" userId="fed1330f33f5650e" providerId="LiveId" clId="{4D52C669-420B-4A21-BD51-C25E8B63C9F3}" dt="2023-12-20T02:39:58.622" v="4"/>
          <ac:picMkLst>
            <pc:docMk/>
            <pc:sldMk cId="826482979" sldId="468"/>
            <ac:picMk id="7" creationId="{50F504AB-8961-47CF-BE8A-7DE446D0C72C}"/>
          </ac:picMkLst>
        </pc:picChg>
        <pc:picChg chg="add del mod ord">
          <ac:chgData name="Leonie Smith" userId="fed1330f33f5650e" providerId="LiveId" clId="{4D52C669-420B-4A21-BD51-C25E8B63C9F3}" dt="2023-12-20T02:40:05.463" v="5"/>
          <ac:picMkLst>
            <pc:docMk/>
            <pc:sldMk cId="826482979" sldId="468"/>
            <ac:picMk id="12" creationId="{249930A3-9E5A-7A5B-0E2A-2D8808AB8F38}"/>
          </ac:picMkLst>
        </pc:picChg>
        <pc:picChg chg="add mod">
          <ac:chgData name="Leonie Smith" userId="fed1330f33f5650e" providerId="LiveId" clId="{4D52C669-420B-4A21-BD51-C25E8B63C9F3}" dt="2023-12-20T02:40:05.463" v="5"/>
          <ac:picMkLst>
            <pc:docMk/>
            <pc:sldMk cId="826482979" sldId="468"/>
            <ac:picMk id="13" creationId="{7E3C2ED0-CA5C-B4C5-C72E-7D64C4BF44C5}"/>
          </ac:picMkLst>
        </pc:picChg>
      </pc:sldChg>
      <pc:sldChg chg="addSp delSp modSp mod modTransition modAnim">
        <pc:chgData name="Leonie Smith" userId="fed1330f33f5650e" providerId="LiveId" clId="{4D52C669-420B-4A21-BD51-C25E8B63C9F3}" dt="2023-12-20T02:45:48.783" v="47"/>
        <pc:sldMkLst>
          <pc:docMk/>
          <pc:sldMk cId="1793205715" sldId="476"/>
        </pc:sldMkLst>
        <pc:picChg chg="add del mod">
          <ac:chgData name="Leonie Smith" userId="fed1330f33f5650e" providerId="LiveId" clId="{4D52C669-420B-4A21-BD51-C25E8B63C9F3}" dt="2023-12-20T02:45:17.236" v="44"/>
          <ac:picMkLst>
            <pc:docMk/>
            <pc:sldMk cId="1793205715" sldId="476"/>
            <ac:picMk id="3" creationId="{E65DA6E4-5145-CEED-5A74-2027A1B3088F}"/>
          </ac:picMkLst>
        </pc:picChg>
        <pc:picChg chg="add del mod">
          <ac:chgData name="Leonie Smith" userId="fed1330f33f5650e" providerId="LiveId" clId="{4D52C669-420B-4A21-BD51-C25E8B63C9F3}" dt="2023-12-20T02:45:27.606" v="46"/>
          <ac:picMkLst>
            <pc:docMk/>
            <pc:sldMk cId="1793205715" sldId="476"/>
            <ac:picMk id="5" creationId="{EE43E244-C9BD-2F7F-94EB-2436F265F73C}"/>
          </ac:picMkLst>
        </pc:picChg>
        <pc:picChg chg="del">
          <ac:chgData name="Leonie Smith" userId="fed1330f33f5650e" providerId="LiveId" clId="{4D52C669-420B-4A21-BD51-C25E8B63C9F3}" dt="2023-12-20T02:45:10.791" v="43"/>
          <ac:picMkLst>
            <pc:docMk/>
            <pc:sldMk cId="1793205715" sldId="476"/>
            <ac:picMk id="7" creationId="{8A8C2574-2B15-77F5-BA54-090243088719}"/>
          </ac:picMkLst>
        </pc:picChg>
        <pc:picChg chg="add del mod ord">
          <ac:chgData name="Leonie Smith" userId="fed1330f33f5650e" providerId="LiveId" clId="{4D52C669-420B-4A21-BD51-C25E8B63C9F3}" dt="2023-12-20T02:45:48.783" v="47"/>
          <ac:picMkLst>
            <pc:docMk/>
            <pc:sldMk cId="1793205715" sldId="476"/>
            <ac:picMk id="10" creationId="{B0F81B90-9A7F-6B42-EC8D-6DA3B2D3AAD8}"/>
          </ac:picMkLst>
        </pc:picChg>
        <pc:picChg chg="add mod">
          <ac:chgData name="Leonie Smith" userId="fed1330f33f5650e" providerId="LiveId" clId="{4D52C669-420B-4A21-BD51-C25E8B63C9F3}" dt="2023-12-20T02:45:48.783" v="47"/>
          <ac:picMkLst>
            <pc:docMk/>
            <pc:sldMk cId="1793205715" sldId="476"/>
            <ac:picMk id="11" creationId="{C6DDF9EC-88B1-C6FB-B2BE-2F2066DF02F0}"/>
          </ac:picMkLst>
        </pc:picChg>
      </pc:sldChg>
      <pc:sldChg chg="addSp delSp modSp mod modTransition modAnim">
        <pc:chgData name="Leonie Smith" userId="fed1330f33f5650e" providerId="LiveId" clId="{4D52C669-420B-4A21-BD51-C25E8B63C9F3}" dt="2023-12-20T02:44:38.839" v="38"/>
        <pc:sldMkLst>
          <pc:docMk/>
          <pc:sldMk cId="3487486145" sldId="477"/>
        </pc:sldMkLst>
        <pc:picChg chg="add del mod">
          <ac:chgData name="Leonie Smith" userId="fed1330f33f5650e" providerId="LiveId" clId="{4D52C669-420B-4A21-BD51-C25E8B63C9F3}" dt="2023-12-20T02:44:38.839" v="38"/>
          <ac:picMkLst>
            <pc:docMk/>
            <pc:sldMk cId="3487486145" sldId="477"/>
            <ac:picMk id="3" creationId="{0719B0B3-6F08-6E5D-5E99-B1BD92B8CD57}"/>
          </ac:picMkLst>
        </pc:picChg>
        <pc:picChg chg="del">
          <ac:chgData name="Leonie Smith" userId="fed1330f33f5650e" providerId="LiveId" clId="{4D52C669-420B-4A21-BD51-C25E8B63C9F3}" dt="2023-12-20T02:44:14.438" v="37"/>
          <ac:picMkLst>
            <pc:docMk/>
            <pc:sldMk cId="3487486145" sldId="477"/>
            <ac:picMk id="5" creationId="{9DCAC537-E18B-94CC-F551-0255192CF354}"/>
          </ac:picMkLst>
        </pc:picChg>
        <pc:picChg chg="add mod">
          <ac:chgData name="Leonie Smith" userId="fed1330f33f5650e" providerId="LiveId" clId="{4D52C669-420B-4A21-BD51-C25E8B63C9F3}" dt="2023-12-20T02:44:38.839" v="38"/>
          <ac:picMkLst>
            <pc:docMk/>
            <pc:sldMk cId="3487486145" sldId="477"/>
            <ac:picMk id="7" creationId="{DE1E3D8F-60FF-C2A4-CAD1-41A8088AA815}"/>
          </ac:picMkLst>
        </pc:picChg>
      </pc:sldChg>
      <pc:sldChg chg="del">
        <pc:chgData name="Leonie Smith" userId="fed1330f33f5650e" providerId="LiveId" clId="{4D52C669-420B-4A21-BD51-C25E8B63C9F3}" dt="2023-12-21T03:57:26.701" v="59" actId="47"/>
        <pc:sldMkLst>
          <pc:docMk/>
          <pc:sldMk cId="1217554622" sldId="478"/>
        </pc:sldMkLst>
      </pc:sldChg>
      <pc:sldChg chg="del">
        <pc:chgData name="Leonie Smith" userId="fed1330f33f5650e" providerId="LiveId" clId="{4D52C669-420B-4A21-BD51-C25E8B63C9F3}" dt="2023-12-21T03:57:57.577" v="61" actId="47"/>
        <pc:sldMkLst>
          <pc:docMk/>
          <pc:sldMk cId="1619880083" sldId="479"/>
        </pc:sldMkLst>
      </pc:sldChg>
    </pc:docChg>
  </pc:docChgLst>
  <pc:docChgLst>
    <pc:chgData name="Leonie Smith" userId="fed1330f33f5650e" providerId="LiveId" clId="{63DDC8B0-A459-4EAF-90A6-9E510DD7455A}"/>
    <pc:docChg chg="addSld modSld">
      <pc:chgData name="Leonie Smith" userId="fed1330f33f5650e" providerId="LiveId" clId="{63DDC8B0-A459-4EAF-90A6-9E510DD7455A}" dt="2023-01-12T09:33:35.654" v="11"/>
      <pc:docMkLst>
        <pc:docMk/>
      </pc:docMkLst>
      <pc:sldChg chg="addSp modSp">
        <pc:chgData name="Leonie Smith" userId="fed1330f33f5650e" providerId="LiveId" clId="{63DDC8B0-A459-4EAF-90A6-9E510DD7455A}" dt="2023-01-12T09:30:57.308" v="0"/>
        <pc:sldMkLst>
          <pc:docMk/>
          <pc:sldMk cId="1004352135" sldId="469"/>
        </pc:sldMkLst>
        <pc:spChg chg="add mod">
          <ac:chgData name="Leonie Smith" userId="fed1330f33f5650e" providerId="LiveId" clId="{63DDC8B0-A459-4EAF-90A6-9E510DD7455A}" dt="2023-01-12T09:30:57.308" v="0"/>
          <ac:spMkLst>
            <pc:docMk/>
            <pc:sldMk cId="1004352135" sldId="469"/>
            <ac:spMk id="2" creationId="{64662E58-6B56-144B-79E2-A0C542D33870}"/>
          </ac:spMkLst>
        </pc:spChg>
      </pc:sldChg>
      <pc:sldChg chg="addSp modSp">
        <pc:chgData name="Leonie Smith" userId="fed1330f33f5650e" providerId="LiveId" clId="{63DDC8B0-A459-4EAF-90A6-9E510DD7455A}" dt="2023-01-12T09:31:00.514" v="1"/>
        <pc:sldMkLst>
          <pc:docMk/>
          <pc:sldMk cId="2667376990" sldId="470"/>
        </pc:sldMkLst>
        <pc:spChg chg="add mod">
          <ac:chgData name="Leonie Smith" userId="fed1330f33f5650e" providerId="LiveId" clId="{63DDC8B0-A459-4EAF-90A6-9E510DD7455A}" dt="2023-01-12T09:31:00.514" v="1"/>
          <ac:spMkLst>
            <pc:docMk/>
            <pc:sldMk cId="2667376990" sldId="470"/>
            <ac:spMk id="3" creationId="{7D71AD6F-BF62-5D61-D682-410C54680427}"/>
          </ac:spMkLst>
        </pc:spChg>
      </pc:sldChg>
      <pc:sldChg chg="addSp modSp">
        <pc:chgData name="Leonie Smith" userId="fed1330f33f5650e" providerId="LiveId" clId="{63DDC8B0-A459-4EAF-90A6-9E510DD7455A}" dt="2023-01-12T09:31:09.024" v="2"/>
        <pc:sldMkLst>
          <pc:docMk/>
          <pc:sldMk cId="522797075" sldId="471"/>
        </pc:sldMkLst>
        <pc:spChg chg="add mod">
          <ac:chgData name="Leonie Smith" userId="fed1330f33f5650e" providerId="LiveId" clId="{63DDC8B0-A459-4EAF-90A6-9E510DD7455A}" dt="2023-01-12T09:31:09.024" v="2"/>
          <ac:spMkLst>
            <pc:docMk/>
            <pc:sldMk cId="522797075" sldId="471"/>
            <ac:spMk id="2" creationId="{12553538-7BBC-D382-280C-3C4D2C5F2749}"/>
          </ac:spMkLst>
        </pc:spChg>
      </pc:sldChg>
      <pc:sldChg chg="addSp modSp">
        <pc:chgData name="Leonie Smith" userId="fed1330f33f5650e" providerId="LiveId" clId="{63DDC8B0-A459-4EAF-90A6-9E510DD7455A}" dt="2023-01-12T09:31:18.100" v="3"/>
        <pc:sldMkLst>
          <pc:docMk/>
          <pc:sldMk cId="3384296886" sldId="472"/>
        </pc:sldMkLst>
        <pc:spChg chg="add mod">
          <ac:chgData name="Leonie Smith" userId="fed1330f33f5650e" providerId="LiveId" clId="{63DDC8B0-A459-4EAF-90A6-9E510DD7455A}" dt="2023-01-12T09:31:18.100" v="3"/>
          <ac:spMkLst>
            <pc:docMk/>
            <pc:sldMk cId="3384296886" sldId="472"/>
            <ac:spMk id="2" creationId="{3607819A-5177-920C-7BA7-008A9144139F}"/>
          </ac:spMkLst>
        </pc:spChg>
      </pc:sldChg>
      <pc:sldChg chg="addSp modSp">
        <pc:chgData name="Leonie Smith" userId="fed1330f33f5650e" providerId="LiveId" clId="{63DDC8B0-A459-4EAF-90A6-9E510DD7455A}" dt="2023-01-12T09:32:42.960" v="7"/>
        <pc:sldMkLst>
          <pc:docMk/>
          <pc:sldMk cId="2207349943" sldId="474"/>
        </pc:sldMkLst>
        <pc:spChg chg="add mod">
          <ac:chgData name="Leonie Smith" userId="fed1330f33f5650e" providerId="LiveId" clId="{63DDC8B0-A459-4EAF-90A6-9E510DD7455A}" dt="2023-01-12T09:32:42.960" v="7"/>
          <ac:spMkLst>
            <pc:docMk/>
            <pc:sldMk cId="2207349943" sldId="474"/>
            <ac:spMk id="2" creationId="{BF2725F2-4BB0-5B90-A97B-BC998899C099}"/>
          </ac:spMkLst>
        </pc:spChg>
      </pc:sldChg>
      <pc:sldChg chg="addSp modSp">
        <pc:chgData name="Leonie Smith" userId="fed1330f33f5650e" providerId="LiveId" clId="{63DDC8B0-A459-4EAF-90A6-9E510DD7455A}" dt="2023-01-12T09:33:35.654" v="11"/>
        <pc:sldMkLst>
          <pc:docMk/>
          <pc:sldMk cId="1610214807" sldId="475"/>
        </pc:sldMkLst>
        <pc:spChg chg="add mod">
          <ac:chgData name="Leonie Smith" userId="fed1330f33f5650e" providerId="LiveId" clId="{63DDC8B0-A459-4EAF-90A6-9E510DD7455A}" dt="2023-01-12T09:33:35.654" v="11"/>
          <ac:spMkLst>
            <pc:docMk/>
            <pc:sldMk cId="1610214807" sldId="475"/>
            <ac:spMk id="2" creationId="{937B0852-8750-0C37-4CB7-AA7AFF3AC9A3}"/>
          </ac:spMkLst>
        </pc:spChg>
      </pc:sldChg>
      <pc:sldChg chg="addSp modSp new">
        <pc:chgData name="Leonie Smith" userId="fed1330f33f5650e" providerId="LiveId" clId="{63DDC8B0-A459-4EAF-90A6-9E510DD7455A}" dt="2023-01-12T09:32:24.133" v="6"/>
        <pc:sldMkLst>
          <pc:docMk/>
          <pc:sldMk cId="1217554622" sldId="478"/>
        </pc:sldMkLst>
        <pc:spChg chg="add mod">
          <ac:chgData name="Leonie Smith" userId="fed1330f33f5650e" providerId="LiveId" clId="{63DDC8B0-A459-4EAF-90A6-9E510DD7455A}" dt="2023-01-12T09:32:24.133" v="6"/>
          <ac:spMkLst>
            <pc:docMk/>
            <pc:sldMk cId="1217554622" sldId="478"/>
            <ac:spMk id="3" creationId="{D04AD5E5-E4E6-AAF7-8637-4778A46A939D}"/>
          </ac:spMkLst>
        </pc:spChg>
        <pc:picChg chg="add mod">
          <ac:chgData name="Leonie Smith" userId="fed1330f33f5650e" providerId="LiveId" clId="{63DDC8B0-A459-4EAF-90A6-9E510DD7455A}" dt="2023-01-12T09:31:52.615" v="5"/>
          <ac:picMkLst>
            <pc:docMk/>
            <pc:sldMk cId="1217554622" sldId="478"/>
            <ac:picMk id="2" creationId="{C0A0D504-CD15-F645-62BF-42D6091B987F}"/>
          </ac:picMkLst>
        </pc:picChg>
      </pc:sldChg>
      <pc:sldChg chg="addSp modSp new">
        <pc:chgData name="Leonie Smith" userId="fed1330f33f5650e" providerId="LiveId" clId="{63DDC8B0-A459-4EAF-90A6-9E510DD7455A}" dt="2023-01-12T09:33:23.143" v="10"/>
        <pc:sldMkLst>
          <pc:docMk/>
          <pc:sldMk cId="1619880083" sldId="479"/>
        </pc:sldMkLst>
        <pc:spChg chg="add mod">
          <ac:chgData name="Leonie Smith" userId="fed1330f33f5650e" providerId="LiveId" clId="{63DDC8B0-A459-4EAF-90A6-9E510DD7455A}" dt="2023-01-12T09:33:23.143" v="10"/>
          <ac:spMkLst>
            <pc:docMk/>
            <pc:sldMk cId="1619880083" sldId="479"/>
            <ac:spMk id="3" creationId="{6EF94F56-CD19-E727-8843-542A674D1678}"/>
          </ac:spMkLst>
        </pc:spChg>
        <pc:picChg chg="add mod">
          <ac:chgData name="Leonie Smith" userId="fed1330f33f5650e" providerId="LiveId" clId="{63DDC8B0-A459-4EAF-90A6-9E510DD7455A}" dt="2023-01-12T09:33:13.482" v="9"/>
          <ac:picMkLst>
            <pc:docMk/>
            <pc:sldMk cId="1619880083" sldId="479"/>
            <ac:picMk id="2" creationId="{03CC0AE5-8C89-DE27-1A9B-46F949B9FD01}"/>
          </ac:picMkLst>
        </pc:picChg>
      </pc:sldChg>
    </pc:docChg>
  </pc:docChgLst>
  <pc:docChgLst>
    <pc:chgData name="Leonie Smith" userId="fed1330f33f5650e" providerId="LiveId" clId="{26FBCFA0-F5B2-4950-A07D-A23721A4E4FC}"/>
    <pc:docChg chg="custSel addSld modSld">
      <pc:chgData name="Leonie Smith" userId="fed1330f33f5650e" providerId="LiveId" clId="{26FBCFA0-F5B2-4950-A07D-A23721A4E4FC}" dt="2022-10-28T04:55:33.926" v="106" actId="5793"/>
      <pc:docMkLst>
        <pc:docMk/>
      </pc:docMkLst>
      <pc:sldChg chg="addSp delSp modSp mod">
        <pc:chgData name="Leonie Smith" userId="fed1330f33f5650e" providerId="LiveId" clId="{26FBCFA0-F5B2-4950-A07D-A23721A4E4FC}" dt="2022-10-26T05:02:03.901" v="82" actId="20577"/>
        <pc:sldMkLst>
          <pc:docMk/>
          <pc:sldMk cId="3759221820" sldId="439"/>
        </pc:sldMkLst>
        <pc:spChg chg="mod">
          <ac:chgData name="Leonie Smith" userId="fed1330f33f5650e" providerId="LiveId" clId="{26FBCFA0-F5B2-4950-A07D-A23721A4E4FC}" dt="2022-10-26T05:02:03.901" v="82" actId="20577"/>
          <ac:spMkLst>
            <pc:docMk/>
            <pc:sldMk cId="3759221820" sldId="439"/>
            <ac:spMk id="4" creationId="{9A13E2D8-2F59-44C1-B1D2-79C300C26DD4}"/>
          </ac:spMkLst>
        </pc:spChg>
        <pc:picChg chg="add del mod">
          <ac:chgData name="Leonie Smith" userId="fed1330f33f5650e" providerId="LiveId" clId="{26FBCFA0-F5B2-4950-A07D-A23721A4E4FC}" dt="2022-10-26T05:00:39.805" v="54"/>
          <ac:picMkLst>
            <pc:docMk/>
            <pc:sldMk cId="3759221820" sldId="439"/>
            <ac:picMk id="2" creationId="{EFE4E039-96F4-459C-832E-FB6B254F5405}"/>
          </ac:picMkLst>
        </pc:picChg>
        <pc:picChg chg="add mod">
          <ac:chgData name="Leonie Smith" userId="fed1330f33f5650e" providerId="LiveId" clId="{26FBCFA0-F5B2-4950-A07D-A23721A4E4FC}" dt="2022-10-26T05:00:39.805" v="54"/>
          <ac:picMkLst>
            <pc:docMk/>
            <pc:sldMk cId="3759221820" sldId="439"/>
            <ac:picMk id="3" creationId="{F20D2231-A890-5EF4-91F7-93575BF19C98}"/>
          </ac:picMkLst>
        </pc:picChg>
      </pc:sldChg>
      <pc:sldChg chg="addSp delSp modSp">
        <pc:chgData name="Leonie Smith" userId="fed1330f33f5650e" providerId="LiveId" clId="{26FBCFA0-F5B2-4950-A07D-A23721A4E4FC}" dt="2022-10-26T05:05:47.998" v="85"/>
        <pc:sldMkLst>
          <pc:docMk/>
          <pc:sldMk cId="923867738" sldId="440"/>
        </pc:sldMkLst>
        <pc:picChg chg="add del mod">
          <ac:chgData name="Leonie Smith" userId="fed1330f33f5650e" providerId="LiveId" clId="{26FBCFA0-F5B2-4950-A07D-A23721A4E4FC}" dt="2022-10-26T05:04:23.954" v="84"/>
          <ac:picMkLst>
            <pc:docMk/>
            <pc:sldMk cId="923867738" sldId="440"/>
            <ac:picMk id="2" creationId="{C9A939FA-AEB1-EC98-EDD6-9E12D215A236}"/>
          </ac:picMkLst>
        </pc:picChg>
        <pc:picChg chg="add del mod">
          <ac:chgData name="Leonie Smith" userId="fed1330f33f5650e" providerId="LiveId" clId="{26FBCFA0-F5B2-4950-A07D-A23721A4E4FC}" dt="2022-10-26T05:05:47.998" v="85"/>
          <ac:picMkLst>
            <pc:docMk/>
            <pc:sldMk cId="923867738" sldId="440"/>
            <ac:picMk id="3" creationId="{CBE4C930-EF6A-346E-AF6C-8E8953974C46}"/>
          </ac:picMkLst>
        </pc:picChg>
        <pc:picChg chg="add mod">
          <ac:chgData name="Leonie Smith" userId="fed1330f33f5650e" providerId="LiveId" clId="{26FBCFA0-F5B2-4950-A07D-A23721A4E4FC}" dt="2022-10-26T05:05:47.998" v="85"/>
          <ac:picMkLst>
            <pc:docMk/>
            <pc:sldMk cId="923867738" sldId="440"/>
            <ac:picMk id="5" creationId="{93FC6601-CEED-4C32-A557-44EE6B7B62E6}"/>
          </ac:picMkLst>
        </pc:picChg>
      </pc:sldChg>
      <pc:sldChg chg="addSp delSp modSp mod">
        <pc:chgData name="Leonie Smith" userId="fed1330f33f5650e" providerId="LiveId" clId="{26FBCFA0-F5B2-4950-A07D-A23721A4E4FC}" dt="2022-10-26T05:11:03.141" v="89"/>
        <pc:sldMkLst>
          <pc:docMk/>
          <pc:sldMk cId="3676245138" sldId="441"/>
        </pc:sldMkLst>
        <pc:spChg chg="mod">
          <ac:chgData name="Leonie Smith" userId="fed1330f33f5650e" providerId="LiveId" clId="{26FBCFA0-F5B2-4950-A07D-A23721A4E4FC}" dt="2022-10-26T04:55:43.707" v="45" actId="20577"/>
          <ac:spMkLst>
            <pc:docMk/>
            <pc:sldMk cId="3676245138" sldId="441"/>
            <ac:spMk id="4" creationId="{9A13E2D8-2F59-44C1-B1D2-79C300C26DD4}"/>
          </ac:spMkLst>
        </pc:spChg>
        <pc:picChg chg="add del mod">
          <ac:chgData name="Leonie Smith" userId="fed1330f33f5650e" providerId="LiveId" clId="{26FBCFA0-F5B2-4950-A07D-A23721A4E4FC}" dt="2022-10-26T05:08:40.545" v="87"/>
          <ac:picMkLst>
            <pc:docMk/>
            <pc:sldMk cId="3676245138" sldId="441"/>
            <ac:picMk id="2" creationId="{9EF044C8-375A-EC44-220E-6C7B25FDD045}"/>
          </ac:picMkLst>
        </pc:picChg>
        <pc:picChg chg="add del mod">
          <ac:chgData name="Leonie Smith" userId="fed1330f33f5650e" providerId="LiveId" clId="{26FBCFA0-F5B2-4950-A07D-A23721A4E4FC}" dt="2022-10-26T05:10:43.474" v="88"/>
          <ac:picMkLst>
            <pc:docMk/>
            <pc:sldMk cId="3676245138" sldId="441"/>
            <ac:picMk id="3" creationId="{CD82157E-B6E3-9521-98F6-C75FFFD9E840}"/>
          </ac:picMkLst>
        </pc:picChg>
        <pc:picChg chg="add del mod">
          <ac:chgData name="Leonie Smith" userId="fed1330f33f5650e" providerId="LiveId" clId="{26FBCFA0-F5B2-4950-A07D-A23721A4E4FC}" dt="2022-10-26T05:11:03.141" v="89"/>
          <ac:picMkLst>
            <pc:docMk/>
            <pc:sldMk cId="3676245138" sldId="441"/>
            <ac:picMk id="5" creationId="{A60AEA51-907D-249A-8A08-25C6F47FCBDA}"/>
          </ac:picMkLst>
        </pc:picChg>
        <pc:picChg chg="add mod">
          <ac:chgData name="Leonie Smith" userId="fed1330f33f5650e" providerId="LiveId" clId="{26FBCFA0-F5B2-4950-A07D-A23721A4E4FC}" dt="2022-10-26T05:11:03.141" v="89"/>
          <ac:picMkLst>
            <pc:docMk/>
            <pc:sldMk cId="3676245138" sldId="441"/>
            <ac:picMk id="7" creationId="{E1DD22C9-E2D1-2CD7-8DF0-D52E83BD63E1}"/>
          </ac:picMkLst>
        </pc:picChg>
      </pc:sldChg>
      <pc:sldChg chg="addSp delSp modSp mod">
        <pc:chgData name="Leonie Smith" userId="fed1330f33f5650e" providerId="LiveId" clId="{26FBCFA0-F5B2-4950-A07D-A23721A4E4FC}" dt="2022-10-26T05:15:59.961" v="94"/>
        <pc:sldMkLst>
          <pc:docMk/>
          <pc:sldMk cId="3095902142" sldId="443"/>
        </pc:sldMkLst>
        <pc:spChg chg="mod">
          <ac:chgData name="Leonie Smith" userId="fed1330f33f5650e" providerId="LiveId" clId="{26FBCFA0-F5B2-4950-A07D-A23721A4E4FC}" dt="2022-10-26T04:57:49.519" v="50" actId="21"/>
          <ac:spMkLst>
            <pc:docMk/>
            <pc:sldMk cId="3095902142" sldId="443"/>
            <ac:spMk id="4" creationId="{9A13E2D8-2F59-44C1-B1D2-79C300C26DD4}"/>
          </ac:spMkLst>
        </pc:spChg>
        <pc:picChg chg="add del mod">
          <ac:chgData name="Leonie Smith" userId="fed1330f33f5650e" providerId="LiveId" clId="{26FBCFA0-F5B2-4950-A07D-A23721A4E4FC}" dt="2022-10-26T05:14:46.981" v="91"/>
          <ac:picMkLst>
            <pc:docMk/>
            <pc:sldMk cId="3095902142" sldId="443"/>
            <ac:picMk id="2" creationId="{C16583BA-E91E-3003-EA8B-DAB4706B904C}"/>
          </ac:picMkLst>
        </pc:picChg>
        <pc:picChg chg="add del mod">
          <ac:chgData name="Leonie Smith" userId="fed1330f33f5650e" providerId="LiveId" clId="{26FBCFA0-F5B2-4950-A07D-A23721A4E4FC}" dt="2022-10-26T05:14:57.975" v="92"/>
          <ac:picMkLst>
            <pc:docMk/>
            <pc:sldMk cId="3095902142" sldId="443"/>
            <ac:picMk id="3" creationId="{1EAF9E26-D277-4082-2110-926CB31A9E4D}"/>
          </ac:picMkLst>
        </pc:picChg>
        <pc:picChg chg="add del mod">
          <ac:chgData name="Leonie Smith" userId="fed1330f33f5650e" providerId="LiveId" clId="{26FBCFA0-F5B2-4950-A07D-A23721A4E4FC}" dt="2022-10-26T05:15:14.191" v="93"/>
          <ac:picMkLst>
            <pc:docMk/>
            <pc:sldMk cId="3095902142" sldId="443"/>
            <ac:picMk id="5" creationId="{27950590-9DDE-C15E-9697-DD3725FCF40E}"/>
          </ac:picMkLst>
        </pc:picChg>
        <pc:picChg chg="add del mod">
          <ac:chgData name="Leonie Smith" userId="fed1330f33f5650e" providerId="LiveId" clId="{26FBCFA0-F5B2-4950-A07D-A23721A4E4FC}" dt="2022-10-26T05:15:59.961" v="94"/>
          <ac:picMkLst>
            <pc:docMk/>
            <pc:sldMk cId="3095902142" sldId="443"/>
            <ac:picMk id="7" creationId="{039F2327-351C-645E-443F-EFA4F49E4D8F}"/>
          </ac:picMkLst>
        </pc:picChg>
        <pc:picChg chg="add mod">
          <ac:chgData name="Leonie Smith" userId="fed1330f33f5650e" providerId="LiveId" clId="{26FBCFA0-F5B2-4950-A07D-A23721A4E4FC}" dt="2022-10-26T05:15:59.961" v="94"/>
          <ac:picMkLst>
            <pc:docMk/>
            <pc:sldMk cId="3095902142" sldId="443"/>
            <ac:picMk id="8" creationId="{BD815D7B-7D99-1F9B-B007-5D9F523AD1C4}"/>
          </ac:picMkLst>
        </pc:picChg>
      </pc:sldChg>
      <pc:sldChg chg="addSp modSp mod">
        <pc:chgData name="Leonie Smith" userId="fed1330f33f5650e" providerId="LiveId" clId="{26FBCFA0-F5B2-4950-A07D-A23721A4E4FC}" dt="2022-10-26T05:20:36.033" v="98"/>
        <pc:sldMkLst>
          <pc:docMk/>
          <pc:sldMk cId="1718612039" sldId="444"/>
        </pc:sldMkLst>
        <pc:spChg chg="mod">
          <ac:chgData name="Leonie Smith" userId="fed1330f33f5650e" providerId="LiveId" clId="{26FBCFA0-F5B2-4950-A07D-A23721A4E4FC}" dt="2022-10-26T04:57:22.060" v="47" actId="21"/>
          <ac:spMkLst>
            <pc:docMk/>
            <pc:sldMk cId="1718612039" sldId="444"/>
            <ac:spMk id="4" creationId="{9A13E2D8-2F59-44C1-B1D2-79C300C26DD4}"/>
          </ac:spMkLst>
        </pc:spChg>
        <pc:picChg chg="add mod">
          <ac:chgData name="Leonie Smith" userId="fed1330f33f5650e" providerId="LiveId" clId="{26FBCFA0-F5B2-4950-A07D-A23721A4E4FC}" dt="2022-10-26T05:20:36.033" v="98"/>
          <ac:picMkLst>
            <pc:docMk/>
            <pc:sldMk cId="1718612039" sldId="444"/>
            <ac:picMk id="2" creationId="{B9837838-3DBD-E47D-DE65-34DC9F4FFAC8}"/>
          </ac:picMkLst>
        </pc:picChg>
      </pc:sldChg>
      <pc:sldChg chg="addSp modSp modNotesTx">
        <pc:chgData name="Leonie Smith" userId="fed1330f33f5650e" providerId="LiveId" clId="{26FBCFA0-F5B2-4950-A07D-A23721A4E4FC}" dt="2022-10-28T04:55:33.926" v="106" actId="5793"/>
        <pc:sldMkLst>
          <pc:docMk/>
          <pc:sldMk cId="826482979" sldId="468"/>
        </pc:sldMkLst>
        <pc:picChg chg="add mod">
          <ac:chgData name="Leonie Smith" userId="fed1330f33f5650e" providerId="LiveId" clId="{26FBCFA0-F5B2-4950-A07D-A23721A4E4FC}" dt="2022-10-26T04:59:02.078" v="52"/>
          <ac:picMkLst>
            <pc:docMk/>
            <pc:sldMk cId="826482979" sldId="468"/>
            <ac:picMk id="4" creationId="{43600D53-8A3C-1A5B-B96A-BB2862AAC04E}"/>
          </ac:picMkLst>
        </pc:picChg>
      </pc:sldChg>
      <pc:sldChg chg="addSp delSp modSp add mod">
        <pc:chgData name="Leonie Smith" userId="fed1330f33f5650e" providerId="LiveId" clId="{26FBCFA0-F5B2-4950-A07D-A23721A4E4FC}" dt="2022-10-26T05:23:53.863" v="102"/>
        <pc:sldMkLst>
          <pc:docMk/>
          <pc:sldMk cId="1793205715" sldId="476"/>
        </pc:sldMkLst>
        <pc:spChg chg="mod">
          <ac:chgData name="Leonie Smith" userId="fed1330f33f5650e" providerId="LiveId" clId="{26FBCFA0-F5B2-4950-A07D-A23721A4E4FC}" dt="2022-10-26T04:57:28.197" v="48" actId="21"/>
          <ac:spMkLst>
            <pc:docMk/>
            <pc:sldMk cId="1793205715" sldId="476"/>
            <ac:spMk id="4" creationId="{9A13E2D8-2F59-44C1-B1D2-79C300C26DD4}"/>
          </ac:spMkLst>
        </pc:spChg>
        <pc:picChg chg="add del mod">
          <ac:chgData name="Leonie Smith" userId="fed1330f33f5650e" providerId="LiveId" clId="{26FBCFA0-F5B2-4950-A07D-A23721A4E4FC}" dt="2022-10-26T05:22:15.414" v="100"/>
          <ac:picMkLst>
            <pc:docMk/>
            <pc:sldMk cId="1793205715" sldId="476"/>
            <ac:picMk id="2" creationId="{3119866E-F2CD-0937-4A0B-1FDAA292E6E4}"/>
          </ac:picMkLst>
        </pc:picChg>
        <pc:picChg chg="add del mod">
          <ac:chgData name="Leonie Smith" userId="fed1330f33f5650e" providerId="LiveId" clId="{26FBCFA0-F5B2-4950-A07D-A23721A4E4FC}" dt="2022-10-26T05:22:32.839" v="101"/>
          <ac:picMkLst>
            <pc:docMk/>
            <pc:sldMk cId="1793205715" sldId="476"/>
            <ac:picMk id="3" creationId="{50166120-934D-EAED-7890-190699115547}"/>
          </ac:picMkLst>
        </pc:picChg>
        <pc:picChg chg="add del mod">
          <ac:chgData name="Leonie Smith" userId="fed1330f33f5650e" providerId="LiveId" clId="{26FBCFA0-F5B2-4950-A07D-A23721A4E4FC}" dt="2022-10-26T05:23:53.863" v="102"/>
          <ac:picMkLst>
            <pc:docMk/>
            <pc:sldMk cId="1793205715" sldId="476"/>
            <ac:picMk id="5" creationId="{8FB4046C-A7A1-D93E-400C-0CFE2913598D}"/>
          </ac:picMkLst>
        </pc:picChg>
        <pc:picChg chg="add mod">
          <ac:chgData name="Leonie Smith" userId="fed1330f33f5650e" providerId="LiveId" clId="{26FBCFA0-F5B2-4950-A07D-A23721A4E4FC}" dt="2022-10-26T05:23:53.863" v="102"/>
          <ac:picMkLst>
            <pc:docMk/>
            <pc:sldMk cId="1793205715" sldId="476"/>
            <ac:picMk id="7" creationId="{8A8C2574-2B15-77F5-BA54-090243088719}"/>
          </ac:picMkLst>
        </pc:picChg>
      </pc:sldChg>
      <pc:sldChg chg="addSp delSp modSp add mod">
        <pc:chgData name="Leonie Smith" userId="fed1330f33f5650e" providerId="LiveId" clId="{26FBCFA0-F5B2-4950-A07D-A23721A4E4FC}" dt="2022-10-26T05:19:37.532" v="97"/>
        <pc:sldMkLst>
          <pc:docMk/>
          <pc:sldMk cId="3487486145" sldId="477"/>
        </pc:sldMkLst>
        <pc:spChg chg="mod">
          <ac:chgData name="Leonie Smith" userId="fed1330f33f5650e" providerId="LiveId" clId="{26FBCFA0-F5B2-4950-A07D-A23721A4E4FC}" dt="2022-10-26T04:57:58.094" v="51" actId="21"/>
          <ac:spMkLst>
            <pc:docMk/>
            <pc:sldMk cId="3487486145" sldId="477"/>
            <ac:spMk id="4" creationId="{9A13E2D8-2F59-44C1-B1D2-79C300C26DD4}"/>
          </ac:spMkLst>
        </pc:spChg>
        <pc:picChg chg="add del mod">
          <ac:chgData name="Leonie Smith" userId="fed1330f33f5650e" providerId="LiveId" clId="{26FBCFA0-F5B2-4950-A07D-A23721A4E4FC}" dt="2022-10-26T05:19:13.523" v="96"/>
          <ac:picMkLst>
            <pc:docMk/>
            <pc:sldMk cId="3487486145" sldId="477"/>
            <ac:picMk id="2" creationId="{10D69B7F-A8AF-191A-76EF-3B823F03848B}"/>
          </ac:picMkLst>
        </pc:picChg>
        <pc:picChg chg="add del mod">
          <ac:chgData name="Leonie Smith" userId="fed1330f33f5650e" providerId="LiveId" clId="{26FBCFA0-F5B2-4950-A07D-A23721A4E4FC}" dt="2022-10-26T05:19:37.532" v="97"/>
          <ac:picMkLst>
            <pc:docMk/>
            <pc:sldMk cId="3487486145" sldId="477"/>
            <ac:picMk id="3" creationId="{0A581CB7-D2B1-7820-D4CF-6C1B4F89C4AB}"/>
          </ac:picMkLst>
        </pc:picChg>
        <pc:picChg chg="add mod">
          <ac:chgData name="Leonie Smith" userId="fed1330f33f5650e" providerId="LiveId" clId="{26FBCFA0-F5B2-4950-A07D-A23721A4E4FC}" dt="2022-10-26T05:19:37.532" v="97"/>
          <ac:picMkLst>
            <pc:docMk/>
            <pc:sldMk cId="3487486145" sldId="477"/>
            <ac:picMk id="5" creationId="{9DCAC537-E18B-94CC-F551-0255192CF354}"/>
          </ac:picMkLst>
        </pc:picChg>
      </pc:sldChg>
    </pc:docChg>
  </pc:docChgLst>
  <pc:docChgLst>
    <pc:chgData name="Alfred Smith" userId="3c60a3631c0db8ad" providerId="LiveId" clId="{74FCFCC7-90B0-46A3-938D-C1E6EDE311A7}"/>
    <pc:docChg chg="undo custSel modSld">
      <pc:chgData name="Alfred Smith" userId="3c60a3631c0db8ad" providerId="LiveId" clId="{74FCFCC7-90B0-46A3-938D-C1E6EDE311A7}" dt="2024-07-22T08:35:06.805" v="15" actId="27636"/>
      <pc:docMkLst>
        <pc:docMk/>
      </pc:docMkLst>
      <pc:sldChg chg="modSp mod">
        <pc:chgData name="Alfred Smith" userId="3c60a3631c0db8ad" providerId="LiveId" clId="{74FCFCC7-90B0-46A3-938D-C1E6EDE311A7}" dt="2024-07-22T08:21:38.375" v="7"/>
        <pc:sldMkLst>
          <pc:docMk/>
          <pc:sldMk cId="923867738" sldId="440"/>
        </pc:sldMkLst>
        <pc:spChg chg="mod">
          <ac:chgData name="Alfred Smith" userId="3c60a3631c0db8ad" providerId="LiveId" clId="{74FCFCC7-90B0-46A3-938D-C1E6EDE311A7}" dt="2024-07-22T08:21:38.375" v="7"/>
          <ac:spMkLst>
            <pc:docMk/>
            <pc:sldMk cId="923867738" sldId="440"/>
            <ac:spMk id="4" creationId="{9A13E2D8-2F59-44C1-B1D2-79C300C26DD4}"/>
          </ac:spMkLst>
        </pc:spChg>
      </pc:sldChg>
      <pc:sldChg chg="modSp mod">
        <pc:chgData name="Alfred Smith" userId="3c60a3631c0db8ad" providerId="LiveId" clId="{74FCFCC7-90B0-46A3-938D-C1E6EDE311A7}" dt="2024-07-22T08:21:51.968" v="8"/>
        <pc:sldMkLst>
          <pc:docMk/>
          <pc:sldMk cId="3676245138" sldId="441"/>
        </pc:sldMkLst>
        <pc:spChg chg="mod">
          <ac:chgData name="Alfred Smith" userId="3c60a3631c0db8ad" providerId="LiveId" clId="{74FCFCC7-90B0-46A3-938D-C1E6EDE311A7}" dt="2024-07-22T08:21:51.968" v="8"/>
          <ac:spMkLst>
            <pc:docMk/>
            <pc:sldMk cId="3676245138" sldId="441"/>
            <ac:spMk id="4" creationId="{9A13E2D8-2F59-44C1-B1D2-79C300C26DD4}"/>
          </ac:spMkLst>
        </pc:spChg>
      </pc:sldChg>
      <pc:sldChg chg="modSp mod">
        <pc:chgData name="Alfred Smith" userId="3c60a3631c0db8ad" providerId="LiveId" clId="{74FCFCC7-90B0-46A3-938D-C1E6EDE311A7}" dt="2024-07-22T08:35:06.805" v="15" actId="27636"/>
        <pc:sldMkLst>
          <pc:docMk/>
          <pc:sldMk cId="826482979" sldId="468"/>
        </pc:sldMkLst>
        <pc:spChg chg="mod">
          <ac:chgData name="Alfred Smith" userId="3c60a3631c0db8ad" providerId="LiveId" clId="{74FCFCC7-90B0-46A3-938D-C1E6EDE311A7}" dt="2024-07-22T08:35:06.805" v="15" actId="27636"/>
          <ac:spMkLst>
            <pc:docMk/>
            <pc:sldMk cId="826482979" sldId="468"/>
            <ac:spMk id="3" creationId="{5F96472B-1870-F55F-618C-EA4C69EAE1B6}"/>
          </ac:spMkLst>
        </pc:spChg>
      </pc:sldChg>
      <pc:sldChg chg="addSp modSp">
        <pc:chgData name="Alfred Smith" userId="3c60a3631c0db8ad" providerId="LiveId" clId="{74FCFCC7-90B0-46A3-938D-C1E6EDE311A7}" dt="2024-07-22T08:09:37.080" v="6"/>
        <pc:sldMkLst>
          <pc:docMk/>
          <pc:sldMk cId="2667376990" sldId="470"/>
        </pc:sldMkLst>
        <pc:spChg chg="add mod">
          <ac:chgData name="Alfred Smith" userId="3c60a3631c0db8ad" providerId="LiveId" clId="{74FCFCC7-90B0-46A3-938D-C1E6EDE311A7}" dt="2024-07-22T08:09:37.080" v="6"/>
          <ac:spMkLst>
            <pc:docMk/>
            <pc:sldMk cId="2667376990" sldId="470"/>
            <ac:spMk id="4" creationId="{1B039A9B-DCAD-2E29-BF91-956EDDDBB7DF}"/>
          </ac:spMkLst>
        </pc:spChg>
      </pc:sldChg>
      <pc:sldChg chg="modSp mod">
        <pc:chgData name="Alfred Smith" userId="3c60a3631c0db8ad" providerId="LiveId" clId="{74FCFCC7-90B0-46A3-938D-C1E6EDE311A7}" dt="2024-07-22T08:22:46.469" v="10"/>
        <pc:sldMkLst>
          <pc:docMk/>
          <pc:sldMk cId="1793205715" sldId="476"/>
        </pc:sldMkLst>
        <pc:spChg chg="mod">
          <ac:chgData name="Alfred Smith" userId="3c60a3631c0db8ad" providerId="LiveId" clId="{74FCFCC7-90B0-46A3-938D-C1E6EDE311A7}" dt="2024-07-22T08:22:46.469" v="10"/>
          <ac:spMkLst>
            <pc:docMk/>
            <pc:sldMk cId="1793205715" sldId="476"/>
            <ac:spMk id="4" creationId="{9A13E2D8-2F59-44C1-B1D2-79C300C26DD4}"/>
          </ac:spMkLst>
        </pc:spChg>
      </pc:sldChg>
      <pc:sldChg chg="modSp mod">
        <pc:chgData name="Alfred Smith" userId="3c60a3631c0db8ad" providerId="LiveId" clId="{74FCFCC7-90B0-46A3-938D-C1E6EDE311A7}" dt="2024-07-22T08:22:30.437" v="9"/>
        <pc:sldMkLst>
          <pc:docMk/>
          <pc:sldMk cId="3487486145" sldId="477"/>
        </pc:sldMkLst>
        <pc:spChg chg="mod">
          <ac:chgData name="Alfred Smith" userId="3c60a3631c0db8ad" providerId="LiveId" clId="{74FCFCC7-90B0-46A3-938D-C1E6EDE311A7}" dt="2024-07-22T08:22:30.437" v="9"/>
          <ac:spMkLst>
            <pc:docMk/>
            <pc:sldMk cId="3487486145" sldId="477"/>
            <ac:spMk id="4" creationId="{9A13E2D8-2F59-44C1-B1D2-79C300C26DD4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5A3CB7-A8E8-4A19-9B3E-857F154853BB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A9EA38-4D76-40A4-8BB2-065CF2B5E7C1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412483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IN" sz="1800" b="1" i="0" u="none" strike="noStrike" baseline="0">
                <a:latin typeface="TimesNewRomanPS-BoldMT"/>
              </a:rPr>
              <a:t>Checked Kham</a:t>
            </a:r>
          </a:p>
          <a:p>
            <a:pPr algn="l"/>
            <a:r>
              <a:rPr lang="en-IN" sz="1800" b="1" i="0" u="none" strike="noStrike" baseline="0" dirty="0">
                <a:latin typeface="TimesNewRomanPS-BoldMT"/>
              </a:rPr>
              <a:t>35 Cure Leper…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1. Cure Leper - Mark 1:40-45 (Left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2. The Centurion’s Faith - Luke 7:1-10; Matt 8:5-13 (Right Top)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3. The Widow’s Son - Luke 7:11-17 (Right Center)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4. Woman washes Jesus’ Feet - Luke 7:36-50 (Right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5. Jesus’ relatives - Mark 3:20-35 (Left Bottom)</a:t>
            </a:r>
          </a:p>
          <a:p>
            <a:pPr algn="l"/>
            <a:r>
              <a:rPr lang="en-US" sz="1800" b="0" i="0" u="none" strike="noStrike" baseline="0" dirty="0">
                <a:latin typeface="TimesNewRomanPSMT"/>
              </a:rPr>
              <a:t>6. Calming the Storm - Matt 8:18-27 (left Center)</a:t>
            </a:r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1A9EA38-4D76-40A4-8BB2-065CF2B5E7C1}" type="slidenum">
              <a:rPr lang="en-ZA" smtClean="0"/>
              <a:t>1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891970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E42B0-FF50-4A6E-A71C-BDFED7F106E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8AD5AFF-8721-4F40-88BA-702D41B6FBD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64C033-4CED-469C-AEAF-6052C7348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03572F-9CFD-4672-AE80-2E1559E6D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82F7B-F678-42FD-9967-721E119BF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7157110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EABB6C-58C5-4513-A5B0-AFFBE0D26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A902623-6725-49C5-B460-14EE205DF4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245A2F-108C-48F6-805D-CCCD3C3345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C51189-CF74-4B65-B2A5-CC59A6527F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046B09-E74C-4541-8352-0ABD6F6E7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8780585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45ABB8-7659-4EC4-ACA7-70A558C994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3732C2-60E1-40DD-B851-AEDAC4ABC8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7BD455-0EE1-4F07-AC30-246BE01168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B1D951-E211-4102-926F-6CCDD04932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DD463-F506-4799-A652-0B6A2F08D9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1066956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0A818-136E-4E59-9DD4-D044187CED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31CA4-335D-4460-8182-988731D70E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E34757-9D4A-4072-A40C-9D62DF831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17E666-CDF4-4A08-9695-A3A57F7FD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804CF8-82FC-421C-9EB4-BD938B1B48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7742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44124A-FC8A-4937-9D32-6CA2234F9C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BAE621-9894-4189-A2AF-483D90FD61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705A37-4A04-45BC-922F-4A8359D0A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85E90-D6B6-48A6-A9C7-8F41E555B4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B24B942-B1EA-4235-B987-754686640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2481851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A4529-F118-42EB-A76C-0A3A03994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691E90-A160-4045-B970-0E29EC8359E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0353BA-9101-4F63-B764-3FCABF6E41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65B395-9F8D-4A03-BEEF-E85F76DD55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31666-4041-4F19-9CA6-154C91657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38268F-986E-438F-A1C7-1818C6F1D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20403722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17B77E-7AAA-4660-9540-B668C5F24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986752-03CE-407C-B6EB-C189A8B332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49EC11-EA40-4CD7-B9A5-2830A19BCE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F0AD5B1-BA6A-4F66-AB7E-B1424C5846F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776F62-7564-4DF3-ACAE-BA452FA4CBF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934D469-DF78-4F4A-B133-F4A812B00B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EE3A667-3E49-424C-8839-40A50C2780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9F7DCEF-7640-475A-9D36-B2DFDA338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8535554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271B33-521A-4495-8400-CDC2BDE0FD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668A531-7546-4FD0-B96A-68CFD0C2C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D9FE2CE-98DB-4C1B-87F9-62ED318016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CBF449F-AC33-4661-AA9C-A1E6D7CFD5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14044315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4DA49FB-1E64-4252-971F-DF4D0ED8EC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C70A964-3812-4E07-9ACE-1489452F9C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03D1B2-9743-406E-9C9E-E5B9C20E2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33775259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7E4E2F-9150-4B05-8B7C-BB4D2E7FAD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1DA75E-A751-429C-BBFD-E720988031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E822CE-4FF8-4A3E-A39E-7AC52CC4AE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81E75B9-7711-443D-9870-674B7CFEFB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48B54D7-61B7-41B9-AE3D-2E0357BD40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F0C076-776D-4F1E-AF76-53579E8F2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87943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6C7D6-C6B7-413E-9F39-F1207A571C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9CD5700-1F3D-4AE5-BF5A-4E8DFDB240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DA7E00-0330-49AC-87E2-D338BEF99D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247840-4566-4A82-BF9D-14E1A5971C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10FB84-6388-4E92-9BD1-288F6096A9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DEC338F-AABD-437B-AE4C-34FAAFE563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40254048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C448B6D-30AB-491A-9D94-607CC8A90E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ZA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EDAFEF-3258-4976-99FB-69489E8DB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EE8D0C-7010-42BE-9CB8-60CB8433CA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4EA987-61D7-477D-ABC6-2FD53F975CC1}" type="datetimeFigureOut">
              <a:rPr lang="en-ZA" smtClean="0"/>
              <a:t>2024/07/22</a:t>
            </a:fld>
            <a:endParaRPr lang="en-ZA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BFFA18-6C56-422B-93BC-DDBC96786D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15F860-4FBA-44AC-AE71-BF62D5015A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87C3DC-92BB-4BD0-86AA-FA3285AE52B4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690361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publicdomain/zero/1.0/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https://openbible.com/" TargetMode="Externa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https://discoverybible.com/" TargetMode="External"/><Relationship Id="rId5" Type="http://schemas.openxmlformats.org/officeDocument/2006/relationships/hyperlink" Target="https://biblehub.com/" TargetMode="Externa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11B3B-90F9-5D8E-B7E5-D8ED5C413C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35-1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96472B-1870-F55F-618C-EA4C69EAE1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These materials are by the Kongki Ka Project and are made available to you under the terms of the Creative Commons Attribution </a:t>
            </a:r>
            <a:r>
              <a:rPr lang="en-IN" sz="1800" kern="100" dirty="0" err="1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ShareAlike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 license 4.0.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have permission to share and redistribute these materials in any format and to make reasonable revisions and adaptations of this translation, provided that: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You include the above licence and source information.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If you redistribute these materials or create derivatives, you must distribute your contributions under the same license as the original.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The Holy Bible, Berean Standard Bible, BSB is produced in cooperation with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5"/>
              </a:rPr>
              <a:t>Bible Hub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6"/>
              </a:rPr>
              <a:t>Discovery Bible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7"/>
              </a:rPr>
              <a:t>OpenBible.com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, and the Berean Bible Translation Committee. This text of God's Word has been </a:t>
            </a:r>
            <a:r>
              <a:rPr lang="en-IN" sz="1800" u="sng" kern="100" dirty="0">
                <a:solidFill>
                  <a:srgbClr val="27C1F1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  <a:hlinkClick r:id="rId8"/>
              </a:rPr>
              <a:t>dedicated to the public domain</a:t>
            </a: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en-IN" sz="1800" kern="1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1800" dirty="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Tibetan text is from the Central Tibetan Bible translation by Central Asia Publishing. </a:t>
            </a:r>
            <a:r>
              <a:rPr lang="en-US" sz="1800">
                <a:solidFill>
                  <a:srgbClr val="2C3943"/>
                </a:solidFill>
                <a:effectLst/>
                <a:highlight>
                  <a:srgbClr val="FFFFFF"/>
                </a:highlight>
                <a:latin typeface="PT Serif" panose="020A0603040505020204" pitchFamily="18" charset="0"/>
                <a:ea typeface="Times New Roman" panose="02020603050405020304" pitchFamily="18" charset="0"/>
              </a:rPr>
              <a:t>Used by permission.</a:t>
            </a:r>
            <a:endParaRPr lang="en-US" sz="1800" dirty="0">
              <a:effectLst/>
              <a:highlight>
                <a:srgbClr val="FFFFFF"/>
              </a:highlight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7E3C2ED0-CA5C-B4C5-C72E-7D64C4BF44C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826482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59"/>
    </mc:Choice>
    <mc:Fallback xmlns="">
      <p:transition spd="slow" advTm="365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B80412A-CB8C-E18F-F8DB-F4271EFBC5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4000"/>
            <a:ext cx="13802449" cy="7112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F2725F2-4BB0-5B90-A97B-BC998899C099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1:44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73499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45But the man went out and openly began to proclaim and spread the news.</a:t>
            </a:r>
          </a:p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Consequently, Jesus could no longer enter a town in plain view, but He stayed out in solitary places. </a:t>
            </a:r>
            <a:r>
              <a:rPr lang="en-US" sz="4000">
                <a:solidFill>
                  <a:srgbClr val="121212"/>
                </a:solidFill>
                <a:latin typeface="Arial" panose="020B0604020202020204" pitchFamily="34" charset="0"/>
              </a:rPr>
              <a:t>Yet people came to Him from every quarter.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45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འོན་ཀྱང་མི་དེ་ཕྱི་ལ་སོང་ནས་གཏམ་མང་པོ་བཤད་ཅིང་གནས་ཚུལ་འདི་ཁྱབ་བསྒྲགས་བྱས་པས། དེའི་རྗེས་སུ་ཡེ་ཤུ་གྲོང་ཁྱེར་གང་ལ་ཡང་མངོན་སུམ་དུ་ཕེབས་མ་ཐུབ་པར་ཕྱི་རོལ་གྱི་དབེན་གནས་རྣམས་སུ་བཞུགས། ཡིན་ན་ཡང་མི་རྣམས་ཕྱོགས་བཞི་མཚམས་བརྒྱད་ནས་ཡོང་སྟེ་ཁོང་གི་དྲུང་དུ་འདུས་སོ། །</a:t>
            </a:r>
            <a:endParaRPr lang="en-ZA" dirty="0"/>
          </a:p>
        </p:txBody>
      </p: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6DDF9EC-88B1-C6FB-B2BE-2F2066DF02F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79320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851"/>
    </mc:Choice>
    <mc:Fallback xmlns="">
      <p:transition spd="slow" advTm="178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71C547-7496-ED49-2C9C-5E6CFCC4D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37B0852-8750-0C37-4CB7-AA7AFF3AC9A3}"/>
              </a:ext>
            </a:extLst>
          </p:cNvPr>
          <p:cNvSpPr txBox="1"/>
          <p:nvPr/>
        </p:nvSpPr>
        <p:spPr>
          <a:xfrm>
            <a:off x="498883" y="330704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1:45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02148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B5858E-C0A6-AB55-31DB-9AA91B7E1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4662E58-6B56-144B-79E2-A0C542D33870}"/>
              </a:ext>
            </a:extLst>
          </p:cNvPr>
          <p:cNvSpPr txBox="1"/>
          <p:nvPr/>
        </p:nvSpPr>
        <p:spPr>
          <a:xfrm>
            <a:off x="5951621" y="0"/>
            <a:ext cx="597512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43521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b="0" i="0" u="none" strike="noStrike" baseline="0" dirty="0">
                <a:latin typeface="TimesNewRomanPSMT"/>
              </a:rPr>
              <a:t>35 Jesus does many miracles</a:t>
            </a:r>
          </a:p>
          <a:p>
            <a:r>
              <a:rPr lang="en-US" sz="4800" b="0" i="0" u="none" strike="noStrike" baseline="0" dirty="0">
                <a:latin typeface="TimesNewRomanPSMT"/>
              </a:rPr>
              <a:t>Jesus Cure a Leper - Mark 1:40-45 </a:t>
            </a:r>
            <a:endParaRPr lang="en-ZA" sz="4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1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8000" b="1" cap="all" dirty="0">
                <a:solidFill>
                  <a:srgbClr val="121212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rgbClr val="121212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1C61CB41-5D2E-62CC-9542-36F0ECEA0E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59221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61"/>
    </mc:Choice>
    <mc:Fallback xmlns="">
      <p:transition spd="slow" advTm="4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F87C464-82C5-C48F-4C82-AA4D0CEB02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14897"/>
            <a:ext cx="12192000" cy="797289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D71AD6F-BF62-5D61-D682-410C54680427}"/>
              </a:ext>
            </a:extLst>
          </p:cNvPr>
          <p:cNvSpPr txBox="1"/>
          <p:nvPr/>
        </p:nvSpPr>
        <p:spPr>
          <a:xfrm>
            <a:off x="5951621" y="0"/>
            <a:ext cx="5975129" cy="4106779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algn="ctr"/>
            <a:r>
              <a:rPr lang="bo-CN" sz="8000" b="1" cap="all" dirty="0">
                <a:solidFill>
                  <a:schemeClr val="bg1"/>
                </a:solidFill>
                <a:latin typeface="ArialMT"/>
              </a:rPr>
              <a:t>མར་ཀུ 1</a:t>
            </a:r>
          </a:p>
          <a:p>
            <a:r>
              <a:rPr lang="bo-CN" sz="8000" b="1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སྟོན་པ་ཡེ་ཤུས་མཛེ་ནད་དག་པར་མཛད་པ།</a:t>
            </a:r>
            <a:endParaRPr lang="en-ZA" sz="8000" dirty="0">
              <a:solidFill>
                <a:schemeClr val="bg1"/>
              </a:solidFill>
            </a:endParaRPr>
          </a:p>
        </p:txBody>
      </p:sp>
      <p:sp>
        <p:nvSpPr>
          <p:cNvPr id="4" name="TextBox 2">
            <a:extLst>
              <a:ext uri="{FF2B5EF4-FFF2-40B4-BE49-F238E27FC236}">
                <a16:creationId xmlns:a16="http://schemas.microsoft.com/office/drawing/2014/main" id="{1B039A9B-DCAD-2E29-BF91-956EDDDBB7DF}"/>
              </a:ext>
            </a:extLst>
          </p:cNvPr>
          <p:cNvSpPr txBox="1"/>
          <p:nvPr/>
        </p:nvSpPr>
        <p:spPr>
          <a:xfrm>
            <a:off x="244348" y="5945996"/>
            <a:ext cx="5946140" cy="360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1000" kern="1200">
                <a:solidFill>
                  <a:srgbClr val="FFFFF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This work is licensed under a Creative Commons Attribution-ShareAlike 4.0 International License</a:t>
            </a:r>
            <a:endParaRPr lang="en-US" sz="1100" kern="10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73769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800" dirty="0">
                <a:solidFill>
                  <a:srgbClr val="777A7B"/>
                </a:solidFill>
                <a:latin typeface="Arial" panose="020B0604020202020204" pitchFamily="34" charset="0"/>
              </a:rPr>
              <a:t>40Then a leper  came to Jesus, begging on his knees: “If You are willing, You can make me clean.”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40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དེའི་ཚེ་མཛེ་ནད་ཅན་ཅིག་ཁོང་གི་དྲུང་དུ་ཡོང་ནས་པུས་མོ་སར་བཙུགས་ཏེ་“གལ་ཏེ་ཁྱེད་ཐུགས་མཉེས་པ་ཡིན་ན་ཁྱེད་ཀྱིས་ང་རང་གི་མཛེ་ནད་དག་པར་མཛད་ཐུབ་བོ་”ཞེས་ཞུ་བ་ཆེན་པོ་ཕུལ་བས། </a:t>
            </a:r>
            <a:endParaRPr lang="en-ZA" dirty="0"/>
          </a:p>
        </p:txBody>
      </p:sp>
      <p:pic>
        <p:nvPicPr>
          <p:cNvPr id="19" name="Audio 18">
            <a:hlinkClick r:id="" action="ppaction://media"/>
            <a:extLst>
              <a:ext uri="{FF2B5EF4-FFF2-40B4-BE49-F238E27FC236}">
                <a16:creationId xmlns:a16="http://schemas.microsoft.com/office/drawing/2014/main" id="{E6BF232C-DD18-C9F4-3E7F-1393B757126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23867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381"/>
    </mc:Choice>
    <mc:Fallback xmlns="">
      <p:transition spd="slow" advTm="1438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E64578E-8354-98D8-5FA1-6FAE6A672A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32591"/>
            <a:ext cx="12192000" cy="709059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2553538-7BBC-D382-280C-3C4D2C5F2749}"/>
              </a:ext>
            </a:extLst>
          </p:cNvPr>
          <p:cNvSpPr txBox="1"/>
          <p:nvPr/>
        </p:nvSpPr>
        <p:spPr>
          <a:xfrm>
            <a:off x="498883" y="590226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1:40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2797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400" dirty="0">
                <a:solidFill>
                  <a:srgbClr val="777A7B"/>
                </a:solidFill>
                <a:latin typeface="Arial" panose="020B0604020202020204" pitchFamily="34" charset="0"/>
              </a:rPr>
              <a:t>41Moved with compassion, Jesus reached out His hand and touched the man. “I am willing,” He said. “Be clean!” 42And immediately the leprosy left him, and the man was cleansed.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6000" dirty="0">
                <a:solidFill>
                  <a:srgbClr val="777A7B"/>
                </a:solidFill>
                <a:latin typeface="Arial" panose="020B0604020202020204" pitchFamily="34" charset="0"/>
              </a:rPr>
              <a:t>41-42</a:t>
            </a:r>
            <a:r>
              <a:rPr lang="bo-CN" sz="6000" dirty="0">
                <a:solidFill>
                  <a:srgbClr val="121212"/>
                </a:solidFill>
                <a:latin typeface="Arial" panose="020B0604020202020204" pitchFamily="34" charset="0"/>
              </a:rPr>
              <a:t>ཡེ་ཤུ་སྙིང་རྗེ་སྐྱེས་ཏེ་ཕྱག་བརྐྱངས་ཤིང་མི་དེར་རེག་ནས་“ང་དེ་བཞིན་དུ་བྱེད་འདོད་ཡོད། དག་པར་གྱུར་ཅིག་”ཅེས་གསུངས་མ་ཐག་མི་དེའི་མཛེ་ནད་དག་པར་གྱུར།</a:t>
            </a:r>
            <a:endParaRPr lang="en-ZA" dirty="0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31A68E2-8B78-CB39-DCE3-F1EA8CFDF5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676245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868"/>
    </mc:Choice>
    <mc:Fallback xmlns="">
      <p:transition spd="slow" advTm="12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FB1BAF4-F3FF-1D25-732C-D76772466A7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607819A-5177-920C-7BA7-008A9144139F}"/>
              </a:ext>
            </a:extLst>
          </p:cNvPr>
          <p:cNvSpPr txBox="1"/>
          <p:nvPr/>
        </p:nvSpPr>
        <p:spPr>
          <a:xfrm>
            <a:off x="498883" y="5902269"/>
            <a:ext cx="27094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o-CN" sz="4400" b="1" cap="all" dirty="0">
                <a:solidFill>
                  <a:schemeClr val="bg1"/>
                </a:solidFill>
                <a:latin typeface="ArialMT"/>
              </a:rPr>
              <a:t>མར་ཀུ </a:t>
            </a:r>
            <a:r>
              <a:rPr lang="en-IN" sz="4400" b="1" cap="all" dirty="0">
                <a:solidFill>
                  <a:schemeClr val="bg1"/>
                </a:solidFill>
                <a:latin typeface="Microsoft Himalaya" panose="01010100010101010101" pitchFamily="2" charset="0"/>
                <a:ea typeface="Microsoft Himalaya" panose="01010100010101010101" pitchFamily="2" charset="0"/>
                <a:cs typeface="Microsoft Himalaya" panose="01010100010101010101" pitchFamily="2" charset="0"/>
              </a:rPr>
              <a:t>1:41,42</a:t>
            </a:r>
            <a:endParaRPr lang="bo-CN" sz="4400" b="1" cap="all" dirty="0">
              <a:solidFill>
                <a:schemeClr val="bg1"/>
              </a:solidFill>
              <a:latin typeface="Microsoft Himalaya" panose="01010100010101010101" pitchFamily="2" charset="0"/>
              <a:ea typeface="Microsoft Himalaya" panose="01010100010101010101" pitchFamily="2" charset="0"/>
              <a:cs typeface="Microsoft Himalaya" panose="01010100010101010101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296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A13E2D8-2F59-44C1-B1D2-79C300C26DD4}"/>
              </a:ext>
            </a:extLst>
          </p:cNvPr>
          <p:cNvSpPr txBox="1"/>
          <p:nvPr/>
        </p:nvSpPr>
        <p:spPr>
          <a:xfrm>
            <a:off x="0" y="0"/>
            <a:ext cx="5975131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sz="4000" dirty="0">
                <a:solidFill>
                  <a:srgbClr val="121212"/>
                </a:solidFill>
                <a:latin typeface="Arial" panose="020B0604020202020204" pitchFamily="34" charset="0"/>
              </a:rPr>
              <a:t>43Jesus promptly sent him away with a stern warning: 44“See that you don’t tell anyone. But go, show yourself to the priest and present the offering Moses prescribed for your cleansing, as a testimony to them.”</a:t>
            </a:r>
            <a:endParaRPr lang="en-ZA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16C064E-628E-47C0-A712-DB178FE9901E}"/>
              </a:ext>
            </a:extLst>
          </p:cNvPr>
          <p:cNvSpPr txBox="1"/>
          <p:nvPr/>
        </p:nvSpPr>
        <p:spPr>
          <a:xfrm>
            <a:off x="6216870" y="0"/>
            <a:ext cx="5975129" cy="6858000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bo-CN" sz="4800" dirty="0">
                <a:solidFill>
                  <a:srgbClr val="777A7B"/>
                </a:solidFill>
                <a:latin typeface="Arial" panose="020B0604020202020204" pitchFamily="34" charset="0"/>
              </a:rPr>
              <a:t>43-44</a:t>
            </a:r>
            <a:r>
              <a:rPr lang="bo-CN" sz="4800" dirty="0">
                <a:solidFill>
                  <a:srgbClr val="121212"/>
                </a:solidFill>
                <a:latin typeface="Arial" panose="020B0604020202020204" pitchFamily="34" charset="0"/>
              </a:rPr>
              <a:t>ཁོང་གིས་ནན་ཏན་གྱིས་མི་དེར་“ལྟོས་དང༌། ཁྱོད་ཀྱིས་མི་གཞན་ལ་ཅི་ཡང་ལབ་པར་མ་བྱོས་ཤིག སོང་ལ་རང་གི་ལུས་ཡ་ཧུ་དཱ་པའི་བླ་མར་སྟོན་དང༌། ཁོ་རྣམས་ལ་བདེན་དཔང་བྱེད་པའི་ཕྱིར་ལུང་སྟོན་པ་མོ་ཤེ་ཡིས་བཀའ་གནང་ཡོད་པ་བཞིན་མཆོད་པ་ཕུལ་ཅིག་”ཅེས་བཀའ་གནང་སྟེ་མི་དེ་ལམ་སེང་ཕྱིར་བཏོན། </a:t>
            </a:r>
            <a:endParaRPr lang="en-ZA" dirty="0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DE1E3D8F-60FF-C2A4-CAD1-41A8088AA8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487486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096"/>
    </mc:Choice>
    <mc:Fallback xmlns="">
      <p:transition spd="slow" advTm="210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1765</TotalTime>
  <Words>685</Words>
  <Application>Microsoft Office PowerPoint</Application>
  <PresentationFormat>Widescreen</PresentationFormat>
  <Paragraphs>40</Paragraphs>
  <Slides>12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Aptos</vt:lpstr>
      <vt:lpstr>Arial</vt:lpstr>
      <vt:lpstr>ArialMT</vt:lpstr>
      <vt:lpstr>Calibri</vt:lpstr>
      <vt:lpstr>Calibri Light</vt:lpstr>
      <vt:lpstr>Microsoft Himalaya</vt:lpstr>
      <vt:lpstr>PT Serif</vt:lpstr>
      <vt:lpstr>Symbol</vt:lpstr>
      <vt:lpstr>Times New Roman</vt:lpstr>
      <vt:lpstr>TimesNewRomanPS-BoldMT</vt:lpstr>
      <vt:lpstr>TimesNewRomanPSMT</vt:lpstr>
      <vt:lpstr>Office Theme</vt:lpstr>
      <vt:lpstr>35-1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Leonie Smith</dc:creator>
  <cp:lastModifiedBy>Alfred Smith</cp:lastModifiedBy>
  <cp:revision>12</cp:revision>
  <dcterms:created xsi:type="dcterms:W3CDTF">2021-07-20T09:23:46Z</dcterms:created>
  <dcterms:modified xsi:type="dcterms:W3CDTF">2024-07-22T08:35:10Z</dcterms:modified>
</cp:coreProperties>
</file>