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8" r:id="rId2"/>
    <p:sldId id="469" r:id="rId3"/>
    <p:sldId id="439" r:id="rId4"/>
    <p:sldId id="470" r:id="rId5"/>
    <p:sldId id="440" r:id="rId6"/>
    <p:sldId id="471" r:id="rId7"/>
    <p:sldId id="442" r:id="rId8"/>
    <p:sldId id="473" r:id="rId9"/>
    <p:sldId id="443" r:id="rId10"/>
    <p:sldId id="474" r:id="rId11"/>
    <p:sldId id="445" r:id="rId12"/>
    <p:sldId id="476" r:id="rId13"/>
    <p:sldId id="446" r:id="rId14"/>
    <p:sldId id="477" r:id="rId15"/>
    <p:sldId id="447" r:id="rId16"/>
    <p:sldId id="478" r:id="rId17"/>
    <p:sldId id="448" r:id="rId18"/>
    <p:sldId id="479" r:id="rId19"/>
    <p:sldId id="449" r:id="rId20"/>
    <p:sldId id="4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138947-D96F-40D0-AC18-41A0586483FF}" v="1" dt="2025-05-16T06:38:47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45" d="100"/>
          <a:sy n="45" d="100"/>
        </p:scale>
        <p:origin x="43" y="63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D723F7B6-A54E-4F11-B8BF-BCF99340EC3E}"/>
    <pc:docChg chg="modSld">
      <pc:chgData name="Leonie Smith" userId="fed1330f33f5650e" providerId="LiveId" clId="{D723F7B6-A54E-4F11-B8BF-BCF99340EC3E}" dt="2023-01-12T09:35:52.148" v="9"/>
      <pc:docMkLst>
        <pc:docMk/>
      </pc:docMkLst>
      <pc:sldChg chg="addSp modSp">
        <pc:chgData name="Leonie Smith" userId="fed1330f33f5650e" providerId="LiveId" clId="{D723F7B6-A54E-4F11-B8BF-BCF99340EC3E}" dt="2023-01-12T09:34:42.052" v="0"/>
        <pc:sldMkLst>
          <pc:docMk/>
          <pc:sldMk cId="1004352135" sldId="469"/>
        </pc:sldMkLst>
      </pc:sldChg>
      <pc:sldChg chg="addSp modSp">
        <pc:chgData name="Leonie Smith" userId="fed1330f33f5650e" providerId="LiveId" clId="{D723F7B6-A54E-4F11-B8BF-BCF99340EC3E}" dt="2023-01-12T09:34:44.215" v="1"/>
        <pc:sldMkLst>
          <pc:docMk/>
          <pc:sldMk cId="2667376990" sldId="470"/>
        </pc:sldMkLst>
      </pc:sldChg>
      <pc:sldChg chg="addSp modSp">
        <pc:chgData name="Leonie Smith" userId="fed1330f33f5650e" providerId="LiveId" clId="{D723F7B6-A54E-4F11-B8BF-BCF99340EC3E}" dt="2023-01-12T09:34:52.393" v="2"/>
        <pc:sldMkLst>
          <pc:docMk/>
          <pc:sldMk cId="522797075" sldId="471"/>
        </pc:sldMkLst>
      </pc:sldChg>
      <pc:sldChg chg="addSp modSp">
        <pc:chgData name="Leonie Smith" userId="fed1330f33f5650e" providerId="LiveId" clId="{D723F7B6-A54E-4F11-B8BF-BCF99340EC3E}" dt="2023-01-12T09:35:01.650" v="3"/>
        <pc:sldMkLst>
          <pc:docMk/>
          <pc:sldMk cId="2205387913" sldId="473"/>
        </pc:sldMkLst>
      </pc:sldChg>
      <pc:sldChg chg="addSp modSp">
        <pc:chgData name="Leonie Smith" userId="fed1330f33f5650e" providerId="LiveId" clId="{D723F7B6-A54E-4F11-B8BF-BCF99340EC3E}" dt="2023-01-12T09:35:09.918" v="4"/>
        <pc:sldMkLst>
          <pc:docMk/>
          <pc:sldMk cId="2207349943" sldId="474"/>
        </pc:sldMkLst>
      </pc:sldChg>
      <pc:sldChg chg="addSp modSp">
        <pc:chgData name="Leonie Smith" userId="fed1330f33f5650e" providerId="LiveId" clId="{D723F7B6-A54E-4F11-B8BF-BCF99340EC3E}" dt="2023-01-12T09:35:18.783" v="5"/>
        <pc:sldMkLst>
          <pc:docMk/>
          <pc:sldMk cId="2009327160" sldId="476"/>
        </pc:sldMkLst>
      </pc:sldChg>
      <pc:sldChg chg="addSp modSp">
        <pc:chgData name="Leonie Smith" userId="fed1330f33f5650e" providerId="LiveId" clId="{D723F7B6-A54E-4F11-B8BF-BCF99340EC3E}" dt="2023-01-12T09:35:26.859" v="6"/>
        <pc:sldMkLst>
          <pc:docMk/>
          <pc:sldMk cId="1391029815" sldId="477"/>
        </pc:sldMkLst>
      </pc:sldChg>
      <pc:sldChg chg="addSp modSp">
        <pc:chgData name="Leonie Smith" userId="fed1330f33f5650e" providerId="LiveId" clId="{D723F7B6-A54E-4F11-B8BF-BCF99340EC3E}" dt="2023-01-12T09:35:35.541" v="7"/>
        <pc:sldMkLst>
          <pc:docMk/>
          <pc:sldMk cId="3665500911" sldId="478"/>
        </pc:sldMkLst>
      </pc:sldChg>
      <pc:sldChg chg="addSp modSp">
        <pc:chgData name="Leonie Smith" userId="fed1330f33f5650e" providerId="LiveId" clId="{D723F7B6-A54E-4F11-B8BF-BCF99340EC3E}" dt="2023-01-12T09:35:43.965" v="8"/>
        <pc:sldMkLst>
          <pc:docMk/>
          <pc:sldMk cId="3322764856" sldId="479"/>
        </pc:sldMkLst>
      </pc:sldChg>
      <pc:sldChg chg="addSp modSp">
        <pc:chgData name="Leonie Smith" userId="fed1330f33f5650e" providerId="LiveId" clId="{D723F7B6-A54E-4F11-B8BF-BCF99340EC3E}" dt="2023-01-12T09:35:52.148" v="9"/>
        <pc:sldMkLst>
          <pc:docMk/>
          <pc:sldMk cId="3888699154" sldId="480"/>
        </pc:sldMkLst>
      </pc:sldChg>
    </pc:docChg>
  </pc:docChgLst>
  <pc:docChgLst>
    <pc:chgData name="Leonie Smith" userId="fed1330f33f5650e" providerId="LiveId" clId="{79B26F6F-9735-42C3-A001-960F00F7F779}"/>
    <pc:docChg chg="custSel modSld">
      <pc:chgData name="Leonie Smith" userId="fed1330f33f5650e" providerId="LiveId" clId="{79B26F6F-9735-42C3-A001-960F00F7F779}" dt="2022-10-28T05:13:04.482" v="56" actId="5793"/>
      <pc:docMkLst>
        <pc:docMk/>
      </pc:docMkLst>
      <pc:sldChg chg="addSp modSp">
        <pc:chgData name="Leonie Smith" userId="fed1330f33f5650e" providerId="LiveId" clId="{79B26F6F-9735-42C3-A001-960F00F7F779}" dt="2022-10-26T05:27:13.238" v="0"/>
        <pc:sldMkLst>
          <pc:docMk/>
          <pc:sldMk cId="3759221820" sldId="439"/>
        </pc:sldMkLst>
      </pc:sldChg>
      <pc:sldChg chg="addSp delSp modSp">
        <pc:chgData name="Leonie Smith" userId="fed1330f33f5650e" providerId="LiveId" clId="{79B26F6F-9735-42C3-A001-960F00F7F779}" dt="2022-10-28T05:06:08.282" v="46"/>
        <pc:sldMkLst>
          <pc:docMk/>
          <pc:sldMk cId="923867738" sldId="440"/>
        </pc:sldMkLst>
      </pc:sldChg>
      <pc:sldChg chg="addSp delSp modSp">
        <pc:chgData name="Leonie Smith" userId="fed1330f33f5650e" providerId="LiveId" clId="{79B26F6F-9735-42C3-A001-960F00F7F779}" dt="2022-10-28T05:07:29.997" v="48"/>
        <pc:sldMkLst>
          <pc:docMk/>
          <pc:sldMk cId="2180228365" sldId="442"/>
        </pc:sldMkLst>
      </pc:sldChg>
      <pc:sldChg chg="addSp delSp modSp">
        <pc:chgData name="Leonie Smith" userId="fed1330f33f5650e" providerId="LiveId" clId="{79B26F6F-9735-42C3-A001-960F00F7F779}" dt="2022-10-28T05:08:38.553" v="49"/>
        <pc:sldMkLst>
          <pc:docMk/>
          <pc:sldMk cId="3095902142" sldId="443"/>
        </pc:sldMkLst>
      </pc:sldChg>
      <pc:sldChg chg="addSp delSp modSp">
        <pc:chgData name="Leonie Smith" userId="fed1330f33f5650e" providerId="LiveId" clId="{79B26F6F-9735-42C3-A001-960F00F7F779}" dt="2022-10-28T05:09:47.967" v="50"/>
        <pc:sldMkLst>
          <pc:docMk/>
          <pc:sldMk cId="2166098122" sldId="445"/>
        </pc:sldMkLst>
      </pc:sldChg>
      <pc:sldChg chg="addSp delSp modSp">
        <pc:chgData name="Leonie Smith" userId="fed1330f33f5650e" providerId="LiveId" clId="{79B26F6F-9735-42C3-A001-960F00F7F779}" dt="2022-10-26T05:56:37.575" v="26"/>
        <pc:sldMkLst>
          <pc:docMk/>
          <pc:sldMk cId="665805102" sldId="446"/>
        </pc:sldMkLst>
      </pc:sldChg>
      <pc:sldChg chg="addSp delSp modSp">
        <pc:chgData name="Leonie Smith" userId="fed1330f33f5650e" providerId="LiveId" clId="{79B26F6F-9735-42C3-A001-960F00F7F779}" dt="2022-10-26T06:00:00.195" v="32"/>
        <pc:sldMkLst>
          <pc:docMk/>
          <pc:sldMk cId="2422728137" sldId="447"/>
        </pc:sldMkLst>
      </pc:sldChg>
      <pc:sldChg chg="addSp delSp modSp">
        <pc:chgData name="Leonie Smith" userId="fed1330f33f5650e" providerId="LiveId" clId="{79B26F6F-9735-42C3-A001-960F00F7F779}" dt="2022-10-28T05:11:46.950" v="51"/>
        <pc:sldMkLst>
          <pc:docMk/>
          <pc:sldMk cId="843663555" sldId="448"/>
        </pc:sldMkLst>
      </pc:sldChg>
      <pc:sldChg chg="addSp delSp modSp">
        <pc:chgData name="Leonie Smith" userId="fed1330f33f5650e" providerId="LiveId" clId="{79B26F6F-9735-42C3-A001-960F00F7F779}" dt="2022-10-28T05:12:35.939" v="52"/>
        <pc:sldMkLst>
          <pc:docMk/>
          <pc:sldMk cId="4160448636" sldId="449"/>
        </pc:sldMkLst>
      </pc:sldChg>
      <pc:sldChg chg="addSp modSp modNotesTx">
        <pc:chgData name="Leonie Smith" userId="fed1330f33f5650e" providerId="LiveId" clId="{79B26F6F-9735-42C3-A001-960F00F7F779}" dt="2022-10-28T05:13:04.482" v="56" actId="5793"/>
        <pc:sldMkLst>
          <pc:docMk/>
          <pc:sldMk cId="826482979" sldId="468"/>
        </pc:sldMkLst>
      </pc:sldChg>
    </pc:docChg>
  </pc:docChgLst>
  <pc:docChgLst>
    <pc:chgData name="Alfred Smith" userId="3c60a3631c0db8ad" providerId="LiveId" clId="{C5B77FA0-43AA-41FB-87C1-706B66814FDE}"/>
    <pc:docChg chg="custSel modSld">
      <pc:chgData name="Alfred Smith" userId="3c60a3631c0db8ad" providerId="LiveId" clId="{C5B77FA0-43AA-41FB-87C1-706B66814FDE}" dt="2024-07-22T08:39:21.582" v="11"/>
      <pc:docMkLst>
        <pc:docMk/>
      </pc:docMkLst>
      <pc:sldChg chg="modSp mod">
        <pc:chgData name="Alfred Smith" userId="3c60a3631c0db8ad" providerId="LiveId" clId="{C5B77FA0-43AA-41FB-87C1-706B66814FDE}" dt="2024-07-22T08:38:14.382" v="5"/>
        <pc:sldMkLst>
          <pc:docMk/>
          <pc:sldMk cId="923867738" sldId="440"/>
        </pc:sldMkLst>
      </pc:sldChg>
      <pc:sldChg chg="modSp mod">
        <pc:chgData name="Alfred Smith" userId="3c60a3631c0db8ad" providerId="LiveId" clId="{C5B77FA0-43AA-41FB-87C1-706B66814FDE}" dt="2024-07-22T08:38:24.567" v="6"/>
        <pc:sldMkLst>
          <pc:docMk/>
          <pc:sldMk cId="2180228365" sldId="442"/>
        </pc:sldMkLst>
      </pc:sldChg>
      <pc:sldChg chg="modSp mod">
        <pc:chgData name="Alfred Smith" userId="3c60a3631c0db8ad" providerId="LiveId" clId="{C5B77FA0-43AA-41FB-87C1-706B66814FDE}" dt="2024-07-22T08:38:39.845" v="7"/>
        <pc:sldMkLst>
          <pc:docMk/>
          <pc:sldMk cId="2166098122" sldId="445"/>
        </pc:sldMkLst>
      </pc:sldChg>
      <pc:sldChg chg="modSp mod">
        <pc:chgData name="Alfred Smith" userId="3c60a3631c0db8ad" providerId="LiveId" clId="{C5B77FA0-43AA-41FB-87C1-706B66814FDE}" dt="2024-07-22T08:38:51.023" v="8"/>
        <pc:sldMkLst>
          <pc:docMk/>
          <pc:sldMk cId="665805102" sldId="446"/>
        </pc:sldMkLst>
      </pc:sldChg>
      <pc:sldChg chg="modSp mod">
        <pc:chgData name="Alfred Smith" userId="3c60a3631c0db8ad" providerId="LiveId" clId="{C5B77FA0-43AA-41FB-87C1-706B66814FDE}" dt="2024-07-22T08:39:00.631" v="9"/>
        <pc:sldMkLst>
          <pc:docMk/>
          <pc:sldMk cId="2422728137" sldId="447"/>
        </pc:sldMkLst>
      </pc:sldChg>
      <pc:sldChg chg="modSp mod">
        <pc:chgData name="Alfred Smith" userId="3c60a3631c0db8ad" providerId="LiveId" clId="{C5B77FA0-43AA-41FB-87C1-706B66814FDE}" dt="2024-07-22T08:39:12.468" v="10"/>
        <pc:sldMkLst>
          <pc:docMk/>
          <pc:sldMk cId="843663555" sldId="448"/>
        </pc:sldMkLst>
      </pc:sldChg>
      <pc:sldChg chg="modSp mod">
        <pc:chgData name="Alfred Smith" userId="3c60a3631c0db8ad" providerId="LiveId" clId="{C5B77FA0-43AA-41FB-87C1-706B66814FDE}" dt="2024-07-22T08:39:21.582" v="11"/>
        <pc:sldMkLst>
          <pc:docMk/>
          <pc:sldMk cId="4160448636" sldId="449"/>
        </pc:sldMkLst>
      </pc:sldChg>
      <pc:sldChg chg="addSp delSp modSp mod">
        <pc:chgData name="Alfred Smith" userId="3c60a3631c0db8ad" providerId="LiveId" clId="{C5B77FA0-43AA-41FB-87C1-706B66814FDE}" dt="2024-07-22T08:36:07.323" v="4" actId="27636"/>
        <pc:sldMkLst>
          <pc:docMk/>
          <pc:sldMk cId="826482979" sldId="468"/>
        </pc:sldMkLst>
      </pc:sldChg>
      <pc:sldChg chg="addSp modSp">
        <pc:chgData name="Alfred Smith" userId="3c60a3631c0db8ad" providerId="LiveId" clId="{C5B77FA0-43AA-41FB-87C1-706B66814FDE}" dt="2024-07-22T08:09:32.931" v="2"/>
        <pc:sldMkLst>
          <pc:docMk/>
          <pc:sldMk cId="2667376990" sldId="470"/>
        </pc:sldMkLst>
      </pc:sldChg>
    </pc:docChg>
  </pc:docChgLst>
  <pc:docChgLst>
    <pc:chgData name="Leonie Smith" userId="fed1330f33f5650e" providerId="LiveId" clId="{D55F2D4D-4032-46CF-9B73-EB82C1210CD0}"/>
    <pc:docChg chg="modSld">
      <pc:chgData name="Leonie Smith" userId="fed1330f33f5650e" providerId="LiveId" clId="{D55F2D4D-4032-46CF-9B73-EB82C1210CD0}" dt="2023-12-21T03:17:03.188" v="84" actId="20577"/>
      <pc:docMkLst>
        <pc:docMk/>
      </pc:docMkLst>
      <pc:sldChg chg="addSp delSp modSp mod modTransition modAnim">
        <pc:chgData name="Leonie Smith" userId="fed1330f33f5650e" providerId="LiveId" clId="{D55F2D4D-4032-46CF-9B73-EB82C1210CD0}" dt="2023-12-20T02:50:50.729" v="48"/>
        <pc:sldMkLst>
          <pc:docMk/>
          <pc:sldMk cId="3759221820" sldId="439"/>
        </pc:sldMkLst>
      </pc:sldChg>
      <pc:sldChg chg="addSp delSp modSp mod modTransition modAnim">
        <pc:chgData name="Leonie Smith" userId="fed1330f33f5650e" providerId="LiveId" clId="{D55F2D4D-4032-46CF-9B73-EB82C1210CD0}" dt="2023-12-20T02:51:09.735" v="49"/>
        <pc:sldMkLst>
          <pc:docMk/>
          <pc:sldMk cId="923867738" sldId="440"/>
        </pc:sldMkLst>
      </pc:sldChg>
      <pc:sldChg chg="addSp delSp modSp mod modTransition modAnim">
        <pc:chgData name="Leonie Smith" userId="fed1330f33f5650e" providerId="LiveId" clId="{D55F2D4D-4032-46CF-9B73-EB82C1210CD0}" dt="2023-12-20T02:51:27.650" v="50"/>
        <pc:sldMkLst>
          <pc:docMk/>
          <pc:sldMk cId="2180228365" sldId="442"/>
        </pc:sldMkLst>
      </pc:sldChg>
      <pc:sldChg chg="addSp delSp modSp mod modTransition modAnim">
        <pc:chgData name="Leonie Smith" userId="fed1330f33f5650e" providerId="LiveId" clId="{D55F2D4D-4032-46CF-9B73-EB82C1210CD0}" dt="2023-12-20T02:51:48.351" v="51"/>
        <pc:sldMkLst>
          <pc:docMk/>
          <pc:sldMk cId="3095902142" sldId="443"/>
        </pc:sldMkLst>
      </pc:sldChg>
      <pc:sldChg chg="addSp delSp modSp mod modTransition modAnim">
        <pc:chgData name="Leonie Smith" userId="fed1330f33f5650e" providerId="LiveId" clId="{D55F2D4D-4032-46CF-9B73-EB82C1210CD0}" dt="2023-12-20T02:52:08.233" v="52"/>
        <pc:sldMkLst>
          <pc:docMk/>
          <pc:sldMk cId="2166098122" sldId="445"/>
        </pc:sldMkLst>
      </pc:sldChg>
      <pc:sldChg chg="addSp delSp modSp mod modTransition modAnim">
        <pc:chgData name="Leonie Smith" userId="fed1330f33f5650e" providerId="LiveId" clId="{D55F2D4D-4032-46CF-9B73-EB82C1210CD0}" dt="2023-12-20T02:52:34.852" v="53"/>
        <pc:sldMkLst>
          <pc:docMk/>
          <pc:sldMk cId="665805102" sldId="446"/>
        </pc:sldMkLst>
      </pc:sldChg>
      <pc:sldChg chg="addSp delSp modSp mod modTransition modAnim">
        <pc:chgData name="Leonie Smith" userId="fed1330f33f5650e" providerId="LiveId" clId="{D55F2D4D-4032-46CF-9B73-EB82C1210CD0}" dt="2023-12-20T02:54:13.261" v="72"/>
        <pc:sldMkLst>
          <pc:docMk/>
          <pc:sldMk cId="2422728137" sldId="447"/>
        </pc:sldMkLst>
      </pc:sldChg>
      <pc:sldChg chg="addSp delSp modSp mod modTransition modAnim">
        <pc:chgData name="Leonie Smith" userId="fed1330f33f5650e" providerId="LiveId" clId="{D55F2D4D-4032-46CF-9B73-EB82C1210CD0}" dt="2023-12-20T02:54:35.674" v="73"/>
        <pc:sldMkLst>
          <pc:docMk/>
          <pc:sldMk cId="843663555" sldId="448"/>
        </pc:sldMkLst>
      </pc:sldChg>
      <pc:sldChg chg="addSp delSp modSp mod modTransition modAnim">
        <pc:chgData name="Leonie Smith" userId="fed1330f33f5650e" providerId="LiveId" clId="{D55F2D4D-4032-46CF-9B73-EB82C1210CD0}" dt="2023-12-20T02:54:51.591" v="74"/>
        <pc:sldMkLst>
          <pc:docMk/>
          <pc:sldMk cId="4160448636" sldId="449"/>
        </pc:sldMkLst>
      </pc:sldChg>
      <pc:sldChg chg="addSp delSp modSp mod modTransition modAnim modNotesTx">
        <pc:chgData name="Leonie Smith" userId="fed1330f33f5650e" providerId="LiveId" clId="{D55F2D4D-4032-46CF-9B73-EB82C1210CD0}" dt="2023-12-21T03:17:03.188" v="84" actId="20577"/>
        <pc:sldMkLst>
          <pc:docMk/>
          <pc:sldMk cId="826482979" sldId="468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1004352135" sldId="469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2667376990" sldId="470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522797075" sldId="471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2205387913" sldId="473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2207349943" sldId="474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2009327160" sldId="476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1391029815" sldId="477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3665500911" sldId="478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3322764856" sldId="479"/>
        </pc:sldMkLst>
      </pc:sldChg>
      <pc:sldChg chg="modTransition">
        <pc:chgData name="Leonie Smith" userId="fed1330f33f5650e" providerId="LiveId" clId="{D55F2D4D-4032-46CF-9B73-EB82C1210CD0}" dt="2023-12-20T02:50:22.841" v="43"/>
        <pc:sldMkLst>
          <pc:docMk/>
          <pc:sldMk cId="3888699154" sldId="480"/>
        </pc:sldMkLst>
      </pc:sldChg>
    </pc:docChg>
  </pc:docChgLst>
  <pc:docChgLst>
    <pc:chgData name="Alfred Smith" userId="3c60a3631c0db8ad" providerId="LiveId" clId="{EE20E38F-F76B-41CF-B487-6D45EA05EDCA}"/>
    <pc:docChg chg="custSel modSld">
      <pc:chgData name="Alfred Smith" userId="3c60a3631c0db8ad" providerId="LiveId" clId="{EE20E38F-F76B-41CF-B487-6D45EA05EDCA}" dt="2025-04-25T09:40:38.135" v="15"/>
      <pc:docMkLst>
        <pc:docMk/>
      </pc:docMkLst>
      <pc:sldChg chg="modSp">
        <pc:chgData name="Alfred Smith" userId="3c60a3631c0db8ad" providerId="LiveId" clId="{EE20E38F-F76B-41CF-B487-6D45EA05EDCA}" dt="2025-04-25T09:31:00.799" v="0"/>
        <pc:sldMkLst>
          <pc:docMk/>
          <pc:sldMk cId="3759221820" sldId="439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EE20E38F-F76B-41CF-B487-6D45EA05EDCA}" dt="2025-04-25T09:34:00.264" v="3"/>
        <pc:sldMkLst>
          <pc:docMk/>
          <pc:sldMk cId="923867738" sldId="440"/>
        </pc:sldMkLst>
        <pc:spChg chg="mod">
          <ac:chgData name="Alfred Smith" userId="3c60a3631c0db8ad" providerId="LiveId" clId="{EE20E38F-F76B-41CF-B487-6D45EA05EDCA}" dt="2025-04-25T09:34:00.264" v="3"/>
          <ac:spMkLst>
            <pc:docMk/>
            <pc:sldMk cId="923867738" sldId="440"/>
            <ac:spMk id="6" creationId="{416C064E-628E-47C0-A712-DB178FE9901E}"/>
          </ac:spMkLst>
        </pc:spChg>
      </pc:sldChg>
      <pc:sldChg chg="modSp mod">
        <pc:chgData name="Alfred Smith" userId="3c60a3631c0db8ad" providerId="LiveId" clId="{EE20E38F-F76B-41CF-B487-6D45EA05EDCA}" dt="2025-04-25T09:34:21.143" v="5"/>
        <pc:sldMkLst>
          <pc:docMk/>
          <pc:sldMk cId="2180228365" sldId="442"/>
        </pc:sldMkLst>
        <pc:spChg chg="mod">
          <ac:chgData name="Alfred Smith" userId="3c60a3631c0db8ad" providerId="LiveId" clId="{EE20E38F-F76B-41CF-B487-6D45EA05EDCA}" dt="2025-04-25T09:34:21.143" v="5"/>
          <ac:spMkLst>
            <pc:docMk/>
            <pc:sldMk cId="2180228365" sldId="442"/>
            <ac:spMk id="6" creationId="{416C064E-628E-47C0-A712-DB178FE9901E}"/>
          </ac:spMkLst>
        </pc:spChg>
      </pc:sldChg>
      <pc:sldChg chg="modSp mod">
        <pc:chgData name="Alfred Smith" userId="3c60a3631c0db8ad" providerId="LiveId" clId="{EE20E38F-F76B-41CF-B487-6D45EA05EDCA}" dt="2025-04-25T09:35:41.410" v="7"/>
        <pc:sldMkLst>
          <pc:docMk/>
          <pc:sldMk cId="3095902142" sldId="443"/>
        </pc:sldMkLst>
        <pc:spChg chg="mod">
          <ac:chgData name="Alfred Smith" userId="3c60a3631c0db8ad" providerId="LiveId" clId="{EE20E38F-F76B-41CF-B487-6D45EA05EDCA}" dt="2025-04-25T09:35:41.410" v="7"/>
          <ac:spMkLst>
            <pc:docMk/>
            <pc:sldMk cId="3095902142" sldId="443"/>
            <ac:spMk id="6" creationId="{416C064E-628E-47C0-A712-DB178FE9901E}"/>
          </ac:spMkLst>
        </pc:spChg>
      </pc:sldChg>
      <pc:sldChg chg="modSp mod">
        <pc:chgData name="Alfred Smith" userId="3c60a3631c0db8ad" providerId="LiveId" clId="{EE20E38F-F76B-41CF-B487-6D45EA05EDCA}" dt="2025-04-25T09:36:49.006" v="9" actId="404"/>
        <pc:sldMkLst>
          <pc:docMk/>
          <pc:sldMk cId="2166098122" sldId="445"/>
        </pc:sldMkLst>
        <pc:spChg chg="mod">
          <ac:chgData name="Alfred Smith" userId="3c60a3631c0db8ad" providerId="LiveId" clId="{EE20E38F-F76B-41CF-B487-6D45EA05EDCA}" dt="2025-04-25T09:36:49.006" v="9" actId="404"/>
          <ac:spMkLst>
            <pc:docMk/>
            <pc:sldMk cId="2166098122" sldId="445"/>
            <ac:spMk id="6" creationId="{416C064E-628E-47C0-A712-DB178FE9901E}"/>
          </ac:spMkLst>
        </pc:spChg>
      </pc:sldChg>
      <pc:sldChg chg="modSp mod">
        <pc:chgData name="Alfred Smith" userId="3c60a3631c0db8ad" providerId="LiveId" clId="{EE20E38F-F76B-41CF-B487-6D45EA05EDCA}" dt="2025-04-25T09:37:59.882" v="10"/>
        <pc:sldMkLst>
          <pc:docMk/>
          <pc:sldMk cId="665805102" sldId="446"/>
        </pc:sldMkLst>
        <pc:spChg chg="mod">
          <ac:chgData name="Alfred Smith" userId="3c60a3631c0db8ad" providerId="LiveId" clId="{EE20E38F-F76B-41CF-B487-6D45EA05EDCA}" dt="2025-04-25T09:37:59.882" v="10"/>
          <ac:spMkLst>
            <pc:docMk/>
            <pc:sldMk cId="665805102" sldId="446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E20E38F-F76B-41CF-B487-6D45EA05EDCA}" dt="2025-04-25T09:39:12.850" v="12"/>
        <pc:sldMkLst>
          <pc:docMk/>
          <pc:sldMk cId="2422728137" sldId="447"/>
        </pc:sldMkLst>
        <pc:spChg chg="add mod">
          <ac:chgData name="Alfred Smith" userId="3c60a3631c0db8ad" providerId="LiveId" clId="{EE20E38F-F76B-41CF-B487-6D45EA05EDCA}" dt="2025-04-25T09:39:12.850" v="12"/>
          <ac:spMkLst>
            <pc:docMk/>
            <pc:sldMk cId="2422728137" sldId="447"/>
            <ac:spMk id="2" creationId="{3533DA48-5E60-6307-E458-AE9A81CAD884}"/>
          </ac:spMkLst>
        </pc:spChg>
      </pc:sldChg>
      <pc:sldChg chg="addSp delSp modSp mod">
        <pc:chgData name="Alfred Smith" userId="3c60a3631c0db8ad" providerId="LiveId" clId="{EE20E38F-F76B-41CF-B487-6D45EA05EDCA}" dt="2025-04-25T09:40:12.139" v="14"/>
        <pc:sldMkLst>
          <pc:docMk/>
          <pc:sldMk cId="843663555" sldId="448"/>
        </pc:sldMkLst>
        <pc:spChg chg="add mod">
          <ac:chgData name="Alfred Smith" userId="3c60a3631c0db8ad" providerId="LiveId" clId="{EE20E38F-F76B-41CF-B487-6D45EA05EDCA}" dt="2025-04-25T09:40:12.139" v="14"/>
          <ac:spMkLst>
            <pc:docMk/>
            <pc:sldMk cId="843663555" sldId="448"/>
            <ac:spMk id="2" creationId="{5009A5DF-0139-0E4F-00AE-193BD801B9F5}"/>
          </ac:spMkLst>
        </pc:spChg>
      </pc:sldChg>
      <pc:sldChg chg="modSp mod">
        <pc:chgData name="Alfred Smith" userId="3c60a3631c0db8ad" providerId="LiveId" clId="{EE20E38F-F76B-41CF-B487-6D45EA05EDCA}" dt="2025-04-25T09:40:38.135" v="15"/>
        <pc:sldMkLst>
          <pc:docMk/>
          <pc:sldMk cId="4160448636" sldId="449"/>
        </pc:sldMkLst>
        <pc:spChg chg="mod">
          <ac:chgData name="Alfred Smith" userId="3c60a3631c0db8ad" providerId="LiveId" clId="{EE20E38F-F76B-41CF-B487-6D45EA05EDCA}" dt="2025-04-25T09:40:38.135" v="15"/>
          <ac:spMkLst>
            <pc:docMk/>
            <pc:sldMk cId="4160448636" sldId="449"/>
            <ac:spMk id="6" creationId="{416C064E-628E-47C0-A712-DB178FE9901E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1004352135" sldId="469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1004352135" sldId="469"/>
            <ac:spMk id="3" creationId="{16EA1BDB-3C76-E19B-0502-0A99ED3E244C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2667376990" sldId="470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2667376990" sldId="470"/>
            <ac:spMk id="3" creationId="{D90C5198-036F-912F-6C29-C6DAE36DD18E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522797075" sldId="471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522797075" sldId="471"/>
            <ac:spMk id="2" creationId="{D1A1FA7B-B722-9246-4DBF-05225BB08F50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2205387913" sldId="473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2205387913" sldId="473"/>
            <ac:spMk id="2" creationId="{1DF24525-835B-4DDD-ABE2-C68C0F49D5D9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2207349943" sldId="474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2207349943" sldId="474"/>
            <ac:spMk id="2" creationId="{EA82E301-07B6-E2E4-1634-71C91A614F77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2009327160" sldId="476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2009327160" sldId="476"/>
            <ac:spMk id="2" creationId="{4853D3FF-C0A9-8EB2-7F42-CDC574C7E9CA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1391029815" sldId="477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1391029815" sldId="477"/>
            <ac:spMk id="2" creationId="{2C45259E-F4D4-BF12-F559-D88E0AB1D6AA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3665500911" sldId="478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3665500911" sldId="478"/>
            <ac:spMk id="2" creationId="{25A75A9A-F8A8-1CE5-CEB4-68B60F38C1B1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3322764856" sldId="479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3322764856" sldId="479"/>
            <ac:spMk id="2" creationId="{63540180-40B6-9EF5-715C-170406A7F8FD}"/>
          </ac:spMkLst>
        </pc:spChg>
      </pc:sldChg>
      <pc:sldChg chg="modSp">
        <pc:chgData name="Alfred Smith" userId="3c60a3631c0db8ad" providerId="LiveId" clId="{EE20E38F-F76B-41CF-B487-6D45EA05EDCA}" dt="2025-04-25T09:31:00.799" v="0"/>
        <pc:sldMkLst>
          <pc:docMk/>
          <pc:sldMk cId="3888699154" sldId="480"/>
        </pc:sldMkLst>
        <pc:spChg chg="mod">
          <ac:chgData name="Alfred Smith" userId="3c60a3631c0db8ad" providerId="LiveId" clId="{EE20E38F-F76B-41CF-B487-6D45EA05EDCA}" dt="2025-04-25T09:31:00.799" v="0"/>
          <ac:spMkLst>
            <pc:docMk/>
            <pc:sldMk cId="3888699154" sldId="480"/>
            <ac:spMk id="2" creationId="{F9849B78-2DEE-A77A-759A-43354E988FEB}"/>
          </ac:spMkLst>
        </pc:spChg>
      </pc:sldChg>
    </pc:docChg>
  </pc:docChgLst>
  <pc:docChgLst>
    <pc:chgData name="Alfred Smith" userId="3c60a3631c0db8ad" providerId="LiveId" clId="{0C138947-D96F-40D0-AC18-41A0586483FF}"/>
    <pc:docChg chg="modSld">
      <pc:chgData name="Alfred Smith" userId="3c60a3631c0db8ad" providerId="LiveId" clId="{0C138947-D96F-40D0-AC18-41A0586483FF}" dt="2025-05-16T06:42:15.877" v="8"/>
      <pc:docMkLst>
        <pc:docMk/>
      </pc:docMkLst>
      <pc:sldChg chg="modSp">
        <pc:chgData name="Alfred Smith" userId="3c60a3631c0db8ad" providerId="LiveId" clId="{0C138947-D96F-40D0-AC18-41A0586483FF}" dt="2025-05-16T06:38:47.008" v="0"/>
        <pc:sldMkLst>
          <pc:docMk/>
          <pc:sldMk cId="3759221820" sldId="439"/>
        </pc:sldMkLst>
        <pc:spChg chg="mod">
          <ac:chgData name="Alfred Smith" userId="3c60a3631c0db8ad" providerId="LiveId" clId="{0C138947-D96F-40D0-AC18-41A0586483FF}" dt="2025-05-16T06:38:47.008" v="0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0C138947-D96F-40D0-AC18-41A0586483FF}" dt="2025-05-16T06:39:27.871" v="1"/>
        <pc:sldMkLst>
          <pc:docMk/>
          <pc:sldMk cId="923867738" sldId="440"/>
        </pc:sldMkLst>
        <pc:spChg chg="mod">
          <ac:chgData name="Alfred Smith" userId="3c60a3631c0db8ad" providerId="LiveId" clId="{0C138947-D96F-40D0-AC18-41A0586483FF}" dt="2025-05-16T06:39:27.871" v="1"/>
          <ac:spMkLst>
            <pc:docMk/>
            <pc:sldMk cId="923867738" sldId="440"/>
            <ac:spMk id="6" creationId="{416C064E-628E-47C0-A712-DB178FE9901E}"/>
          </ac:spMkLst>
        </pc:spChg>
      </pc:sldChg>
      <pc:sldChg chg="modSp mod">
        <pc:chgData name="Alfred Smith" userId="3c60a3631c0db8ad" providerId="LiveId" clId="{0C138947-D96F-40D0-AC18-41A0586483FF}" dt="2025-05-16T06:39:46.409" v="2"/>
        <pc:sldMkLst>
          <pc:docMk/>
          <pc:sldMk cId="2180228365" sldId="442"/>
        </pc:sldMkLst>
        <pc:spChg chg="mod">
          <ac:chgData name="Alfred Smith" userId="3c60a3631c0db8ad" providerId="LiveId" clId="{0C138947-D96F-40D0-AC18-41A0586483FF}" dt="2025-05-16T06:39:46.409" v="2"/>
          <ac:spMkLst>
            <pc:docMk/>
            <pc:sldMk cId="2180228365" sldId="442"/>
            <ac:spMk id="6" creationId="{416C064E-628E-47C0-A712-DB178FE9901E}"/>
          </ac:spMkLst>
        </pc:spChg>
      </pc:sldChg>
      <pc:sldChg chg="modSp mod">
        <pc:chgData name="Alfred Smith" userId="3c60a3631c0db8ad" providerId="LiveId" clId="{0C138947-D96F-40D0-AC18-41A0586483FF}" dt="2025-05-16T06:40:03.983" v="3"/>
        <pc:sldMkLst>
          <pc:docMk/>
          <pc:sldMk cId="3095902142" sldId="443"/>
        </pc:sldMkLst>
        <pc:spChg chg="mod">
          <ac:chgData name="Alfred Smith" userId="3c60a3631c0db8ad" providerId="LiveId" clId="{0C138947-D96F-40D0-AC18-41A0586483FF}" dt="2025-05-16T06:40:03.983" v="3"/>
          <ac:spMkLst>
            <pc:docMk/>
            <pc:sldMk cId="3095902142" sldId="443"/>
            <ac:spMk id="6" creationId="{416C064E-628E-47C0-A712-DB178FE9901E}"/>
          </ac:spMkLst>
        </pc:spChg>
      </pc:sldChg>
      <pc:sldChg chg="modSp mod">
        <pc:chgData name="Alfred Smith" userId="3c60a3631c0db8ad" providerId="LiveId" clId="{0C138947-D96F-40D0-AC18-41A0586483FF}" dt="2025-05-16T06:40:23.943" v="4"/>
        <pc:sldMkLst>
          <pc:docMk/>
          <pc:sldMk cId="2166098122" sldId="445"/>
        </pc:sldMkLst>
        <pc:spChg chg="mod">
          <ac:chgData name="Alfred Smith" userId="3c60a3631c0db8ad" providerId="LiveId" clId="{0C138947-D96F-40D0-AC18-41A0586483FF}" dt="2025-05-16T06:40:23.943" v="4"/>
          <ac:spMkLst>
            <pc:docMk/>
            <pc:sldMk cId="2166098122" sldId="445"/>
            <ac:spMk id="6" creationId="{416C064E-628E-47C0-A712-DB178FE9901E}"/>
          </ac:spMkLst>
        </pc:spChg>
      </pc:sldChg>
      <pc:sldChg chg="modSp mod">
        <pc:chgData name="Alfred Smith" userId="3c60a3631c0db8ad" providerId="LiveId" clId="{0C138947-D96F-40D0-AC18-41A0586483FF}" dt="2025-05-16T06:41:04.180" v="5"/>
        <pc:sldMkLst>
          <pc:docMk/>
          <pc:sldMk cId="665805102" sldId="446"/>
        </pc:sldMkLst>
        <pc:spChg chg="mod">
          <ac:chgData name="Alfred Smith" userId="3c60a3631c0db8ad" providerId="LiveId" clId="{0C138947-D96F-40D0-AC18-41A0586483FF}" dt="2025-05-16T06:41:04.180" v="5"/>
          <ac:spMkLst>
            <pc:docMk/>
            <pc:sldMk cId="665805102" sldId="446"/>
            <ac:spMk id="6" creationId="{416C064E-628E-47C0-A712-DB178FE9901E}"/>
          </ac:spMkLst>
        </pc:spChg>
      </pc:sldChg>
      <pc:sldChg chg="modSp mod">
        <pc:chgData name="Alfred Smith" userId="3c60a3631c0db8ad" providerId="LiveId" clId="{0C138947-D96F-40D0-AC18-41A0586483FF}" dt="2025-05-16T06:41:32.849" v="6"/>
        <pc:sldMkLst>
          <pc:docMk/>
          <pc:sldMk cId="2422728137" sldId="447"/>
        </pc:sldMkLst>
        <pc:spChg chg="mod">
          <ac:chgData name="Alfred Smith" userId="3c60a3631c0db8ad" providerId="LiveId" clId="{0C138947-D96F-40D0-AC18-41A0586483FF}" dt="2025-05-16T06:41:32.849" v="6"/>
          <ac:spMkLst>
            <pc:docMk/>
            <pc:sldMk cId="2422728137" sldId="447"/>
            <ac:spMk id="2" creationId="{3533DA48-5E60-6307-E458-AE9A81CAD884}"/>
          </ac:spMkLst>
        </pc:spChg>
      </pc:sldChg>
      <pc:sldChg chg="modSp mod">
        <pc:chgData name="Alfred Smith" userId="3c60a3631c0db8ad" providerId="LiveId" clId="{0C138947-D96F-40D0-AC18-41A0586483FF}" dt="2025-05-16T06:41:54.961" v="7"/>
        <pc:sldMkLst>
          <pc:docMk/>
          <pc:sldMk cId="843663555" sldId="448"/>
        </pc:sldMkLst>
        <pc:spChg chg="mod">
          <ac:chgData name="Alfred Smith" userId="3c60a3631c0db8ad" providerId="LiveId" clId="{0C138947-D96F-40D0-AC18-41A0586483FF}" dt="2025-05-16T06:41:54.961" v="7"/>
          <ac:spMkLst>
            <pc:docMk/>
            <pc:sldMk cId="843663555" sldId="448"/>
            <ac:spMk id="2" creationId="{5009A5DF-0139-0E4F-00AE-193BD801B9F5}"/>
          </ac:spMkLst>
        </pc:spChg>
      </pc:sldChg>
      <pc:sldChg chg="modSp mod">
        <pc:chgData name="Alfred Smith" userId="3c60a3631c0db8ad" providerId="LiveId" clId="{0C138947-D96F-40D0-AC18-41A0586483FF}" dt="2025-05-16T06:42:15.877" v="8"/>
        <pc:sldMkLst>
          <pc:docMk/>
          <pc:sldMk cId="4160448636" sldId="449"/>
        </pc:sldMkLst>
        <pc:spChg chg="mod">
          <ac:chgData name="Alfred Smith" userId="3c60a3631c0db8ad" providerId="LiveId" clId="{0C138947-D96F-40D0-AC18-41A0586483FF}" dt="2025-05-16T06:42:15.877" v="8"/>
          <ac:spMkLst>
            <pc:docMk/>
            <pc:sldMk cId="4160448636" sldId="449"/>
            <ac:spMk id="6" creationId="{416C064E-628E-47C0-A712-DB178FE9901E}"/>
          </ac:spMkLst>
        </pc:spChg>
      </pc:sldChg>
      <pc:sldChg chg="modSp">
        <pc:chgData name="Alfred Smith" userId="3c60a3631c0db8ad" providerId="LiveId" clId="{0C138947-D96F-40D0-AC18-41A0586483FF}" dt="2025-05-16T06:38:47.008" v="0"/>
        <pc:sldMkLst>
          <pc:docMk/>
          <pc:sldMk cId="1004352135" sldId="469"/>
        </pc:sldMkLst>
        <pc:spChg chg="mod">
          <ac:chgData name="Alfred Smith" userId="3c60a3631c0db8ad" providerId="LiveId" clId="{0C138947-D96F-40D0-AC18-41A0586483FF}" dt="2025-05-16T06:38:47.008" v="0"/>
          <ac:spMkLst>
            <pc:docMk/>
            <pc:sldMk cId="1004352135" sldId="469"/>
            <ac:spMk id="3" creationId="{16EA1BDB-3C76-E19B-0502-0A99ED3E244C}"/>
          </ac:spMkLst>
        </pc:spChg>
      </pc:sldChg>
      <pc:sldChg chg="modSp">
        <pc:chgData name="Alfred Smith" userId="3c60a3631c0db8ad" providerId="LiveId" clId="{0C138947-D96F-40D0-AC18-41A0586483FF}" dt="2025-05-16T06:38:47.008" v="0"/>
        <pc:sldMkLst>
          <pc:docMk/>
          <pc:sldMk cId="2667376990" sldId="470"/>
        </pc:sldMkLst>
        <pc:spChg chg="mod">
          <ac:chgData name="Alfred Smith" userId="3c60a3631c0db8ad" providerId="LiveId" clId="{0C138947-D96F-40D0-AC18-41A0586483FF}" dt="2025-05-16T06:38:47.008" v="0"/>
          <ac:spMkLst>
            <pc:docMk/>
            <pc:sldMk cId="2667376990" sldId="470"/>
            <ac:spMk id="3" creationId="{D90C5198-036F-912F-6C29-C6DAE36DD18E}"/>
          </ac:spMkLst>
        </pc:spChg>
      </pc:sldChg>
      <pc:sldChg chg="modSp">
        <pc:chgData name="Alfred Smith" userId="3c60a3631c0db8ad" providerId="LiveId" clId="{0C138947-D96F-40D0-AC18-41A0586483FF}" dt="2025-05-16T06:38:47.008" v="0"/>
        <pc:sldMkLst>
          <pc:docMk/>
          <pc:sldMk cId="522797075" sldId="471"/>
        </pc:sldMkLst>
        <pc:spChg chg="mod">
          <ac:chgData name="Alfred Smith" userId="3c60a3631c0db8ad" providerId="LiveId" clId="{0C138947-D96F-40D0-AC18-41A0586483FF}" dt="2025-05-16T06:38:47.008" v="0"/>
          <ac:spMkLst>
            <pc:docMk/>
            <pc:sldMk cId="522797075" sldId="471"/>
            <ac:spMk id="2" creationId="{D1A1FA7B-B722-9246-4DBF-05225BB08F50}"/>
          </ac:spMkLst>
        </pc:spChg>
      </pc:sldChg>
      <pc:sldChg chg="modSp">
        <pc:chgData name="Alfred Smith" userId="3c60a3631c0db8ad" providerId="LiveId" clId="{0C138947-D96F-40D0-AC18-41A0586483FF}" dt="2025-05-16T06:38:47.008" v="0"/>
        <pc:sldMkLst>
          <pc:docMk/>
          <pc:sldMk cId="2205387913" sldId="473"/>
        </pc:sldMkLst>
        <pc:spChg chg="mod">
          <ac:chgData name="Alfred Smith" userId="3c60a3631c0db8ad" providerId="LiveId" clId="{0C138947-D96F-40D0-AC18-41A0586483FF}" dt="2025-05-16T06:38:47.008" v="0"/>
          <ac:spMkLst>
            <pc:docMk/>
            <pc:sldMk cId="2205387913" sldId="473"/>
            <ac:spMk id="2" creationId="{1DF24525-835B-4DDD-ABE2-C68C0F49D5D9}"/>
          </ac:spMkLst>
        </pc:spChg>
      </pc:sldChg>
      <pc:sldChg chg="modSp">
        <pc:chgData name="Alfred Smith" userId="3c60a3631c0db8ad" providerId="LiveId" clId="{0C138947-D96F-40D0-AC18-41A0586483FF}" dt="2025-05-16T06:38:47.008" v="0"/>
        <pc:sldMkLst>
          <pc:docMk/>
          <pc:sldMk cId="2207349943" sldId="474"/>
        </pc:sldMkLst>
        <pc:spChg chg="mod">
          <ac:chgData name="Alfred Smith" userId="3c60a3631c0db8ad" providerId="LiveId" clId="{0C138947-D96F-40D0-AC18-41A0586483FF}" dt="2025-05-16T06:38:47.008" v="0"/>
          <ac:spMkLst>
            <pc:docMk/>
            <pc:sldMk cId="2207349943" sldId="474"/>
            <ac:spMk id="2" creationId="{EA82E301-07B6-E2E4-1634-71C91A614F77}"/>
          </ac:spMkLst>
        </pc:spChg>
      </pc:sldChg>
      <pc:sldChg chg="modSp">
        <pc:chgData name="Alfred Smith" userId="3c60a3631c0db8ad" providerId="LiveId" clId="{0C138947-D96F-40D0-AC18-41A0586483FF}" dt="2025-05-16T06:38:47.008" v="0"/>
        <pc:sldMkLst>
          <pc:docMk/>
          <pc:sldMk cId="2009327160" sldId="476"/>
        </pc:sldMkLst>
        <pc:spChg chg="mod">
          <ac:chgData name="Alfred Smith" userId="3c60a3631c0db8ad" providerId="LiveId" clId="{0C138947-D96F-40D0-AC18-41A0586483FF}" dt="2025-05-16T06:38:47.008" v="0"/>
          <ac:spMkLst>
            <pc:docMk/>
            <pc:sldMk cId="2009327160" sldId="476"/>
            <ac:spMk id="2" creationId="{4853D3FF-C0A9-8EB2-7F42-CDC574C7E9CA}"/>
          </ac:spMkLst>
        </pc:spChg>
      </pc:sldChg>
      <pc:sldChg chg="modSp">
        <pc:chgData name="Alfred Smith" userId="3c60a3631c0db8ad" providerId="LiveId" clId="{0C138947-D96F-40D0-AC18-41A0586483FF}" dt="2025-05-16T06:38:47.008" v="0"/>
        <pc:sldMkLst>
          <pc:docMk/>
          <pc:sldMk cId="1391029815" sldId="477"/>
        </pc:sldMkLst>
        <pc:spChg chg="mod">
          <ac:chgData name="Alfred Smith" userId="3c60a3631c0db8ad" providerId="LiveId" clId="{0C138947-D96F-40D0-AC18-41A0586483FF}" dt="2025-05-16T06:38:47.008" v="0"/>
          <ac:spMkLst>
            <pc:docMk/>
            <pc:sldMk cId="1391029815" sldId="477"/>
            <ac:spMk id="2" creationId="{2C45259E-F4D4-BF12-F559-D88E0AB1D6AA}"/>
          </ac:spMkLst>
        </pc:spChg>
      </pc:sldChg>
      <pc:sldChg chg="modSp">
        <pc:chgData name="Alfred Smith" userId="3c60a3631c0db8ad" providerId="LiveId" clId="{0C138947-D96F-40D0-AC18-41A0586483FF}" dt="2025-05-16T06:38:47.008" v="0"/>
        <pc:sldMkLst>
          <pc:docMk/>
          <pc:sldMk cId="3665500911" sldId="478"/>
        </pc:sldMkLst>
        <pc:spChg chg="mod">
          <ac:chgData name="Alfred Smith" userId="3c60a3631c0db8ad" providerId="LiveId" clId="{0C138947-D96F-40D0-AC18-41A0586483FF}" dt="2025-05-16T06:38:47.008" v="0"/>
          <ac:spMkLst>
            <pc:docMk/>
            <pc:sldMk cId="3665500911" sldId="478"/>
            <ac:spMk id="2" creationId="{25A75A9A-F8A8-1CE5-CEB4-68B60F38C1B1}"/>
          </ac:spMkLst>
        </pc:spChg>
      </pc:sldChg>
      <pc:sldChg chg="modSp">
        <pc:chgData name="Alfred Smith" userId="3c60a3631c0db8ad" providerId="LiveId" clId="{0C138947-D96F-40D0-AC18-41A0586483FF}" dt="2025-05-16T06:38:47.008" v="0"/>
        <pc:sldMkLst>
          <pc:docMk/>
          <pc:sldMk cId="3322764856" sldId="479"/>
        </pc:sldMkLst>
        <pc:spChg chg="mod">
          <ac:chgData name="Alfred Smith" userId="3c60a3631c0db8ad" providerId="LiveId" clId="{0C138947-D96F-40D0-AC18-41A0586483FF}" dt="2025-05-16T06:38:47.008" v="0"/>
          <ac:spMkLst>
            <pc:docMk/>
            <pc:sldMk cId="3322764856" sldId="479"/>
            <ac:spMk id="2" creationId="{63540180-40B6-9EF5-715C-170406A7F8FD}"/>
          </ac:spMkLst>
        </pc:spChg>
      </pc:sldChg>
      <pc:sldChg chg="modSp">
        <pc:chgData name="Alfred Smith" userId="3c60a3631c0db8ad" providerId="LiveId" clId="{0C138947-D96F-40D0-AC18-41A0586483FF}" dt="2025-05-16T06:38:47.008" v="0"/>
        <pc:sldMkLst>
          <pc:docMk/>
          <pc:sldMk cId="3888699154" sldId="480"/>
        </pc:sldMkLst>
        <pc:spChg chg="mod">
          <ac:chgData name="Alfred Smith" userId="3c60a3631c0db8ad" providerId="LiveId" clId="{0C138947-D96F-40D0-AC18-41A0586483FF}" dt="2025-05-16T06:38:47.008" v="0"/>
          <ac:spMkLst>
            <pc:docMk/>
            <pc:sldMk cId="3888699154" sldId="480"/>
            <ac:spMk id="2" creationId="{F9849B78-2DEE-A77A-759A-43354E988FE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35 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508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35-2</a:t>
            </a:r>
            <a:endParaRPr lang="en-IN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591CA7A-8C36-6609-8E88-D2F5462AD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FCDBEE-10BC-757A-14DD-72D152C86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1"/>
    </mc:Choice>
    <mc:Fallback xmlns="">
      <p:transition spd="slow" advTm="3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75181-33EA-1A8D-7923-FC62C6EF5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2" b="51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82E301-07B6-E2E4-1634-71C91A614F7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7:4,5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6So Jesus went with them. But when He was not far from the house, the centurion sent friends with the message: “Lord, do not trouble Yourself, for I am not worthy to have You come under my roof.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6ཡེ་ཤུ་ཁོ་ཚོ་དང་མཉམ་དུ་ཕེབས་ནས་ཁང་པ་དང་ཉེ་བར་བྱོན་སྐབས། བརྒྱ་དཔོན་གྱིས་གྲོགས་པོ་ཁ་ཤས་བཏང་སྟེ་ཁོང་ལ་“གཙོ་བོ། ཁྱེད་འོ་བརྒྱལ་ཏེ་ངའི་ཁྱིམ་ནང་དུ་ཕེབས་པར་མི་འོས་པ་མ་ཟད།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674047-76EF-74F2-9940-C7AC93522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5"/>
    </mc:Choice>
    <mc:Fallback xmlns="">
      <p:transition spd="slow" advTm="13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10F15-C908-EEBE-19A7-EEF658C52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5" b="30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53D3FF-C0A9-8EB2-7F42-CDC574C7E9CA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27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7That is why I did not consider myself worthy to come to You. But just say the word, and my servant will be healed. </a:t>
            </a:r>
            <a:endParaRPr lang="en-ZA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7ང་ཁྱེད་ཀྱི་སྐུ་མདུན་དུ་བཅར་བ་ཡང་མི་འོས་བསམས་པས། ཁྱེད་ཀྱིས་བཀའ་གནང་བར་མཛོད་དང༌། ངའི་གཡོག་པོ་ནད་ལས་ཐར་བར་འགྱུར།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85AD76-4ED7-920F-1FBE-7F1EF5641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4"/>
    </mc:Choice>
    <mc:Fallback xmlns="">
      <p:transition spd="slow" advTm="8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72C02E-1A70-C79A-78E2-030AF9174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45259E-F4D4-BF12-F559-D88E0AB1D6AA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8For I myself am a man under authority, with soldiers under me. I tell one to go, and he goes; and another to come, and he comes. I tell my servant to do something, and he does it.”</a:t>
            </a:r>
            <a:endParaRPr lang="en-ZA" sz="2800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7EED3C2A-6B3A-89A7-1206-78BBBEC0B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3DA48-5E60-6307-E458-AE9A81CAD88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8གང་ལགས་ཤེ་ན། ང་ཡང་གཞན་གྱི་དབང་འོག་ཏུ་ཡོད་དང༌། ངའི་འོག་ཏུ་ཡང་དམག་མི་ཡོད། ངས་མི་ཞིག་ལ་སོང་ཞེས་ཟེར་ན་འགྲོ གཞན་ལ་ཚུར་ཤོག་ཅེས་བཤད་ན་ཡོང༌། ངའི་གཡོག་པོར་ལས་ཀ་དེ་བྱོས་ཤིག་ཅེས་བཤད་ན་ཁོས་དེ་ལྟར་བྱེད་”ཅེས་སྨྲས་པ་ལ། 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53"/>
    </mc:Choice>
    <mc:Fallback xmlns="">
      <p:transition spd="slow" advTm="18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7C9B9-30EE-D60C-7792-5A47569AF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A75A9A-F8A8-1CE5-CEB4-68B60F38C1B1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00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9When Jesus heard this, He marveled at the centurion. Turning to the crowd following Him, He said, “I tell you, not even in Israel have I found such great faith.”</a:t>
            </a:r>
            <a:endParaRPr lang="en-ZA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1CA3B8-493D-5979-0D13-FFC362ACE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09A5DF-0139-0E4F-00AE-193BD801B9F5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9ཡེ་ཤུས་དེ་གསན་ནས་ཡ་མཚན་སྐྱེས་པ་དང༌། ཞལ་ཕྱིར་བསྐོར་ཏེ་ཁོང་གི་རྗེས་སུ་འབྲང་བའི་མི་ཚོགས་ལ་“ངས་ཁྱེད་རྣམས་ལ་ཟེར་རྒྱུར། ཡི་སི་ར་ཨེལ་ལ་ཡང་ངས་འདི་འདྲ་བའི་དད་སེམས་ཡོད་པའི་མི་མ་མཐོང་”ཞེས་གསུངས།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5"/>
    </mc:Choice>
    <mc:Fallback xmlns="">
      <p:transition spd="slow" advTm="1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B6D2E-4D3D-2633-6BE0-9FFB922E3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540180-40B6-9EF5-715C-170406A7F8FD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64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10And when the messengers returned to the house, they found the servant in good health.</a:t>
            </a:r>
            <a:endParaRPr lang="en-ZA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>
                <a:solidFill>
                  <a:srgbClr val="777A7B"/>
                </a:solidFill>
                <a:latin typeface="Arial" panose="020B0604020202020204" pitchFamily="34" charset="0"/>
              </a:rPr>
              <a:t>10ཡེ་ཤུའི་མདུན་དུ་བཏང་ཡོད་པའི་མི་རྣམས་བརྒྱ་དཔོན་གྱི་ཁང་པར་ཕྱིར་ལོག་སྐབས་གཡོག་པོ་ཁམས་བཟང་པོར་བསྡད་པ་མཐོང༌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C80775-5291-B153-7AD1-AB9D73A1D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7"/>
    </mc:Choice>
    <mc:Fallback xmlns="">
      <p:transition spd="slow" advTm="7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1BA66-A942-7489-27B2-8453C2C91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274042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EA1BDB-3C76-E19B-0502-0A99ED3E244C}"/>
              </a:ext>
            </a:extLst>
          </p:cNvPr>
          <p:cNvSpPr txBox="1"/>
          <p:nvPr/>
        </p:nvSpPr>
        <p:spPr>
          <a:xfrm>
            <a:off x="297334" y="288758"/>
            <a:ext cx="5975129" cy="41487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བརྒྱ་དཔོན་གྱི་གཡོག་པོ་ནད་ལས་ཐར་བ།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9D8138-E9B2-6E24-73D2-0F2F28549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274042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849B78-2DEE-A77A-759A-43354E988FE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9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The Centurion’s Faith - Luke 7:1-10; Matt 8:5-13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7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བརྒྱ་དཔོན་གྱི་གཡོག་པོ་ནད་ལས་ཐར་བ།</a:t>
            </a:r>
          </a:p>
          <a:p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52804A8-5A64-278B-B21B-CC699952A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6"/>
    </mc:Choice>
    <mc:Fallback xmlns="">
      <p:transition spd="slow" advTm="2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330044-5035-62DA-542E-845D15E1F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19" y="1282"/>
            <a:ext cx="12326795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0C5198-036F-912F-6C29-C6DAE36DD18E}"/>
              </a:ext>
            </a:extLst>
          </p:cNvPr>
          <p:cNvSpPr txBox="1"/>
          <p:nvPr/>
        </p:nvSpPr>
        <p:spPr>
          <a:xfrm>
            <a:off x="297334" y="288758"/>
            <a:ext cx="5975129" cy="41487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བརྒྱ་དཔོན་གྱི་གཡོག་པོ་ནད་ལས་ཐར་བ།</a:t>
            </a:r>
          </a:p>
          <a:p>
            <a:endParaRPr lang="en-ZA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AE6CBF3-89C4-7944-DA9F-0EFD502A7CA6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1When Jesus had concluded His discourse in the hearing of the people, He went to Capernaum. 2There a highly valued servant of a centurion was sick and about to die.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1ཡེ་ཤུས་མི་ཚོགས་ཀྱི་ཐོས་སར་བཀའ་དེ་ཐམས་ཅད་གསུངས་ཚར་རྗེས་ཀ་ཕར་ན་ཧུམ་ལ་ཕེབས། 2དེར་དམག་མི་བརྒྱ་དཔོན་ཅིག་གིས་གུས་པར་བྱེད་པའི་གཡོག་པོ་ཞིག་ན་ནས་ཤི་གྲབས་ཡོད།</a:t>
            </a:r>
            <a:endParaRPr lang="en-ZA" sz="48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9BA59EE9-9189-05FD-E5D6-5B445BD2C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1"/>
    </mc:Choice>
    <mc:Fallback xmlns="">
      <p:transition spd="slow" advTm="1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AC869-F1E8-507C-B7D6-119618B11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A1FA7B-B722-9246-4DBF-05225BB08F50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7:1,2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3When the centurion heard about Jesus, he sent some Jewish elders to ask Him to come and heal his servant.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3བརྒྱ་དཔོན་དེས་ཡེ་ཤུའི་སྐོར་ཐོས་པ་དང༌། གཡོག་པོ་ནད་ལས་ཐར་བའི་ཕྱིར་ཁོས་ཡེ་ཤུ་གདན་འདྲེན་ཞུ་བར་ཡ་ཧུ་དཱ་པའི་འགན་འཁུར་བའི་རྒན་པོ་རྣམས་ཁོང་གི་རྩར་བཏང་བ་དང༌།</a:t>
            </a:r>
            <a:endParaRPr lang="en-ZA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4CEC1F2-780D-06A9-DF07-B2A2B4F23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2"/>
    </mc:Choice>
    <mc:Fallback xmlns="">
      <p:transition spd="slow" advTm="1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12790-D85A-2CAB-A55C-A577A395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F24525-835B-4DDD-ABE2-C68C0F49D5D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241739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They came to Jesus and begged him, “This man deserves to have you do this.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 5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He loves our nation and has built our synagogue.”</a:t>
            </a:r>
            <a:endParaRPr lang="en-ZA" sz="4800" dirty="0"/>
          </a:p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4ཡེ་ཤུའི་མདུན་དུ་སླེབས་ནས་ཁོ་ཚོས་“ཁྱེད་ཀྱིས་དམག་མི་འདི་ལ་དེ་ལྟར་མཛད་འོས་པ་ཡིན། 5གང་ལགས་ཤེ་ན། ང་ཚོའི་མི་རིགས་ལ་བྱམས་ཤིང༌། ཁོང་གིས་ང་ཚོའི་འདུ་ཁང་བརྩིགས་”ཞེས་ཞུ་བ་ནན་གྱིས་ཕུལ།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8454F64-1597-FBDA-1ED2-9AB1677D8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9"/>
    </mc:Choice>
    <mc:Fallback xmlns="">
      <p:transition spd="slow" advTm="13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923</Words>
  <Application>Microsoft Office PowerPoint</Application>
  <PresentationFormat>Widescreen</PresentationFormat>
  <Paragraphs>51</Paragraphs>
  <Slides>20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2025-05-16T06:42:24Z</dcterms:modified>
</cp:coreProperties>
</file>