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723F7B6-A54E-4F11-B8BF-BCF99340EC3E}"/>
    <pc:docChg chg="modSld">
      <pc:chgData name="Leonie Smith" userId="fed1330f33f5650e" providerId="LiveId" clId="{D723F7B6-A54E-4F11-B8BF-BCF99340EC3E}" dt="2023-01-12T09:35:52.148" v="9"/>
      <pc:docMkLst>
        <pc:docMk/>
      </pc:docMkLst>
      <pc:sldChg chg="addSp modSp">
        <pc:chgData name="Leonie Smith" userId="fed1330f33f5650e" providerId="LiveId" clId="{D723F7B6-A54E-4F11-B8BF-BCF99340EC3E}" dt="2023-01-12T09:34:42.052" v="0"/>
        <pc:sldMkLst>
          <pc:docMk/>
          <pc:sldMk cId="1004352135" sldId="469"/>
        </pc:sldMkLst>
      </pc:sldChg>
      <pc:sldChg chg="addSp modSp">
        <pc:chgData name="Leonie Smith" userId="fed1330f33f5650e" providerId="LiveId" clId="{D723F7B6-A54E-4F11-B8BF-BCF99340EC3E}" dt="2023-01-12T09:34:44.215" v="1"/>
        <pc:sldMkLst>
          <pc:docMk/>
          <pc:sldMk cId="2667376990" sldId="470"/>
        </pc:sldMkLst>
      </pc:sldChg>
      <pc:sldChg chg="addSp modSp">
        <pc:chgData name="Leonie Smith" userId="fed1330f33f5650e" providerId="LiveId" clId="{D723F7B6-A54E-4F11-B8BF-BCF99340EC3E}" dt="2023-01-12T09:34:52.393" v="2"/>
        <pc:sldMkLst>
          <pc:docMk/>
          <pc:sldMk cId="522797075" sldId="471"/>
        </pc:sldMkLst>
      </pc:sldChg>
      <pc:sldChg chg="addSp modSp">
        <pc:chgData name="Leonie Smith" userId="fed1330f33f5650e" providerId="LiveId" clId="{D723F7B6-A54E-4F11-B8BF-BCF99340EC3E}" dt="2023-01-12T09:35:01.650" v="3"/>
        <pc:sldMkLst>
          <pc:docMk/>
          <pc:sldMk cId="2205387913" sldId="473"/>
        </pc:sldMkLst>
      </pc:sldChg>
      <pc:sldChg chg="addSp modSp">
        <pc:chgData name="Leonie Smith" userId="fed1330f33f5650e" providerId="LiveId" clId="{D723F7B6-A54E-4F11-B8BF-BCF99340EC3E}" dt="2023-01-12T09:35:09.918" v="4"/>
        <pc:sldMkLst>
          <pc:docMk/>
          <pc:sldMk cId="2207349943" sldId="474"/>
        </pc:sldMkLst>
      </pc:sldChg>
      <pc:sldChg chg="addSp modSp">
        <pc:chgData name="Leonie Smith" userId="fed1330f33f5650e" providerId="LiveId" clId="{D723F7B6-A54E-4F11-B8BF-BCF99340EC3E}" dt="2023-01-12T09:35:18.783" v="5"/>
        <pc:sldMkLst>
          <pc:docMk/>
          <pc:sldMk cId="2009327160" sldId="476"/>
        </pc:sldMkLst>
      </pc:sldChg>
      <pc:sldChg chg="addSp modSp">
        <pc:chgData name="Leonie Smith" userId="fed1330f33f5650e" providerId="LiveId" clId="{D723F7B6-A54E-4F11-B8BF-BCF99340EC3E}" dt="2023-01-12T09:35:26.859" v="6"/>
        <pc:sldMkLst>
          <pc:docMk/>
          <pc:sldMk cId="1391029815" sldId="477"/>
        </pc:sldMkLst>
      </pc:sldChg>
      <pc:sldChg chg="addSp modSp">
        <pc:chgData name="Leonie Smith" userId="fed1330f33f5650e" providerId="LiveId" clId="{D723F7B6-A54E-4F11-B8BF-BCF99340EC3E}" dt="2023-01-12T09:35:35.541" v="7"/>
        <pc:sldMkLst>
          <pc:docMk/>
          <pc:sldMk cId="3665500911" sldId="478"/>
        </pc:sldMkLst>
      </pc:sldChg>
      <pc:sldChg chg="addSp modSp">
        <pc:chgData name="Leonie Smith" userId="fed1330f33f5650e" providerId="LiveId" clId="{D723F7B6-A54E-4F11-B8BF-BCF99340EC3E}" dt="2023-01-12T09:35:43.965" v="8"/>
        <pc:sldMkLst>
          <pc:docMk/>
          <pc:sldMk cId="3322764856" sldId="479"/>
        </pc:sldMkLst>
      </pc:sldChg>
      <pc:sldChg chg="addSp modSp">
        <pc:chgData name="Leonie Smith" userId="fed1330f33f5650e" providerId="LiveId" clId="{D723F7B6-A54E-4F11-B8BF-BCF99340EC3E}" dt="2023-01-12T09:35:52.148" v="9"/>
        <pc:sldMkLst>
          <pc:docMk/>
          <pc:sldMk cId="3888699154" sldId="480"/>
        </pc:sldMkLst>
      </pc:sldChg>
    </pc:docChg>
  </pc:docChgLst>
  <pc:docChgLst>
    <pc:chgData name="Leonie Smith" userId="fed1330f33f5650e" providerId="LiveId" clId="{79B26F6F-9735-42C3-A001-960F00F7F779}"/>
    <pc:docChg chg="custSel modSld">
      <pc:chgData name="Leonie Smith" userId="fed1330f33f5650e" providerId="LiveId" clId="{79B26F6F-9735-42C3-A001-960F00F7F779}" dt="2022-10-28T05:13:04.482" v="56" actId="5793"/>
      <pc:docMkLst>
        <pc:docMk/>
      </pc:docMkLst>
      <pc:sldChg chg="addSp modSp">
        <pc:chgData name="Leonie Smith" userId="fed1330f33f5650e" providerId="LiveId" clId="{79B26F6F-9735-42C3-A001-960F00F7F779}" dt="2022-10-26T05:27:13.238" v="0"/>
        <pc:sldMkLst>
          <pc:docMk/>
          <pc:sldMk cId="3759221820" sldId="439"/>
        </pc:sldMkLst>
      </pc:sldChg>
      <pc:sldChg chg="addSp delSp modSp">
        <pc:chgData name="Leonie Smith" userId="fed1330f33f5650e" providerId="LiveId" clId="{79B26F6F-9735-42C3-A001-960F00F7F779}" dt="2022-10-28T05:06:08.282" v="46"/>
        <pc:sldMkLst>
          <pc:docMk/>
          <pc:sldMk cId="923867738" sldId="440"/>
        </pc:sldMkLst>
      </pc:sldChg>
      <pc:sldChg chg="addSp delSp modSp">
        <pc:chgData name="Leonie Smith" userId="fed1330f33f5650e" providerId="LiveId" clId="{79B26F6F-9735-42C3-A001-960F00F7F779}" dt="2022-10-28T05:07:29.997" v="48"/>
        <pc:sldMkLst>
          <pc:docMk/>
          <pc:sldMk cId="2180228365" sldId="442"/>
        </pc:sldMkLst>
      </pc:sldChg>
      <pc:sldChg chg="addSp delSp modSp">
        <pc:chgData name="Leonie Smith" userId="fed1330f33f5650e" providerId="LiveId" clId="{79B26F6F-9735-42C3-A001-960F00F7F779}" dt="2022-10-28T05:08:38.553" v="49"/>
        <pc:sldMkLst>
          <pc:docMk/>
          <pc:sldMk cId="3095902142" sldId="443"/>
        </pc:sldMkLst>
      </pc:sldChg>
      <pc:sldChg chg="addSp delSp modSp">
        <pc:chgData name="Leonie Smith" userId="fed1330f33f5650e" providerId="LiveId" clId="{79B26F6F-9735-42C3-A001-960F00F7F779}" dt="2022-10-28T05:09:47.967" v="50"/>
        <pc:sldMkLst>
          <pc:docMk/>
          <pc:sldMk cId="2166098122" sldId="445"/>
        </pc:sldMkLst>
      </pc:sldChg>
      <pc:sldChg chg="addSp delSp modSp">
        <pc:chgData name="Leonie Smith" userId="fed1330f33f5650e" providerId="LiveId" clId="{79B26F6F-9735-42C3-A001-960F00F7F779}" dt="2022-10-26T05:56:37.575" v="26"/>
        <pc:sldMkLst>
          <pc:docMk/>
          <pc:sldMk cId="665805102" sldId="446"/>
        </pc:sldMkLst>
      </pc:sldChg>
      <pc:sldChg chg="addSp delSp modSp">
        <pc:chgData name="Leonie Smith" userId="fed1330f33f5650e" providerId="LiveId" clId="{79B26F6F-9735-42C3-A001-960F00F7F779}" dt="2022-10-26T06:00:00.195" v="32"/>
        <pc:sldMkLst>
          <pc:docMk/>
          <pc:sldMk cId="2422728137" sldId="447"/>
        </pc:sldMkLst>
      </pc:sldChg>
      <pc:sldChg chg="addSp delSp modSp">
        <pc:chgData name="Leonie Smith" userId="fed1330f33f5650e" providerId="LiveId" clId="{79B26F6F-9735-42C3-A001-960F00F7F779}" dt="2022-10-28T05:11:46.950" v="51"/>
        <pc:sldMkLst>
          <pc:docMk/>
          <pc:sldMk cId="843663555" sldId="448"/>
        </pc:sldMkLst>
      </pc:sldChg>
      <pc:sldChg chg="addSp delSp modSp">
        <pc:chgData name="Leonie Smith" userId="fed1330f33f5650e" providerId="LiveId" clId="{79B26F6F-9735-42C3-A001-960F00F7F779}" dt="2022-10-28T05:12:35.939" v="52"/>
        <pc:sldMkLst>
          <pc:docMk/>
          <pc:sldMk cId="4160448636" sldId="449"/>
        </pc:sldMkLst>
      </pc:sldChg>
      <pc:sldChg chg="addSp modSp modNotesTx">
        <pc:chgData name="Leonie Smith" userId="fed1330f33f5650e" providerId="LiveId" clId="{79B26F6F-9735-42C3-A001-960F00F7F779}" dt="2022-10-28T05:13:04.482" v="56" actId="5793"/>
        <pc:sldMkLst>
          <pc:docMk/>
          <pc:sldMk cId="826482979" sldId="468"/>
        </pc:sldMkLst>
      </pc:sldChg>
    </pc:docChg>
  </pc:docChgLst>
  <pc:docChgLst>
    <pc:chgData name="Alfred Smith" userId="3c60a3631c0db8ad" providerId="LiveId" clId="{C5B77FA0-43AA-41FB-87C1-706B66814FDE}"/>
    <pc:docChg chg="custSel modSld">
      <pc:chgData name="Alfred Smith" userId="3c60a3631c0db8ad" providerId="LiveId" clId="{C5B77FA0-43AA-41FB-87C1-706B66814FDE}" dt="2024-07-22T08:39:21.582" v="11"/>
      <pc:docMkLst>
        <pc:docMk/>
      </pc:docMkLst>
      <pc:sldChg chg="modSp mod">
        <pc:chgData name="Alfred Smith" userId="3c60a3631c0db8ad" providerId="LiveId" clId="{C5B77FA0-43AA-41FB-87C1-706B66814FDE}" dt="2024-07-22T08:38:14.382" v="5"/>
        <pc:sldMkLst>
          <pc:docMk/>
          <pc:sldMk cId="923867738" sldId="440"/>
        </pc:sldMkLst>
      </pc:sldChg>
      <pc:sldChg chg="modSp mod">
        <pc:chgData name="Alfred Smith" userId="3c60a3631c0db8ad" providerId="LiveId" clId="{C5B77FA0-43AA-41FB-87C1-706B66814FDE}" dt="2024-07-22T08:38:24.567" v="6"/>
        <pc:sldMkLst>
          <pc:docMk/>
          <pc:sldMk cId="2180228365" sldId="442"/>
        </pc:sldMkLst>
      </pc:sldChg>
      <pc:sldChg chg="modSp mod">
        <pc:chgData name="Alfred Smith" userId="3c60a3631c0db8ad" providerId="LiveId" clId="{C5B77FA0-43AA-41FB-87C1-706B66814FDE}" dt="2024-07-22T08:38:39.845" v="7"/>
        <pc:sldMkLst>
          <pc:docMk/>
          <pc:sldMk cId="2166098122" sldId="445"/>
        </pc:sldMkLst>
      </pc:sldChg>
      <pc:sldChg chg="modSp mod">
        <pc:chgData name="Alfred Smith" userId="3c60a3631c0db8ad" providerId="LiveId" clId="{C5B77FA0-43AA-41FB-87C1-706B66814FDE}" dt="2024-07-22T08:38:51.023" v="8"/>
        <pc:sldMkLst>
          <pc:docMk/>
          <pc:sldMk cId="665805102" sldId="446"/>
        </pc:sldMkLst>
      </pc:sldChg>
      <pc:sldChg chg="modSp mod">
        <pc:chgData name="Alfred Smith" userId="3c60a3631c0db8ad" providerId="LiveId" clId="{C5B77FA0-43AA-41FB-87C1-706B66814FDE}" dt="2024-07-22T08:39:00.631" v="9"/>
        <pc:sldMkLst>
          <pc:docMk/>
          <pc:sldMk cId="2422728137" sldId="447"/>
        </pc:sldMkLst>
      </pc:sldChg>
      <pc:sldChg chg="modSp mod">
        <pc:chgData name="Alfred Smith" userId="3c60a3631c0db8ad" providerId="LiveId" clId="{C5B77FA0-43AA-41FB-87C1-706B66814FDE}" dt="2024-07-22T08:39:12.468" v="10"/>
        <pc:sldMkLst>
          <pc:docMk/>
          <pc:sldMk cId="843663555" sldId="448"/>
        </pc:sldMkLst>
      </pc:sldChg>
      <pc:sldChg chg="modSp mod">
        <pc:chgData name="Alfred Smith" userId="3c60a3631c0db8ad" providerId="LiveId" clId="{C5B77FA0-43AA-41FB-87C1-706B66814FDE}" dt="2024-07-22T08:39:21.582" v="11"/>
        <pc:sldMkLst>
          <pc:docMk/>
          <pc:sldMk cId="4160448636" sldId="449"/>
        </pc:sldMkLst>
      </pc:sldChg>
      <pc:sldChg chg="addSp delSp modSp mod">
        <pc:chgData name="Alfred Smith" userId="3c60a3631c0db8ad" providerId="LiveId" clId="{C5B77FA0-43AA-41FB-87C1-706B66814FDE}" dt="2024-07-22T08:36:07.323" v="4" actId="27636"/>
        <pc:sldMkLst>
          <pc:docMk/>
          <pc:sldMk cId="826482979" sldId="468"/>
        </pc:sldMkLst>
      </pc:sldChg>
      <pc:sldChg chg="addSp modSp">
        <pc:chgData name="Alfred Smith" userId="3c60a3631c0db8ad" providerId="LiveId" clId="{C5B77FA0-43AA-41FB-87C1-706B66814FDE}" dt="2024-07-22T08:09:32.931" v="2"/>
        <pc:sldMkLst>
          <pc:docMk/>
          <pc:sldMk cId="2667376990" sldId="470"/>
        </pc:sldMkLst>
      </pc:sldChg>
    </pc:docChg>
  </pc:docChgLst>
  <pc:docChgLst>
    <pc:chgData name="Leonie Smith" userId="fed1330f33f5650e" providerId="LiveId" clId="{D55F2D4D-4032-46CF-9B73-EB82C1210CD0}"/>
    <pc:docChg chg="modSld">
      <pc:chgData name="Leonie Smith" userId="fed1330f33f5650e" providerId="LiveId" clId="{D55F2D4D-4032-46CF-9B73-EB82C1210CD0}" dt="2023-12-21T03:17:03.188" v="84" actId="20577"/>
      <pc:docMkLst>
        <pc:docMk/>
      </pc:docMkLst>
      <pc:sldChg chg="addSp delSp modSp mod modTransition modAnim">
        <pc:chgData name="Leonie Smith" userId="fed1330f33f5650e" providerId="LiveId" clId="{D55F2D4D-4032-46CF-9B73-EB82C1210CD0}" dt="2023-12-20T02:50:50.729" v="48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D55F2D4D-4032-46CF-9B73-EB82C1210CD0}" dt="2023-12-20T02:51:09.735" v="49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D55F2D4D-4032-46CF-9B73-EB82C1210CD0}" dt="2023-12-20T02:51:27.650" v="5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D55F2D4D-4032-46CF-9B73-EB82C1210CD0}" dt="2023-12-20T02:51:48.351" v="51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D55F2D4D-4032-46CF-9B73-EB82C1210CD0}" dt="2023-12-20T02:52:08.233" v="52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D55F2D4D-4032-46CF-9B73-EB82C1210CD0}" dt="2023-12-20T02:52:34.852" v="53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D55F2D4D-4032-46CF-9B73-EB82C1210CD0}" dt="2023-12-20T02:54:13.261" v="72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D55F2D4D-4032-46CF-9B73-EB82C1210CD0}" dt="2023-12-20T02:54:35.674" v="73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D55F2D4D-4032-46CF-9B73-EB82C1210CD0}" dt="2023-12-20T02:54:51.591" v="74"/>
        <pc:sldMkLst>
          <pc:docMk/>
          <pc:sldMk cId="4160448636" sldId="449"/>
        </pc:sldMkLst>
      </pc:sldChg>
      <pc:sldChg chg="addSp delSp modSp mod modTransition modAnim modNotesTx">
        <pc:chgData name="Leonie Smith" userId="fed1330f33f5650e" providerId="LiveId" clId="{D55F2D4D-4032-46CF-9B73-EB82C1210CD0}" dt="2023-12-21T03:17:03.188" v="84" actId="20577"/>
        <pc:sldMkLst>
          <pc:docMk/>
          <pc:sldMk cId="826482979" sldId="468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1004352135" sldId="469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667376990" sldId="470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522797075" sldId="471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205387913" sldId="473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207349943" sldId="474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009327160" sldId="476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1391029815" sldId="477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665500911" sldId="478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322764856" sldId="479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888699154" sldId="480"/>
        </pc:sldMkLst>
      </pc:sldChg>
    </pc:docChg>
  </pc:docChgLst>
  <pc:docChgLst>
    <pc:chgData name="Alfred Smith" userId="3c60a3631c0db8ad" providerId="LiveId" clId="{EE20E38F-F76B-41CF-B487-6D45EA05EDCA}"/>
    <pc:docChg chg="custSel modSld">
      <pc:chgData name="Alfred Smith" userId="3c60a3631c0db8ad" providerId="LiveId" clId="{EE20E38F-F76B-41CF-B487-6D45EA05EDCA}" dt="2025-04-25T09:40:38.135" v="15"/>
      <pc:docMkLst>
        <pc:docMk/>
      </pc:docMkLst>
      <pc:sldChg chg="modSp">
        <pc:chgData name="Alfred Smith" userId="3c60a3631c0db8ad" providerId="LiveId" clId="{EE20E38F-F76B-41CF-B487-6D45EA05EDCA}" dt="2025-04-25T09:31:00.799" v="0"/>
        <pc:sldMkLst>
          <pc:docMk/>
          <pc:sldMk cId="3759221820" sldId="439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4:00.264" v="3"/>
        <pc:sldMkLst>
          <pc:docMk/>
          <pc:sldMk cId="923867738" sldId="440"/>
        </pc:sldMkLst>
        <pc:spChg chg="mod">
          <ac:chgData name="Alfred Smith" userId="3c60a3631c0db8ad" providerId="LiveId" clId="{EE20E38F-F76B-41CF-B487-6D45EA05EDCA}" dt="2025-04-25T09:34:00.264" v="3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4:21.143" v="5"/>
        <pc:sldMkLst>
          <pc:docMk/>
          <pc:sldMk cId="2180228365" sldId="442"/>
        </pc:sldMkLst>
        <pc:spChg chg="mod">
          <ac:chgData name="Alfred Smith" userId="3c60a3631c0db8ad" providerId="LiveId" clId="{EE20E38F-F76B-41CF-B487-6D45EA05EDCA}" dt="2025-04-25T09:34:21.143" v="5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5:41.410" v="7"/>
        <pc:sldMkLst>
          <pc:docMk/>
          <pc:sldMk cId="3095902142" sldId="443"/>
        </pc:sldMkLst>
        <pc:spChg chg="mod">
          <ac:chgData name="Alfred Smith" userId="3c60a3631c0db8ad" providerId="LiveId" clId="{EE20E38F-F76B-41CF-B487-6D45EA05EDCA}" dt="2025-04-25T09:35:41.410" v="7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6:49.006" v="9" actId="404"/>
        <pc:sldMkLst>
          <pc:docMk/>
          <pc:sldMk cId="2166098122" sldId="445"/>
        </pc:sldMkLst>
        <pc:spChg chg="mod">
          <ac:chgData name="Alfred Smith" userId="3c60a3631c0db8ad" providerId="LiveId" clId="{EE20E38F-F76B-41CF-B487-6D45EA05EDCA}" dt="2025-04-25T09:36:49.006" v="9" actId="404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7:59.882" v="10"/>
        <pc:sldMkLst>
          <pc:docMk/>
          <pc:sldMk cId="665805102" sldId="446"/>
        </pc:sldMkLst>
        <pc:spChg chg="mod">
          <ac:chgData name="Alfred Smith" userId="3c60a3631c0db8ad" providerId="LiveId" clId="{EE20E38F-F76B-41CF-B487-6D45EA05EDCA}" dt="2025-04-25T09:37:59.882" v="10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E20E38F-F76B-41CF-B487-6D45EA05EDCA}" dt="2025-04-25T09:39:12.850" v="12"/>
        <pc:sldMkLst>
          <pc:docMk/>
          <pc:sldMk cId="2422728137" sldId="447"/>
        </pc:sldMkLst>
        <pc:spChg chg="add mod">
          <ac:chgData name="Alfred Smith" userId="3c60a3631c0db8ad" providerId="LiveId" clId="{EE20E38F-F76B-41CF-B487-6D45EA05EDCA}" dt="2025-04-25T09:39:12.850" v="12"/>
          <ac:spMkLst>
            <pc:docMk/>
            <pc:sldMk cId="2422728137" sldId="447"/>
            <ac:spMk id="2" creationId="{3533DA48-5E60-6307-E458-AE9A81CAD884}"/>
          </ac:spMkLst>
        </pc:spChg>
      </pc:sldChg>
      <pc:sldChg chg="addSp delSp modSp mod">
        <pc:chgData name="Alfred Smith" userId="3c60a3631c0db8ad" providerId="LiveId" clId="{EE20E38F-F76B-41CF-B487-6D45EA05EDCA}" dt="2025-04-25T09:40:12.139" v="14"/>
        <pc:sldMkLst>
          <pc:docMk/>
          <pc:sldMk cId="843663555" sldId="448"/>
        </pc:sldMkLst>
        <pc:spChg chg="add mod">
          <ac:chgData name="Alfred Smith" userId="3c60a3631c0db8ad" providerId="LiveId" clId="{EE20E38F-F76B-41CF-B487-6D45EA05EDCA}" dt="2025-04-25T09:40:12.139" v="14"/>
          <ac:spMkLst>
            <pc:docMk/>
            <pc:sldMk cId="843663555" sldId="448"/>
            <ac:spMk id="2" creationId="{5009A5DF-0139-0E4F-00AE-193BD801B9F5}"/>
          </ac:spMkLst>
        </pc:spChg>
      </pc:sldChg>
      <pc:sldChg chg="modSp mod">
        <pc:chgData name="Alfred Smith" userId="3c60a3631c0db8ad" providerId="LiveId" clId="{EE20E38F-F76B-41CF-B487-6D45EA05EDCA}" dt="2025-04-25T09:40:38.135" v="15"/>
        <pc:sldMkLst>
          <pc:docMk/>
          <pc:sldMk cId="4160448636" sldId="449"/>
        </pc:sldMkLst>
        <pc:spChg chg="mod">
          <ac:chgData name="Alfred Smith" userId="3c60a3631c0db8ad" providerId="LiveId" clId="{EE20E38F-F76B-41CF-B487-6D45EA05EDCA}" dt="2025-04-25T09:40:38.135" v="15"/>
          <ac:spMkLst>
            <pc:docMk/>
            <pc:sldMk cId="4160448636" sldId="449"/>
            <ac:spMk id="6" creationId="{416C064E-628E-47C0-A712-DB178FE9901E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1004352135" sldId="469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1004352135" sldId="469"/>
            <ac:spMk id="3" creationId="{16EA1BDB-3C76-E19B-0502-0A99ED3E244C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667376990" sldId="470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667376990" sldId="470"/>
            <ac:spMk id="3" creationId="{D90C5198-036F-912F-6C29-C6DAE36DD18E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522797075" sldId="471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522797075" sldId="471"/>
            <ac:spMk id="2" creationId="{D1A1FA7B-B722-9246-4DBF-05225BB08F50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205387913" sldId="473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205387913" sldId="473"/>
            <ac:spMk id="2" creationId="{1DF24525-835B-4DDD-ABE2-C68C0F49D5D9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207349943" sldId="474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207349943" sldId="474"/>
            <ac:spMk id="2" creationId="{EA82E301-07B6-E2E4-1634-71C91A614F77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009327160" sldId="476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009327160" sldId="476"/>
            <ac:spMk id="2" creationId="{4853D3FF-C0A9-8EB2-7F42-CDC574C7E9CA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1391029815" sldId="477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1391029815" sldId="477"/>
            <ac:spMk id="2" creationId="{2C45259E-F4D4-BF12-F559-D88E0AB1D6AA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3665500911" sldId="478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665500911" sldId="478"/>
            <ac:spMk id="2" creationId="{25A75A9A-F8A8-1CE5-CEB4-68B60F38C1B1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3322764856" sldId="479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322764856" sldId="479"/>
            <ac:spMk id="2" creationId="{63540180-40B6-9EF5-715C-170406A7F8FD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3888699154" sldId="480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  <pc:docChgLst>
    <pc:chgData name="Alfred Smith" userId="3c60a3631c0db8ad" providerId="LiveId" clId="{554B52AF-54B4-460B-82E4-C2BAC7B9E781}"/>
    <pc:docChg chg="custSel modSld">
      <pc:chgData name="Alfred Smith" userId="3c60a3631c0db8ad" providerId="LiveId" clId="{554B52AF-54B4-460B-82E4-C2BAC7B9E781}" dt="2025-05-16T05:45:18.862" v="1" actId="27636"/>
      <pc:docMkLst>
        <pc:docMk/>
      </pc:docMkLst>
      <pc:sldChg chg="modSp mod">
        <pc:chgData name="Alfred Smith" userId="3c60a3631c0db8ad" providerId="LiveId" clId="{554B52AF-54B4-460B-82E4-C2BAC7B9E781}" dt="2025-05-16T05:45:18.862" v="1" actId="27636"/>
        <pc:sldMkLst>
          <pc:docMk/>
          <pc:sldMk cId="826482979" sldId="468"/>
        </pc:sldMkLst>
        <pc:spChg chg="mod">
          <ac:chgData name="Alfred Smith" userId="3c60a3631c0db8ad" providerId="LiveId" clId="{554B52AF-54B4-460B-82E4-C2BAC7B9E781}" dt="2025-05-16T05:45:18.862" v="1" actId="27636"/>
          <ac:spMkLst>
            <pc:docMk/>
            <pc:sldMk cId="826482979" sldId="468"/>
            <ac:spMk id="4" creationId="{17FCDBEE-10BC-757A-14DD-72D152C86F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591CA7A-8C36-6609-8E88-D2F5462AD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FCDBEE-10BC-757A-14DD-72D152C8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"/>
    </mc:Choice>
    <mc:Fallback xmlns="">
      <p:transition spd="slow" advTm="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E301-07B6-E2E4-1634-71C91A614F7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7:4,5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6So Jesus went with them. But when He was not far from the house, the centurion sent friends with the message: “Lord, do not trouble Yourself, for I am not worthy to have You come under my roof.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6སྐྱབས་མགོན་ཡེ་ཤུ་ཡང་དེ་དག་དང་མཉམ་དུ་ལམ་ལ་ཆས༌པ་དང་། བརྒྱ་དཔོན་གྱི་ཁྱིམ་དང་ཉེ་བའི་དུས༌སུ། བརྒྱ་དཔོན་གྱིས་གྲོགས་འགའ་ཁོང་གི་དྲུང་དུ་མངགས་ནས་ཁོང་ལ་ན༌རེ། ཇོ་བོ༌ལགས། ཁྱེད་ལ་འོ་བརྒྱལ་མི་བཟོ་བར༌ཞུ། ཁྱེད་ཉིད་ཕྲན་ཆུང་བདག་ལྟ་བུ་ཞིག་གི་ཁྱིམ་དུ་ཕེབས་ན་ང་རང་མི་འོས།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674047-76EF-74F2-9940-C7AC93522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5"/>
    </mc:Choice>
    <mc:Fallback xmlns="">
      <p:transition spd="slow" advTm="1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3D3FF-C0A9-8EB2-7F42-CDC574C7E9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7That is why I did not consider myself worthy to come to You. But just say the word, and my servant will be healed. 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7དེའི་རྐྱེན་གྱིས་ང་རང་ཁྱེད་ཀྱི་སྐུ་དྲུང་དུ་སོང་ནས་ཁྱེད་ལ་མཇལ་ནའང་མི་འོས་པར་སྙམ་མོ།། འོན་ཀྱང་ཁྱེད་ཀྱིས་བཀའ་ཞིག་གནང་བར་མཛོད༌དང༌། བདག་གི་གཡོག་པོའི་ནད་བསལ་ངེས༌ཡིན།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85AD76-4ED7-920F-1FBE-7F1EF5641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4"/>
    </mc:Choice>
    <mc:Fallback xmlns="">
      <p:transition spd="slow" advTm="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259E-F4D4-BF12-F559-D88E0AB1D6A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8For I myself am a man under authority, with soldiers under me. I tell one to go, and he goes; and another to come, and he comes. I tell my servant to do something, and he does it.”</a:t>
            </a:r>
            <a:endParaRPr lang="en-ZA" sz="28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7EED3C2A-6B3A-89A7-1206-78BBBEC0B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3DA48-5E60-6307-E458-AE9A81CAD8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8ང་རང་ཡང་གཞན་གྱི་དབང་འོག་ཏུ་ཡོད་པའི་མི་ཞིག་ཡིན་ཞིང་ངའི་དབང་འོག་ཏུའང་དམག་མི་ཡོད༌དེ། ངས་མི་འདིར་སོང་ཞིག་ཅེས་བཤད་ན་ཁོ་ཕར་འགྲོ་དགོས༌ཤིང༌། མི་གཞན་ལ་ཤོག་ཅིག་ཅེས་བཤད་ན་ཁོ་ཚུར་ཡོང་བ༌ཡིན། ཡང་བདག་གིས་གཡོག་པོར་ལས་ཀ་འདི་སྒྲུབས་ཤིག་ཅེས་བཤད་ན་ཁོས་ཀྱང་བསྒྲུབ་པར་འགྱུར་ཞེས་ཞུས༌སོ།།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3"/>
    </mc:Choice>
    <mc:Fallback xmlns="">
      <p:transition spd="slow" advTm="1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75A9A-F8A8-1CE5-CEB4-68B60F38C1B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9When Jesus heard this, He marveled at the centurion. Turning to the crowd following Him, He said, “I tell you, not even in Israel have I found such great faith.”</a:t>
            </a:r>
            <a:endParaRPr lang="en-ZA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1CA3B8-493D-5979-0D13-FFC362ACE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09A5DF-0139-0E4F-00AE-193BD801B9F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9སྐྱབས་མགོན་ཡེ་ཤུས་གཏམ་དེ་གསན་ནས་ཡ་མཚན་སྐྱེས༌ཏེ། ཕྱིར་འཁོར་ནས་རང་གི་རྗེས་སུ་འབྲངས་པའི་མི་རྣམས་ལ་འདི་སྐད༌དུ། བདག་གིས་ཁྱོད་ཅག་ལ་སྨྲ་བར༌བྱ་སྟེ། བདག་གིས་ཡེས་ར་ཨེལ་མི་རིགས་ལས་ཀྱང་འདི་འདྲའི་དད་སེམས་ཆེན་པོ་ཅན་ཞིག་མཐོང་མ་མྱོང་ཞེས་གསུངས་སོ།།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5"/>
    </mc:Choice>
    <mc:Fallback xmlns="">
      <p:transition spd="slow" advTm="1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0180-40B6-9EF5-715C-170406A7F8F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10And when the messengers returned to the house, they found the servant in good health.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10དེ་ནས་མངགས་འོངས་པའི་མི་རྣམས་ཕྱིར་བརྒྱ་དཔོན་གྱི་ཁྱིམ་དུ་ལོག་པ༌ན། གཡོག་པོའི་ནད་སོས་ཟིན་པ་མཐོང༌ངོ༌།།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C80775-5291-B153-7AD1-AB9D73A1D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A1BDB-3C76-E19B-0502-0A99ED3E244C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49B78-2DEE-A77A-759A-43354E988FE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Centurion’s Faith - Luke 7:1-10; Matt 8:5-13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2804A8-5A64-278B-B21B-CC699952A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"/>
    </mc:Choice>
    <mc:Fallback xmlns="">
      <p:transition spd="slow" advTm="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C5198-036F-912F-6C29-C6DAE36DD18E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AE6CBF3-89C4-7944-DA9F-0EFD502A7CA6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1When Jesus had concluded His discourse in the hearing of the people, He went to Capernaum. 2There a highly valued servant of a centurion was sick and about to die.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1སྐྱབས་མགོན་ཡེ་ཤུས་མི་རྣམས་ལ་གསུང་འདི་ཐམས་ཅད་གནང་རྗེས་ཀཱ་ཕར་ན་ཧུམ་དུ་ཕེབས་པ༌དང༌། 2གནས་དེར་བརྒྱ་དཔོན་ལ་རྩིས་འདང་ཆེ་བའི་གཡོག་པོ་ཞིག་ཡོད་པ་ལ་ནད་ལྕི་མོ་ཕོག་ནས་ཤི་ལ་ཉེ༌ཞིང༌།</a:t>
            </a:r>
            <a:endParaRPr lang="en-ZA" sz="48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BA59EE9-9189-05FD-E5D6-5B445BD2C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1"/>
    </mc:Choice>
    <mc:Fallback xmlns="">
      <p:transition spd="slow" advTm="1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3When the centurion heard about Jesus, he sent some Jewish elders to ask Him to come and heal his servant.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བརྒྱ་དཔོན་གྱིས་སྐྱབས་མགོན་ཡེ་ཤུའི་གནས་ཚུལ་ཐོས་ནས་ཁོང་ཉིད་ཕེབས་ཏེ་རང་གི་གཡོག་པོའི་སྲོག་སྐྱོབ་པའི༌ཕྱིར། ཡ་ཧུ་དཱའི་མི་རིགས་ཀྱི་དཔོན་རིགས་རྒན་པོ་འགའ་ཁོང་གི་དྲུང་དུ་མངགས་སོ།།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4CEC1F2-780D-06A9-DF07-B2A2B4F23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2"/>
    </mc:Choice>
    <mc:Fallback xmlns="">
      <p:transition spd="slow" advTm="1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24525-835B-4DDD-ABE2-C68C0F49D5D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They came to Jesus and begged him, “This man deserves to have you do this.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5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He loves our nation and has built our synagogue.”</a:t>
            </a:r>
            <a:endParaRPr lang="en-ZA" sz="4800" dirty="0"/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4ཁོ་རྣམས་སྐྱབས་མགོན་ཡེ་ཤུའི་དྲུང་དུ་འབྱོར་ནས་ན༌རེ། ཁྱེད་ཀྱིས་བརྒྱ་དཔོན་ལ་དོན་འདི་མཛད་འོས༌ཏེ། 5ཁོས་རང་རེའི་མི་རྣམས་ལ་བྱམས་ཤིང་བརྩེ་བ་དང་ཆོས་ཁང་ཡང་བཞེངས་པའི་ཕྱིར་རོ་ཞེས་ཞུ་བ་ནན་གྱིས་ཞུས༌པས། 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8454F64-1597-FBDA-1ED2-9AB1677D8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9"/>
    </mc:Choice>
    <mc:Fallback xmlns="">
      <p:transition spd="slow" advTm="1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1026</Words>
  <Application>Microsoft Office PowerPoint</Application>
  <PresentationFormat>Widescreen</PresentationFormat>
  <Paragraphs>52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2025-05-16T05:45:20Z</dcterms:modified>
</cp:coreProperties>
</file>