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69" r:id="rId3"/>
    <p:sldId id="439" r:id="rId4"/>
    <p:sldId id="470" r:id="rId5"/>
    <p:sldId id="440" r:id="rId6"/>
    <p:sldId id="471" r:id="rId7"/>
    <p:sldId id="442" r:id="rId8"/>
    <p:sldId id="473" r:id="rId9"/>
    <p:sldId id="443" r:id="rId10"/>
    <p:sldId id="474" r:id="rId11"/>
    <p:sldId id="445" r:id="rId12"/>
    <p:sldId id="476" r:id="rId13"/>
    <p:sldId id="446" r:id="rId14"/>
    <p:sldId id="477" r:id="rId15"/>
    <p:sldId id="447" r:id="rId16"/>
    <p:sldId id="478" r:id="rId17"/>
    <p:sldId id="448" r:id="rId18"/>
    <p:sldId id="479" r:id="rId19"/>
    <p:sldId id="449" r:id="rId20"/>
    <p:sldId id="4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B77FA0-43AA-41FB-87C1-706B66814FDE}" v="2" dt="2024-07-22T08:09:32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74" d="100"/>
          <a:sy n="74" d="100"/>
        </p:scale>
        <p:origin x="806" y="10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723F7B6-A54E-4F11-B8BF-BCF99340EC3E}"/>
    <pc:docChg chg="modSld">
      <pc:chgData name="Leonie Smith" userId="fed1330f33f5650e" providerId="LiveId" clId="{D723F7B6-A54E-4F11-B8BF-BCF99340EC3E}" dt="2023-01-12T09:35:52.148" v="9"/>
      <pc:docMkLst>
        <pc:docMk/>
      </pc:docMkLst>
      <pc:sldChg chg="addSp modSp">
        <pc:chgData name="Leonie Smith" userId="fed1330f33f5650e" providerId="LiveId" clId="{D723F7B6-A54E-4F11-B8BF-BCF99340EC3E}" dt="2023-01-12T09:34:42.052" v="0"/>
        <pc:sldMkLst>
          <pc:docMk/>
          <pc:sldMk cId="1004352135" sldId="469"/>
        </pc:sldMkLst>
        <pc:spChg chg="add mod">
          <ac:chgData name="Leonie Smith" userId="fed1330f33f5650e" providerId="LiveId" clId="{D723F7B6-A54E-4F11-B8BF-BCF99340EC3E}" dt="2023-01-12T09:34:42.052" v="0"/>
          <ac:spMkLst>
            <pc:docMk/>
            <pc:sldMk cId="1004352135" sldId="469"/>
            <ac:spMk id="3" creationId="{16EA1BDB-3C76-E19B-0502-0A99ED3E244C}"/>
          </ac:spMkLst>
        </pc:spChg>
      </pc:sldChg>
      <pc:sldChg chg="addSp modSp">
        <pc:chgData name="Leonie Smith" userId="fed1330f33f5650e" providerId="LiveId" clId="{D723F7B6-A54E-4F11-B8BF-BCF99340EC3E}" dt="2023-01-12T09:34:44.215" v="1"/>
        <pc:sldMkLst>
          <pc:docMk/>
          <pc:sldMk cId="2667376990" sldId="470"/>
        </pc:sldMkLst>
        <pc:spChg chg="add mod">
          <ac:chgData name="Leonie Smith" userId="fed1330f33f5650e" providerId="LiveId" clId="{D723F7B6-A54E-4F11-B8BF-BCF99340EC3E}" dt="2023-01-12T09:34:44.215" v="1"/>
          <ac:spMkLst>
            <pc:docMk/>
            <pc:sldMk cId="2667376990" sldId="470"/>
            <ac:spMk id="3" creationId="{D90C5198-036F-912F-6C29-C6DAE36DD18E}"/>
          </ac:spMkLst>
        </pc:spChg>
      </pc:sldChg>
      <pc:sldChg chg="addSp modSp">
        <pc:chgData name="Leonie Smith" userId="fed1330f33f5650e" providerId="LiveId" clId="{D723F7B6-A54E-4F11-B8BF-BCF99340EC3E}" dt="2023-01-12T09:34:52.393" v="2"/>
        <pc:sldMkLst>
          <pc:docMk/>
          <pc:sldMk cId="522797075" sldId="471"/>
        </pc:sldMkLst>
        <pc:spChg chg="add mod">
          <ac:chgData name="Leonie Smith" userId="fed1330f33f5650e" providerId="LiveId" clId="{D723F7B6-A54E-4F11-B8BF-BCF99340EC3E}" dt="2023-01-12T09:34:52.393" v="2"/>
          <ac:spMkLst>
            <pc:docMk/>
            <pc:sldMk cId="522797075" sldId="471"/>
            <ac:spMk id="2" creationId="{D1A1FA7B-B722-9246-4DBF-05225BB08F50}"/>
          </ac:spMkLst>
        </pc:spChg>
      </pc:sldChg>
      <pc:sldChg chg="addSp modSp">
        <pc:chgData name="Leonie Smith" userId="fed1330f33f5650e" providerId="LiveId" clId="{D723F7B6-A54E-4F11-B8BF-BCF99340EC3E}" dt="2023-01-12T09:35:01.650" v="3"/>
        <pc:sldMkLst>
          <pc:docMk/>
          <pc:sldMk cId="2205387913" sldId="473"/>
        </pc:sldMkLst>
        <pc:spChg chg="add mod">
          <ac:chgData name="Leonie Smith" userId="fed1330f33f5650e" providerId="LiveId" clId="{D723F7B6-A54E-4F11-B8BF-BCF99340EC3E}" dt="2023-01-12T09:35:01.650" v="3"/>
          <ac:spMkLst>
            <pc:docMk/>
            <pc:sldMk cId="2205387913" sldId="473"/>
            <ac:spMk id="2" creationId="{1DF24525-835B-4DDD-ABE2-C68C0F49D5D9}"/>
          </ac:spMkLst>
        </pc:spChg>
      </pc:sldChg>
      <pc:sldChg chg="addSp modSp">
        <pc:chgData name="Leonie Smith" userId="fed1330f33f5650e" providerId="LiveId" clId="{D723F7B6-A54E-4F11-B8BF-BCF99340EC3E}" dt="2023-01-12T09:35:09.918" v="4"/>
        <pc:sldMkLst>
          <pc:docMk/>
          <pc:sldMk cId="2207349943" sldId="474"/>
        </pc:sldMkLst>
        <pc:spChg chg="add mod">
          <ac:chgData name="Leonie Smith" userId="fed1330f33f5650e" providerId="LiveId" clId="{D723F7B6-A54E-4F11-B8BF-BCF99340EC3E}" dt="2023-01-12T09:35:09.918" v="4"/>
          <ac:spMkLst>
            <pc:docMk/>
            <pc:sldMk cId="2207349943" sldId="474"/>
            <ac:spMk id="2" creationId="{EA82E301-07B6-E2E4-1634-71C91A614F77}"/>
          </ac:spMkLst>
        </pc:spChg>
      </pc:sldChg>
      <pc:sldChg chg="addSp modSp">
        <pc:chgData name="Leonie Smith" userId="fed1330f33f5650e" providerId="LiveId" clId="{D723F7B6-A54E-4F11-B8BF-BCF99340EC3E}" dt="2023-01-12T09:35:18.783" v="5"/>
        <pc:sldMkLst>
          <pc:docMk/>
          <pc:sldMk cId="2009327160" sldId="476"/>
        </pc:sldMkLst>
        <pc:spChg chg="add mod">
          <ac:chgData name="Leonie Smith" userId="fed1330f33f5650e" providerId="LiveId" clId="{D723F7B6-A54E-4F11-B8BF-BCF99340EC3E}" dt="2023-01-12T09:35:18.783" v="5"/>
          <ac:spMkLst>
            <pc:docMk/>
            <pc:sldMk cId="2009327160" sldId="476"/>
            <ac:spMk id="2" creationId="{4853D3FF-C0A9-8EB2-7F42-CDC574C7E9CA}"/>
          </ac:spMkLst>
        </pc:spChg>
      </pc:sldChg>
      <pc:sldChg chg="addSp modSp">
        <pc:chgData name="Leonie Smith" userId="fed1330f33f5650e" providerId="LiveId" clId="{D723F7B6-A54E-4F11-B8BF-BCF99340EC3E}" dt="2023-01-12T09:35:26.859" v="6"/>
        <pc:sldMkLst>
          <pc:docMk/>
          <pc:sldMk cId="1391029815" sldId="477"/>
        </pc:sldMkLst>
        <pc:spChg chg="add mod">
          <ac:chgData name="Leonie Smith" userId="fed1330f33f5650e" providerId="LiveId" clId="{D723F7B6-A54E-4F11-B8BF-BCF99340EC3E}" dt="2023-01-12T09:35:26.859" v="6"/>
          <ac:spMkLst>
            <pc:docMk/>
            <pc:sldMk cId="1391029815" sldId="477"/>
            <ac:spMk id="2" creationId="{2C45259E-F4D4-BF12-F559-D88E0AB1D6AA}"/>
          </ac:spMkLst>
        </pc:spChg>
      </pc:sldChg>
      <pc:sldChg chg="addSp modSp">
        <pc:chgData name="Leonie Smith" userId="fed1330f33f5650e" providerId="LiveId" clId="{D723F7B6-A54E-4F11-B8BF-BCF99340EC3E}" dt="2023-01-12T09:35:35.541" v="7"/>
        <pc:sldMkLst>
          <pc:docMk/>
          <pc:sldMk cId="3665500911" sldId="478"/>
        </pc:sldMkLst>
        <pc:spChg chg="add mod">
          <ac:chgData name="Leonie Smith" userId="fed1330f33f5650e" providerId="LiveId" clId="{D723F7B6-A54E-4F11-B8BF-BCF99340EC3E}" dt="2023-01-12T09:35:35.541" v="7"/>
          <ac:spMkLst>
            <pc:docMk/>
            <pc:sldMk cId="3665500911" sldId="478"/>
            <ac:spMk id="2" creationId="{25A75A9A-F8A8-1CE5-CEB4-68B60F38C1B1}"/>
          </ac:spMkLst>
        </pc:spChg>
      </pc:sldChg>
      <pc:sldChg chg="addSp modSp">
        <pc:chgData name="Leonie Smith" userId="fed1330f33f5650e" providerId="LiveId" clId="{D723F7B6-A54E-4F11-B8BF-BCF99340EC3E}" dt="2023-01-12T09:35:43.965" v="8"/>
        <pc:sldMkLst>
          <pc:docMk/>
          <pc:sldMk cId="3322764856" sldId="479"/>
        </pc:sldMkLst>
        <pc:spChg chg="add mod">
          <ac:chgData name="Leonie Smith" userId="fed1330f33f5650e" providerId="LiveId" clId="{D723F7B6-A54E-4F11-B8BF-BCF99340EC3E}" dt="2023-01-12T09:35:43.965" v="8"/>
          <ac:spMkLst>
            <pc:docMk/>
            <pc:sldMk cId="3322764856" sldId="479"/>
            <ac:spMk id="2" creationId="{63540180-40B6-9EF5-715C-170406A7F8FD}"/>
          </ac:spMkLst>
        </pc:spChg>
      </pc:sldChg>
      <pc:sldChg chg="addSp modSp">
        <pc:chgData name="Leonie Smith" userId="fed1330f33f5650e" providerId="LiveId" clId="{D723F7B6-A54E-4F11-B8BF-BCF99340EC3E}" dt="2023-01-12T09:35:52.148" v="9"/>
        <pc:sldMkLst>
          <pc:docMk/>
          <pc:sldMk cId="3888699154" sldId="480"/>
        </pc:sldMkLst>
        <pc:spChg chg="add mod">
          <ac:chgData name="Leonie Smith" userId="fed1330f33f5650e" providerId="LiveId" clId="{D723F7B6-A54E-4F11-B8BF-BCF99340EC3E}" dt="2023-01-12T09:35:52.148" v="9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  <pc:docChgLst>
    <pc:chgData name="Leonie Smith" userId="fed1330f33f5650e" providerId="LiveId" clId="{79B26F6F-9735-42C3-A001-960F00F7F779}"/>
    <pc:docChg chg="custSel modSld">
      <pc:chgData name="Leonie Smith" userId="fed1330f33f5650e" providerId="LiveId" clId="{79B26F6F-9735-42C3-A001-960F00F7F779}" dt="2022-10-28T05:13:04.482" v="56" actId="5793"/>
      <pc:docMkLst>
        <pc:docMk/>
      </pc:docMkLst>
      <pc:sldChg chg="addSp modSp">
        <pc:chgData name="Leonie Smith" userId="fed1330f33f5650e" providerId="LiveId" clId="{79B26F6F-9735-42C3-A001-960F00F7F779}" dt="2022-10-26T05:27:13.238" v="0"/>
        <pc:sldMkLst>
          <pc:docMk/>
          <pc:sldMk cId="3759221820" sldId="439"/>
        </pc:sldMkLst>
        <pc:picChg chg="add mod">
          <ac:chgData name="Leonie Smith" userId="fed1330f33f5650e" providerId="LiveId" clId="{79B26F6F-9735-42C3-A001-960F00F7F779}" dt="2022-10-26T05:27:13.238" v="0"/>
          <ac:picMkLst>
            <pc:docMk/>
            <pc:sldMk cId="3759221820" sldId="439"/>
            <ac:picMk id="2" creationId="{5EE69D1E-34DC-456C-6F99-A8B882F5ABA7}"/>
          </ac:picMkLst>
        </pc:picChg>
      </pc:sldChg>
      <pc:sldChg chg="addSp delSp modSp">
        <pc:chgData name="Leonie Smith" userId="fed1330f33f5650e" providerId="LiveId" clId="{79B26F6F-9735-42C3-A001-960F00F7F779}" dt="2022-10-28T05:06:08.282" v="46"/>
        <pc:sldMkLst>
          <pc:docMk/>
          <pc:sldMk cId="923867738" sldId="440"/>
        </pc:sldMkLst>
        <pc:picChg chg="add del mod">
          <ac:chgData name="Leonie Smith" userId="fed1330f33f5650e" providerId="LiveId" clId="{79B26F6F-9735-42C3-A001-960F00F7F779}" dt="2022-10-28T05:01:22.312" v="40"/>
          <ac:picMkLst>
            <pc:docMk/>
            <pc:sldMk cId="923867738" sldId="440"/>
            <ac:picMk id="2" creationId="{A6086301-8A53-AC3F-399E-CA7789776548}"/>
          </ac:picMkLst>
        </pc:picChg>
        <pc:picChg chg="add del mod">
          <ac:chgData name="Leonie Smith" userId="fed1330f33f5650e" providerId="LiveId" clId="{79B26F6F-9735-42C3-A001-960F00F7F779}" dt="2022-10-28T05:03:17.518" v="41"/>
          <ac:picMkLst>
            <pc:docMk/>
            <pc:sldMk cId="923867738" sldId="440"/>
            <ac:picMk id="3" creationId="{99E0CF0E-A0EA-C526-62FC-4116B33AD624}"/>
          </ac:picMkLst>
        </pc:picChg>
        <pc:picChg chg="add del mod">
          <ac:chgData name="Leonie Smith" userId="fed1330f33f5650e" providerId="LiveId" clId="{79B26F6F-9735-42C3-A001-960F00F7F779}" dt="2022-10-28T05:03:38.748" v="42"/>
          <ac:picMkLst>
            <pc:docMk/>
            <pc:sldMk cId="923867738" sldId="440"/>
            <ac:picMk id="5" creationId="{5D0B7DBC-5F2A-723B-979F-8842DC097BFC}"/>
          </ac:picMkLst>
        </pc:picChg>
        <pc:picChg chg="add del mod">
          <ac:chgData name="Leonie Smith" userId="fed1330f33f5650e" providerId="LiveId" clId="{79B26F6F-9735-42C3-A001-960F00F7F779}" dt="2022-10-28T05:04:18.477" v="43"/>
          <ac:picMkLst>
            <pc:docMk/>
            <pc:sldMk cId="923867738" sldId="440"/>
            <ac:picMk id="7" creationId="{F55E2805-CCB0-EDFA-EC84-35160CA4B177}"/>
          </ac:picMkLst>
        </pc:picChg>
        <pc:picChg chg="add del mod">
          <ac:chgData name="Leonie Smith" userId="fed1330f33f5650e" providerId="LiveId" clId="{79B26F6F-9735-42C3-A001-960F00F7F779}" dt="2022-10-28T05:04:59.459" v="44"/>
          <ac:picMkLst>
            <pc:docMk/>
            <pc:sldMk cId="923867738" sldId="440"/>
            <ac:picMk id="8" creationId="{BF12FF43-39C2-EF63-CBBD-D68DF11A19A9}"/>
          </ac:picMkLst>
        </pc:picChg>
        <pc:picChg chg="add del mod">
          <ac:chgData name="Leonie Smith" userId="fed1330f33f5650e" providerId="LiveId" clId="{79B26F6F-9735-42C3-A001-960F00F7F779}" dt="2022-10-28T05:05:38.190" v="45"/>
          <ac:picMkLst>
            <pc:docMk/>
            <pc:sldMk cId="923867738" sldId="440"/>
            <ac:picMk id="9" creationId="{C49DAE0C-5239-592D-345D-B5F1C75BE065}"/>
          </ac:picMkLst>
        </pc:picChg>
        <pc:picChg chg="add del mod">
          <ac:chgData name="Leonie Smith" userId="fed1330f33f5650e" providerId="LiveId" clId="{79B26F6F-9735-42C3-A001-960F00F7F779}" dt="2022-10-28T05:06:08.282" v="46"/>
          <ac:picMkLst>
            <pc:docMk/>
            <pc:sldMk cId="923867738" sldId="440"/>
            <ac:picMk id="10" creationId="{3B748460-29C6-CCEF-1BC4-5246A77F9C17}"/>
          </ac:picMkLst>
        </pc:picChg>
        <pc:picChg chg="add mod">
          <ac:chgData name="Leonie Smith" userId="fed1330f33f5650e" providerId="LiveId" clId="{79B26F6F-9735-42C3-A001-960F00F7F779}" dt="2022-10-28T05:06:08.282" v="46"/>
          <ac:picMkLst>
            <pc:docMk/>
            <pc:sldMk cId="923867738" sldId="440"/>
            <ac:picMk id="11" creationId="{22847CE0-4C0D-18C8-06A8-6B40DD850EC0}"/>
          </ac:picMkLst>
        </pc:picChg>
      </pc:sldChg>
      <pc:sldChg chg="addSp delSp modSp">
        <pc:chgData name="Leonie Smith" userId="fed1330f33f5650e" providerId="LiveId" clId="{79B26F6F-9735-42C3-A001-960F00F7F779}" dt="2022-10-28T05:07:29.997" v="48"/>
        <pc:sldMkLst>
          <pc:docMk/>
          <pc:sldMk cId="2180228365" sldId="442"/>
        </pc:sldMkLst>
        <pc:picChg chg="add del mod">
          <ac:chgData name="Leonie Smith" userId="fed1330f33f5650e" providerId="LiveId" clId="{79B26F6F-9735-42C3-A001-960F00F7F779}" dt="2022-10-26T05:37:03.481" v="4"/>
          <ac:picMkLst>
            <pc:docMk/>
            <pc:sldMk cId="2180228365" sldId="442"/>
            <ac:picMk id="2" creationId="{0DAF365D-AD8B-1410-6BD1-D03256918520}"/>
          </ac:picMkLst>
        </pc:picChg>
        <pc:picChg chg="add del mod">
          <ac:chgData name="Leonie Smith" userId="fed1330f33f5650e" providerId="LiveId" clId="{79B26F6F-9735-42C3-A001-960F00F7F779}" dt="2022-10-28T05:07:29.997" v="48"/>
          <ac:picMkLst>
            <pc:docMk/>
            <pc:sldMk cId="2180228365" sldId="442"/>
            <ac:picMk id="2" creationId="{5DDA62C8-5CAF-8536-466E-8AF92656EDA3}"/>
          </ac:picMkLst>
        </pc:picChg>
        <pc:picChg chg="add mod">
          <ac:chgData name="Leonie Smith" userId="fed1330f33f5650e" providerId="LiveId" clId="{79B26F6F-9735-42C3-A001-960F00F7F779}" dt="2022-10-28T05:07:29.997" v="48"/>
          <ac:picMkLst>
            <pc:docMk/>
            <pc:sldMk cId="2180228365" sldId="442"/>
            <ac:picMk id="3" creationId="{6BD167F2-ADCC-AB75-16CA-20884A8DCA52}"/>
          </ac:picMkLst>
        </pc:picChg>
        <pc:picChg chg="add del mod">
          <ac:chgData name="Leonie Smith" userId="fed1330f33f5650e" providerId="LiveId" clId="{79B26F6F-9735-42C3-A001-960F00F7F779}" dt="2022-10-26T05:38:06.685" v="5"/>
          <ac:picMkLst>
            <pc:docMk/>
            <pc:sldMk cId="2180228365" sldId="442"/>
            <ac:picMk id="3" creationId="{7C0C4885-0943-1AD6-45D8-2EAA19DE293B}"/>
          </ac:picMkLst>
        </pc:picChg>
        <pc:picChg chg="add del mod">
          <ac:chgData name="Leonie Smith" userId="fed1330f33f5650e" providerId="LiveId" clId="{79B26F6F-9735-42C3-A001-960F00F7F779}" dt="2022-10-26T05:38:57.531" v="6"/>
          <ac:picMkLst>
            <pc:docMk/>
            <pc:sldMk cId="2180228365" sldId="442"/>
            <ac:picMk id="5" creationId="{7A03A14E-DEB9-44FE-4A47-30E6BE432506}"/>
          </ac:picMkLst>
        </pc:picChg>
        <pc:picChg chg="add del mod">
          <ac:chgData name="Leonie Smith" userId="fed1330f33f5650e" providerId="LiveId" clId="{79B26F6F-9735-42C3-A001-960F00F7F779}" dt="2022-10-26T05:43:32.375" v="8"/>
          <ac:picMkLst>
            <pc:docMk/>
            <pc:sldMk cId="2180228365" sldId="442"/>
            <ac:picMk id="7" creationId="{F0D02E83-693F-EB80-7562-4D01E931799E}"/>
          </ac:picMkLst>
        </pc:picChg>
        <pc:picChg chg="add del mod">
          <ac:chgData name="Leonie Smith" userId="fed1330f33f5650e" providerId="LiveId" clId="{79B26F6F-9735-42C3-A001-960F00F7F779}" dt="2022-10-26T05:44:36.793" v="9"/>
          <ac:picMkLst>
            <pc:docMk/>
            <pc:sldMk cId="2180228365" sldId="442"/>
            <ac:picMk id="8" creationId="{DF8A7064-1153-D819-1522-1D1F93EDAD39}"/>
          </ac:picMkLst>
        </pc:picChg>
        <pc:picChg chg="add del mod">
          <ac:chgData name="Leonie Smith" userId="fed1330f33f5650e" providerId="LiveId" clId="{79B26F6F-9735-42C3-A001-960F00F7F779}" dt="2022-10-28T05:07:00.927" v="47"/>
          <ac:picMkLst>
            <pc:docMk/>
            <pc:sldMk cId="2180228365" sldId="442"/>
            <ac:picMk id="9" creationId="{491678BA-CE61-005A-6495-BB22629D62F5}"/>
          </ac:picMkLst>
        </pc:picChg>
      </pc:sldChg>
      <pc:sldChg chg="addSp delSp modSp">
        <pc:chgData name="Leonie Smith" userId="fed1330f33f5650e" providerId="LiveId" clId="{79B26F6F-9735-42C3-A001-960F00F7F779}" dt="2022-10-28T05:08:38.553" v="49"/>
        <pc:sldMkLst>
          <pc:docMk/>
          <pc:sldMk cId="3095902142" sldId="443"/>
        </pc:sldMkLst>
        <pc:picChg chg="add del mod">
          <ac:chgData name="Leonie Smith" userId="fed1330f33f5650e" providerId="LiveId" clId="{79B26F6F-9735-42C3-A001-960F00F7F779}" dt="2022-10-26T05:45:25.826" v="10"/>
          <ac:picMkLst>
            <pc:docMk/>
            <pc:sldMk cId="3095902142" sldId="443"/>
            <ac:picMk id="2" creationId="{69081182-213E-8872-2814-8414DF6FF2EE}"/>
          </ac:picMkLst>
        </pc:picChg>
        <pc:picChg chg="add mod">
          <ac:chgData name="Leonie Smith" userId="fed1330f33f5650e" providerId="LiveId" clId="{79B26F6F-9735-42C3-A001-960F00F7F779}" dt="2022-10-28T05:08:38.553" v="49"/>
          <ac:picMkLst>
            <pc:docMk/>
            <pc:sldMk cId="3095902142" sldId="443"/>
            <ac:picMk id="2" creationId="{AF1F918C-EA12-41AA-8686-5316EC2099C6}"/>
          </ac:picMkLst>
        </pc:picChg>
        <pc:picChg chg="add del mod">
          <ac:chgData name="Leonie Smith" userId="fed1330f33f5650e" providerId="LiveId" clId="{79B26F6F-9735-42C3-A001-960F00F7F779}" dt="2022-10-26T05:45:49.550" v="11"/>
          <ac:picMkLst>
            <pc:docMk/>
            <pc:sldMk cId="3095902142" sldId="443"/>
            <ac:picMk id="3" creationId="{B7F73728-B3BD-8121-9AEA-EA0754F7CA38}"/>
          </ac:picMkLst>
        </pc:picChg>
        <pc:picChg chg="add del mod">
          <ac:chgData name="Leonie Smith" userId="fed1330f33f5650e" providerId="LiveId" clId="{79B26F6F-9735-42C3-A001-960F00F7F779}" dt="2022-10-26T05:46:21.227" v="12"/>
          <ac:picMkLst>
            <pc:docMk/>
            <pc:sldMk cId="3095902142" sldId="443"/>
            <ac:picMk id="5" creationId="{15BC8CB4-C34C-EE09-CAC0-6F2FA898702D}"/>
          </ac:picMkLst>
        </pc:picChg>
        <pc:picChg chg="add del mod">
          <ac:chgData name="Leonie Smith" userId="fed1330f33f5650e" providerId="LiveId" clId="{79B26F6F-9735-42C3-A001-960F00F7F779}" dt="2022-10-26T05:46:33.939" v="13"/>
          <ac:picMkLst>
            <pc:docMk/>
            <pc:sldMk cId="3095902142" sldId="443"/>
            <ac:picMk id="7" creationId="{0DEAF070-D692-7D47-193D-A0917637F294}"/>
          </ac:picMkLst>
        </pc:picChg>
        <pc:picChg chg="add del mod">
          <ac:chgData name="Leonie Smith" userId="fed1330f33f5650e" providerId="LiveId" clId="{79B26F6F-9735-42C3-A001-960F00F7F779}" dt="2022-10-26T05:46:49.607" v="14"/>
          <ac:picMkLst>
            <pc:docMk/>
            <pc:sldMk cId="3095902142" sldId="443"/>
            <ac:picMk id="8" creationId="{758F09AB-2022-DE75-BD7A-90BAEA7DEE9B}"/>
          </ac:picMkLst>
        </pc:picChg>
        <pc:picChg chg="add del mod">
          <ac:chgData name="Leonie Smith" userId="fed1330f33f5650e" providerId="LiveId" clId="{79B26F6F-9735-42C3-A001-960F00F7F779}" dt="2022-10-26T05:47:13.243" v="15"/>
          <ac:picMkLst>
            <pc:docMk/>
            <pc:sldMk cId="3095902142" sldId="443"/>
            <ac:picMk id="9" creationId="{C6F7BE89-254E-EF94-582D-70A015CC7589}"/>
          </ac:picMkLst>
        </pc:picChg>
        <pc:picChg chg="add del mod">
          <ac:chgData name="Leonie Smith" userId="fed1330f33f5650e" providerId="LiveId" clId="{79B26F6F-9735-42C3-A001-960F00F7F779}" dt="2022-10-26T05:47:51.257" v="16"/>
          <ac:picMkLst>
            <pc:docMk/>
            <pc:sldMk cId="3095902142" sldId="443"/>
            <ac:picMk id="10" creationId="{FCB509DB-5B10-EB9C-869E-21C01645A2B3}"/>
          </ac:picMkLst>
        </pc:picChg>
        <pc:picChg chg="add del mod">
          <ac:chgData name="Leonie Smith" userId="fed1330f33f5650e" providerId="LiveId" clId="{79B26F6F-9735-42C3-A001-960F00F7F779}" dt="2022-10-28T05:08:38.553" v="49"/>
          <ac:picMkLst>
            <pc:docMk/>
            <pc:sldMk cId="3095902142" sldId="443"/>
            <ac:picMk id="11" creationId="{586AD5E5-E4F9-FC09-48CB-1379D3E52AA7}"/>
          </ac:picMkLst>
        </pc:picChg>
      </pc:sldChg>
      <pc:sldChg chg="addSp delSp modSp">
        <pc:chgData name="Leonie Smith" userId="fed1330f33f5650e" providerId="LiveId" clId="{79B26F6F-9735-42C3-A001-960F00F7F779}" dt="2022-10-28T05:09:47.967" v="50"/>
        <pc:sldMkLst>
          <pc:docMk/>
          <pc:sldMk cId="2166098122" sldId="445"/>
        </pc:sldMkLst>
        <pc:picChg chg="add del mod">
          <ac:chgData name="Leonie Smith" userId="fed1330f33f5650e" providerId="LiveId" clId="{79B26F6F-9735-42C3-A001-960F00F7F779}" dt="2022-10-26T05:49:55.511" v="18"/>
          <ac:picMkLst>
            <pc:docMk/>
            <pc:sldMk cId="2166098122" sldId="445"/>
            <ac:picMk id="2" creationId="{44094F6C-63C9-E1B7-8D44-52C50FE52699}"/>
          </ac:picMkLst>
        </pc:picChg>
        <pc:picChg chg="add mod">
          <ac:chgData name="Leonie Smith" userId="fed1330f33f5650e" providerId="LiveId" clId="{79B26F6F-9735-42C3-A001-960F00F7F779}" dt="2022-10-28T05:09:47.967" v="50"/>
          <ac:picMkLst>
            <pc:docMk/>
            <pc:sldMk cId="2166098122" sldId="445"/>
            <ac:picMk id="2" creationId="{B1B901D9-D6C4-5EE1-1F17-0A9981F3C8FF}"/>
          </ac:picMkLst>
        </pc:picChg>
        <pc:picChg chg="add del mod">
          <ac:chgData name="Leonie Smith" userId="fed1330f33f5650e" providerId="LiveId" clId="{79B26F6F-9735-42C3-A001-960F00F7F779}" dt="2022-10-26T05:50:43.097" v="19"/>
          <ac:picMkLst>
            <pc:docMk/>
            <pc:sldMk cId="2166098122" sldId="445"/>
            <ac:picMk id="3" creationId="{C9AB5C15-CCA6-E0BD-1D55-7F308F6295BC}"/>
          </ac:picMkLst>
        </pc:picChg>
        <pc:picChg chg="add del mod">
          <ac:chgData name="Leonie Smith" userId="fed1330f33f5650e" providerId="LiveId" clId="{79B26F6F-9735-42C3-A001-960F00F7F779}" dt="2022-10-26T05:51:22.785" v="20"/>
          <ac:picMkLst>
            <pc:docMk/>
            <pc:sldMk cId="2166098122" sldId="445"/>
            <ac:picMk id="5" creationId="{06ACB7A6-40A9-9274-B007-2E672DB3CBA4}"/>
          </ac:picMkLst>
        </pc:picChg>
        <pc:picChg chg="add del mod">
          <ac:chgData name="Leonie Smith" userId="fed1330f33f5650e" providerId="LiveId" clId="{79B26F6F-9735-42C3-A001-960F00F7F779}" dt="2022-10-26T05:51:46.899" v="21"/>
          <ac:picMkLst>
            <pc:docMk/>
            <pc:sldMk cId="2166098122" sldId="445"/>
            <ac:picMk id="7" creationId="{204F09F9-113D-BEB5-DB12-71DFD26E5C50}"/>
          </ac:picMkLst>
        </pc:picChg>
        <pc:picChg chg="add del mod">
          <ac:chgData name="Leonie Smith" userId="fed1330f33f5650e" providerId="LiveId" clId="{79B26F6F-9735-42C3-A001-960F00F7F779}" dt="2022-10-26T05:52:21.803" v="22"/>
          <ac:picMkLst>
            <pc:docMk/>
            <pc:sldMk cId="2166098122" sldId="445"/>
            <ac:picMk id="8" creationId="{A57942BC-C064-30DD-E306-9CD0C256F0B1}"/>
          </ac:picMkLst>
        </pc:picChg>
        <pc:picChg chg="add del mod">
          <ac:chgData name="Leonie Smith" userId="fed1330f33f5650e" providerId="LiveId" clId="{79B26F6F-9735-42C3-A001-960F00F7F779}" dt="2022-10-26T05:53:29.192" v="23"/>
          <ac:picMkLst>
            <pc:docMk/>
            <pc:sldMk cId="2166098122" sldId="445"/>
            <ac:picMk id="9" creationId="{AA9D8829-D151-105C-33DB-170058BE8F4B}"/>
          </ac:picMkLst>
        </pc:picChg>
        <pc:picChg chg="add del mod">
          <ac:chgData name="Leonie Smith" userId="fed1330f33f5650e" providerId="LiveId" clId="{79B26F6F-9735-42C3-A001-960F00F7F779}" dt="2022-10-28T05:09:47.967" v="50"/>
          <ac:picMkLst>
            <pc:docMk/>
            <pc:sldMk cId="2166098122" sldId="445"/>
            <ac:picMk id="10" creationId="{35BB765F-6457-4589-472D-342733C4518F}"/>
          </ac:picMkLst>
        </pc:picChg>
      </pc:sldChg>
      <pc:sldChg chg="addSp delSp modSp">
        <pc:chgData name="Leonie Smith" userId="fed1330f33f5650e" providerId="LiveId" clId="{79B26F6F-9735-42C3-A001-960F00F7F779}" dt="2022-10-26T05:56:37.575" v="26"/>
        <pc:sldMkLst>
          <pc:docMk/>
          <pc:sldMk cId="665805102" sldId="446"/>
        </pc:sldMkLst>
        <pc:picChg chg="add del mod">
          <ac:chgData name="Leonie Smith" userId="fed1330f33f5650e" providerId="LiveId" clId="{79B26F6F-9735-42C3-A001-960F00F7F779}" dt="2022-10-26T05:56:15.530" v="25"/>
          <ac:picMkLst>
            <pc:docMk/>
            <pc:sldMk cId="665805102" sldId="446"/>
            <ac:picMk id="2" creationId="{0F4FC3A6-1671-DFA5-A6E0-5A2B6C2B354F}"/>
          </ac:picMkLst>
        </pc:picChg>
        <pc:picChg chg="add del mod">
          <ac:chgData name="Leonie Smith" userId="fed1330f33f5650e" providerId="LiveId" clId="{79B26F6F-9735-42C3-A001-960F00F7F779}" dt="2022-10-26T05:56:37.575" v="26"/>
          <ac:picMkLst>
            <pc:docMk/>
            <pc:sldMk cId="665805102" sldId="446"/>
            <ac:picMk id="3" creationId="{69493E89-6684-D1A7-A0B4-806EB8615572}"/>
          </ac:picMkLst>
        </pc:picChg>
        <pc:picChg chg="add mod">
          <ac:chgData name="Leonie Smith" userId="fed1330f33f5650e" providerId="LiveId" clId="{79B26F6F-9735-42C3-A001-960F00F7F779}" dt="2022-10-26T05:56:37.575" v="26"/>
          <ac:picMkLst>
            <pc:docMk/>
            <pc:sldMk cId="665805102" sldId="446"/>
            <ac:picMk id="5" creationId="{2F75B6D5-C565-A242-0D38-47285D7F4536}"/>
          </ac:picMkLst>
        </pc:picChg>
      </pc:sldChg>
      <pc:sldChg chg="addSp delSp modSp">
        <pc:chgData name="Leonie Smith" userId="fed1330f33f5650e" providerId="LiveId" clId="{79B26F6F-9735-42C3-A001-960F00F7F779}" dt="2022-10-26T06:00:00.195" v="32"/>
        <pc:sldMkLst>
          <pc:docMk/>
          <pc:sldMk cId="2422728137" sldId="447"/>
        </pc:sldMkLst>
        <pc:picChg chg="add del mod">
          <ac:chgData name="Leonie Smith" userId="fed1330f33f5650e" providerId="LiveId" clId="{79B26F6F-9735-42C3-A001-960F00F7F779}" dt="2022-10-26T05:58:20.474" v="28"/>
          <ac:picMkLst>
            <pc:docMk/>
            <pc:sldMk cId="2422728137" sldId="447"/>
            <ac:picMk id="2" creationId="{05FD7395-B31B-18E6-9C2D-BAF0566794C9}"/>
          </ac:picMkLst>
        </pc:picChg>
        <pc:picChg chg="add del mod">
          <ac:chgData name="Leonie Smith" userId="fed1330f33f5650e" providerId="LiveId" clId="{79B26F6F-9735-42C3-A001-960F00F7F779}" dt="2022-10-26T05:58:34.249" v="29"/>
          <ac:picMkLst>
            <pc:docMk/>
            <pc:sldMk cId="2422728137" sldId="447"/>
            <ac:picMk id="3" creationId="{BDD93DBC-E77B-981F-06D5-8BA748CB84D7}"/>
          </ac:picMkLst>
        </pc:picChg>
        <pc:picChg chg="add del mod">
          <ac:chgData name="Leonie Smith" userId="fed1330f33f5650e" providerId="LiveId" clId="{79B26F6F-9735-42C3-A001-960F00F7F779}" dt="2022-10-26T05:58:48.418" v="30"/>
          <ac:picMkLst>
            <pc:docMk/>
            <pc:sldMk cId="2422728137" sldId="447"/>
            <ac:picMk id="5" creationId="{80ED131C-3A3D-703D-EC8E-131586F50313}"/>
          </ac:picMkLst>
        </pc:picChg>
        <pc:picChg chg="add del mod">
          <ac:chgData name="Leonie Smith" userId="fed1330f33f5650e" providerId="LiveId" clId="{79B26F6F-9735-42C3-A001-960F00F7F779}" dt="2022-10-26T05:59:13.412" v="31"/>
          <ac:picMkLst>
            <pc:docMk/>
            <pc:sldMk cId="2422728137" sldId="447"/>
            <ac:picMk id="7" creationId="{06FC7B13-EA01-C02E-A1D0-48270FF7E68C}"/>
          </ac:picMkLst>
        </pc:picChg>
        <pc:picChg chg="add del mod">
          <ac:chgData name="Leonie Smith" userId="fed1330f33f5650e" providerId="LiveId" clId="{79B26F6F-9735-42C3-A001-960F00F7F779}" dt="2022-10-26T06:00:00.195" v="32"/>
          <ac:picMkLst>
            <pc:docMk/>
            <pc:sldMk cId="2422728137" sldId="447"/>
            <ac:picMk id="8" creationId="{F4A59223-DD58-D8F2-520A-F067652F70CA}"/>
          </ac:picMkLst>
        </pc:picChg>
        <pc:picChg chg="add mod">
          <ac:chgData name="Leonie Smith" userId="fed1330f33f5650e" providerId="LiveId" clId="{79B26F6F-9735-42C3-A001-960F00F7F779}" dt="2022-10-26T06:00:00.195" v="32"/>
          <ac:picMkLst>
            <pc:docMk/>
            <pc:sldMk cId="2422728137" sldId="447"/>
            <ac:picMk id="9" creationId="{3374B224-26E0-D276-4E95-513E60E67DDA}"/>
          </ac:picMkLst>
        </pc:picChg>
      </pc:sldChg>
      <pc:sldChg chg="addSp delSp modSp">
        <pc:chgData name="Leonie Smith" userId="fed1330f33f5650e" providerId="LiveId" clId="{79B26F6F-9735-42C3-A001-960F00F7F779}" dt="2022-10-28T05:11:46.950" v="51"/>
        <pc:sldMkLst>
          <pc:docMk/>
          <pc:sldMk cId="843663555" sldId="448"/>
        </pc:sldMkLst>
        <pc:picChg chg="add del mod">
          <ac:chgData name="Leonie Smith" userId="fed1330f33f5650e" providerId="LiveId" clId="{79B26F6F-9735-42C3-A001-960F00F7F779}" dt="2022-10-26T06:02:13.392" v="34"/>
          <ac:picMkLst>
            <pc:docMk/>
            <pc:sldMk cId="843663555" sldId="448"/>
            <ac:picMk id="2" creationId="{090E894C-7797-B7C4-DB82-E26D2041A40F}"/>
          </ac:picMkLst>
        </pc:picChg>
        <pc:picChg chg="add mod">
          <ac:chgData name="Leonie Smith" userId="fed1330f33f5650e" providerId="LiveId" clId="{79B26F6F-9735-42C3-A001-960F00F7F779}" dt="2022-10-28T05:11:46.950" v="51"/>
          <ac:picMkLst>
            <pc:docMk/>
            <pc:sldMk cId="843663555" sldId="448"/>
            <ac:picMk id="2" creationId="{FFD39019-0385-BD0E-4D2C-9671C5D11EF1}"/>
          </ac:picMkLst>
        </pc:picChg>
        <pc:picChg chg="add del mod">
          <ac:chgData name="Leonie Smith" userId="fed1330f33f5650e" providerId="LiveId" clId="{79B26F6F-9735-42C3-A001-960F00F7F779}" dt="2022-10-28T05:11:46.950" v="51"/>
          <ac:picMkLst>
            <pc:docMk/>
            <pc:sldMk cId="843663555" sldId="448"/>
            <ac:picMk id="3" creationId="{3AB5E818-0766-8BF9-C183-2F12826C1544}"/>
          </ac:picMkLst>
        </pc:picChg>
      </pc:sldChg>
      <pc:sldChg chg="addSp delSp modSp">
        <pc:chgData name="Leonie Smith" userId="fed1330f33f5650e" providerId="LiveId" clId="{79B26F6F-9735-42C3-A001-960F00F7F779}" dt="2022-10-28T05:12:35.939" v="52"/>
        <pc:sldMkLst>
          <pc:docMk/>
          <pc:sldMk cId="4160448636" sldId="449"/>
        </pc:sldMkLst>
        <pc:picChg chg="add mod">
          <ac:chgData name="Leonie Smith" userId="fed1330f33f5650e" providerId="LiveId" clId="{79B26F6F-9735-42C3-A001-960F00F7F779}" dt="2022-10-28T05:12:35.939" v="52"/>
          <ac:picMkLst>
            <pc:docMk/>
            <pc:sldMk cId="4160448636" sldId="449"/>
            <ac:picMk id="2" creationId="{2B25A221-F421-31EF-7383-5C19CC299FA7}"/>
          </ac:picMkLst>
        </pc:picChg>
        <pc:picChg chg="add del mod">
          <ac:chgData name="Leonie Smith" userId="fed1330f33f5650e" providerId="LiveId" clId="{79B26F6F-9735-42C3-A001-960F00F7F779}" dt="2022-10-26T06:03:17.783" v="36"/>
          <ac:picMkLst>
            <pc:docMk/>
            <pc:sldMk cId="4160448636" sldId="449"/>
            <ac:picMk id="2" creationId="{B418D7EB-6E75-147D-BD34-A2B3CD2E6462}"/>
          </ac:picMkLst>
        </pc:picChg>
        <pc:picChg chg="add del mod">
          <ac:chgData name="Leonie Smith" userId="fed1330f33f5650e" providerId="LiveId" clId="{79B26F6F-9735-42C3-A001-960F00F7F779}" dt="2022-10-26T06:03:30.341" v="37"/>
          <ac:picMkLst>
            <pc:docMk/>
            <pc:sldMk cId="4160448636" sldId="449"/>
            <ac:picMk id="3" creationId="{BD790A07-596D-75C2-A1A8-73214C7B90F5}"/>
          </ac:picMkLst>
        </pc:picChg>
        <pc:picChg chg="add del mod">
          <ac:chgData name="Leonie Smith" userId="fed1330f33f5650e" providerId="LiveId" clId="{79B26F6F-9735-42C3-A001-960F00F7F779}" dt="2022-10-26T06:03:53.685" v="38"/>
          <ac:picMkLst>
            <pc:docMk/>
            <pc:sldMk cId="4160448636" sldId="449"/>
            <ac:picMk id="5" creationId="{AED37F9A-3EC8-555D-48A2-36A8F6FE3072}"/>
          </ac:picMkLst>
        </pc:picChg>
        <pc:picChg chg="add del mod">
          <ac:chgData name="Leonie Smith" userId="fed1330f33f5650e" providerId="LiveId" clId="{79B26F6F-9735-42C3-A001-960F00F7F779}" dt="2022-10-26T06:04:25.581" v="39"/>
          <ac:picMkLst>
            <pc:docMk/>
            <pc:sldMk cId="4160448636" sldId="449"/>
            <ac:picMk id="7" creationId="{D76F0239-BE2C-6CFB-A893-757CBC78423B}"/>
          </ac:picMkLst>
        </pc:picChg>
        <pc:picChg chg="add del mod">
          <ac:chgData name="Leonie Smith" userId="fed1330f33f5650e" providerId="LiveId" clId="{79B26F6F-9735-42C3-A001-960F00F7F779}" dt="2022-10-28T05:12:35.939" v="52"/>
          <ac:picMkLst>
            <pc:docMk/>
            <pc:sldMk cId="4160448636" sldId="449"/>
            <ac:picMk id="8" creationId="{6FFA81FF-547C-1278-0907-EEA3B99D24FD}"/>
          </ac:picMkLst>
        </pc:picChg>
      </pc:sldChg>
      <pc:sldChg chg="addSp modSp modNotesTx">
        <pc:chgData name="Leonie Smith" userId="fed1330f33f5650e" providerId="LiveId" clId="{79B26F6F-9735-42C3-A001-960F00F7F779}" dt="2022-10-28T05:13:04.482" v="56" actId="5793"/>
        <pc:sldMkLst>
          <pc:docMk/>
          <pc:sldMk cId="826482979" sldId="468"/>
        </pc:sldMkLst>
        <pc:picChg chg="add mod">
          <ac:chgData name="Leonie Smith" userId="fed1330f33f5650e" providerId="LiveId" clId="{79B26F6F-9735-42C3-A001-960F00F7F779}" dt="2022-10-26T05:32:10.847" v="1"/>
          <ac:picMkLst>
            <pc:docMk/>
            <pc:sldMk cId="826482979" sldId="468"/>
            <ac:picMk id="4" creationId="{BE85FF09-31FC-31EB-5C1B-7F930B1CB52C}"/>
          </ac:picMkLst>
        </pc:picChg>
      </pc:sldChg>
    </pc:docChg>
  </pc:docChgLst>
  <pc:docChgLst>
    <pc:chgData name="Alfred Smith" userId="3c60a3631c0db8ad" providerId="LiveId" clId="{C5B77FA0-43AA-41FB-87C1-706B66814FDE}"/>
    <pc:docChg chg="custSel modSld">
      <pc:chgData name="Alfred Smith" userId="3c60a3631c0db8ad" providerId="LiveId" clId="{C5B77FA0-43AA-41FB-87C1-706B66814FDE}" dt="2024-07-22T08:39:21.582" v="11"/>
      <pc:docMkLst>
        <pc:docMk/>
      </pc:docMkLst>
      <pc:sldChg chg="modSp mod">
        <pc:chgData name="Alfred Smith" userId="3c60a3631c0db8ad" providerId="LiveId" clId="{C5B77FA0-43AA-41FB-87C1-706B66814FDE}" dt="2024-07-22T08:38:14.382" v="5"/>
        <pc:sldMkLst>
          <pc:docMk/>
          <pc:sldMk cId="923867738" sldId="440"/>
        </pc:sldMkLst>
        <pc:spChg chg="mod">
          <ac:chgData name="Alfred Smith" userId="3c60a3631c0db8ad" providerId="LiveId" clId="{C5B77FA0-43AA-41FB-87C1-706B66814FDE}" dt="2024-07-22T08:38:14.382" v="5"/>
          <ac:spMkLst>
            <pc:docMk/>
            <pc:sldMk cId="923867738" sldId="440"/>
            <ac:spMk id="4" creationId="{9A13E2D8-2F59-44C1-B1D2-79C300C26DD4}"/>
          </ac:spMkLst>
        </pc:spChg>
      </pc:sldChg>
      <pc:sldChg chg="modSp mod">
        <pc:chgData name="Alfred Smith" userId="3c60a3631c0db8ad" providerId="LiveId" clId="{C5B77FA0-43AA-41FB-87C1-706B66814FDE}" dt="2024-07-22T08:38:24.567" v="6"/>
        <pc:sldMkLst>
          <pc:docMk/>
          <pc:sldMk cId="2180228365" sldId="442"/>
        </pc:sldMkLst>
        <pc:spChg chg="mod">
          <ac:chgData name="Alfred Smith" userId="3c60a3631c0db8ad" providerId="LiveId" clId="{C5B77FA0-43AA-41FB-87C1-706B66814FDE}" dt="2024-07-22T08:38:24.567" v="6"/>
          <ac:spMkLst>
            <pc:docMk/>
            <pc:sldMk cId="2180228365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C5B77FA0-43AA-41FB-87C1-706B66814FDE}" dt="2024-07-22T08:38:39.845" v="7"/>
        <pc:sldMkLst>
          <pc:docMk/>
          <pc:sldMk cId="2166098122" sldId="445"/>
        </pc:sldMkLst>
        <pc:spChg chg="mod">
          <ac:chgData name="Alfred Smith" userId="3c60a3631c0db8ad" providerId="LiveId" clId="{C5B77FA0-43AA-41FB-87C1-706B66814FDE}" dt="2024-07-22T08:38:39.845" v="7"/>
          <ac:spMkLst>
            <pc:docMk/>
            <pc:sldMk cId="2166098122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C5B77FA0-43AA-41FB-87C1-706B66814FDE}" dt="2024-07-22T08:38:51.023" v="8"/>
        <pc:sldMkLst>
          <pc:docMk/>
          <pc:sldMk cId="665805102" sldId="446"/>
        </pc:sldMkLst>
        <pc:spChg chg="mod">
          <ac:chgData name="Alfred Smith" userId="3c60a3631c0db8ad" providerId="LiveId" clId="{C5B77FA0-43AA-41FB-87C1-706B66814FDE}" dt="2024-07-22T08:38:51.023" v="8"/>
          <ac:spMkLst>
            <pc:docMk/>
            <pc:sldMk cId="665805102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C5B77FA0-43AA-41FB-87C1-706B66814FDE}" dt="2024-07-22T08:39:00.631" v="9"/>
        <pc:sldMkLst>
          <pc:docMk/>
          <pc:sldMk cId="2422728137" sldId="447"/>
        </pc:sldMkLst>
        <pc:spChg chg="mod">
          <ac:chgData name="Alfred Smith" userId="3c60a3631c0db8ad" providerId="LiveId" clId="{C5B77FA0-43AA-41FB-87C1-706B66814FDE}" dt="2024-07-22T08:39:00.631" v="9"/>
          <ac:spMkLst>
            <pc:docMk/>
            <pc:sldMk cId="242272813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C5B77FA0-43AA-41FB-87C1-706B66814FDE}" dt="2024-07-22T08:39:12.468" v="10"/>
        <pc:sldMkLst>
          <pc:docMk/>
          <pc:sldMk cId="843663555" sldId="448"/>
        </pc:sldMkLst>
        <pc:spChg chg="mod">
          <ac:chgData name="Alfred Smith" userId="3c60a3631c0db8ad" providerId="LiveId" clId="{C5B77FA0-43AA-41FB-87C1-706B66814FDE}" dt="2024-07-22T08:39:12.468" v="10"/>
          <ac:spMkLst>
            <pc:docMk/>
            <pc:sldMk cId="843663555" sldId="448"/>
            <ac:spMk id="4" creationId="{9A13E2D8-2F59-44C1-B1D2-79C300C26DD4}"/>
          </ac:spMkLst>
        </pc:spChg>
      </pc:sldChg>
      <pc:sldChg chg="modSp mod">
        <pc:chgData name="Alfred Smith" userId="3c60a3631c0db8ad" providerId="LiveId" clId="{C5B77FA0-43AA-41FB-87C1-706B66814FDE}" dt="2024-07-22T08:39:21.582" v="11"/>
        <pc:sldMkLst>
          <pc:docMk/>
          <pc:sldMk cId="4160448636" sldId="449"/>
        </pc:sldMkLst>
        <pc:spChg chg="mod">
          <ac:chgData name="Alfred Smith" userId="3c60a3631c0db8ad" providerId="LiveId" clId="{C5B77FA0-43AA-41FB-87C1-706B66814FDE}" dt="2024-07-22T08:39:21.582" v="11"/>
          <ac:spMkLst>
            <pc:docMk/>
            <pc:sldMk cId="4160448636" sldId="449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C5B77FA0-43AA-41FB-87C1-706B66814FDE}" dt="2024-07-22T08:36:07.323" v="4" actId="27636"/>
        <pc:sldMkLst>
          <pc:docMk/>
          <pc:sldMk cId="826482979" sldId="468"/>
        </pc:sldMkLst>
        <pc:spChg chg="del">
          <ac:chgData name="Alfred Smith" userId="3c60a3631c0db8ad" providerId="LiveId" clId="{C5B77FA0-43AA-41FB-87C1-706B66814FDE}" dt="2024-07-22T08:06:43.301" v="0" actId="478"/>
          <ac:spMkLst>
            <pc:docMk/>
            <pc:sldMk cId="826482979" sldId="468"/>
            <ac:spMk id="3" creationId="{5F96472B-1870-F55F-618C-EA4C69EAE1B6}"/>
          </ac:spMkLst>
        </pc:spChg>
        <pc:spChg chg="add mod">
          <ac:chgData name="Alfred Smith" userId="3c60a3631c0db8ad" providerId="LiveId" clId="{C5B77FA0-43AA-41FB-87C1-706B66814FDE}" dt="2024-07-22T08:36:07.323" v="4" actId="27636"/>
          <ac:spMkLst>
            <pc:docMk/>
            <pc:sldMk cId="826482979" sldId="468"/>
            <ac:spMk id="4" creationId="{17FCDBEE-10BC-757A-14DD-72D152C86F97}"/>
          </ac:spMkLst>
        </pc:spChg>
      </pc:sldChg>
      <pc:sldChg chg="addSp modSp">
        <pc:chgData name="Alfred Smith" userId="3c60a3631c0db8ad" providerId="LiveId" clId="{C5B77FA0-43AA-41FB-87C1-706B66814FDE}" dt="2024-07-22T08:09:32.931" v="2"/>
        <pc:sldMkLst>
          <pc:docMk/>
          <pc:sldMk cId="2667376990" sldId="470"/>
        </pc:sldMkLst>
        <pc:spChg chg="add mod">
          <ac:chgData name="Alfred Smith" userId="3c60a3631c0db8ad" providerId="LiveId" clId="{C5B77FA0-43AA-41FB-87C1-706B66814FDE}" dt="2024-07-22T08:09:32.931" v="2"/>
          <ac:spMkLst>
            <pc:docMk/>
            <pc:sldMk cId="2667376990" sldId="470"/>
            <ac:spMk id="4" creationId="{4AE6CBF3-89C4-7944-DA9F-0EFD502A7CA6}"/>
          </ac:spMkLst>
        </pc:spChg>
      </pc:sldChg>
    </pc:docChg>
  </pc:docChgLst>
  <pc:docChgLst>
    <pc:chgData name="Leonie Smith" userId="fed1330f33f5650e" providerId="LiveId" clId="{D55F2D4D-4032-46CF-9B73-EB82C1210CD0}"/>
    <pc:docChg chg="modSld">
      <pc:chgData name="Leonie Smith" userId="fed1330f33f5650e" providerId="LiveId" clId="{D55F2D4D-4032-46CF-9B73-EB82C1210CD0}" dt="2023-12-21T03:17:03.188" v="84" actId="20577"/>
      <pc:docMkLst>
        <pc:docMk/>
      </pc:docMkLst>
      <pc:sldChg chg="addSp delSp modSp mod modTransition modAnim">
        <pc:chgData name="Leonie Smith" userId="fed1330f33f5650e" providerId="LiveId" clId="{D55F2D4D-4032-46CF-9B73-EB82C1210CD0}" dt="2023-12-20T02:50:50.729" v="48"/>
        <pc:sldMkLst>
          <pc:docMk/>
          <pc:sldMk cId="3759221820" sldId="439"/>
        </pc:sldMkLst>
        <pc:picChg chg="del">
          <ac:chgData name="Leonie Smith" userId="fed1330f33f5650e" providerId="LiveId" clId="{D55F2D4D-4032-46CF-9B73-EB82C1210CD0}" dt="2023-12-20T02:46:37.908" v="7"/>
          <ac:picMkLst>
            <pc:docMk/>
            <pc:sldMk cId="3759221820" sldId="439"/>
            <ac:picMk id="2" creationId="{5EE69D1E-34DC-456C-6F99-A8B882F5ABA7}"/>
          </ac:picMkLst>
        </pc:picChg>
        <pc:picChg chg="add del mod">
          <ac:chgData name="Leonie Smith" userId="fed1330f33f5650e" providerId="LiveId" clId="{D55F2D4D-4032-46CF-9B73-EB82C1210CD0}" dt="2023-12-20T02:46:44.478" v="8"/>
          <ac:picMkLst>
            <pc:docMk/>
            <pc:sldMk cId="3759221820" sldId="439"/>
            <ac:picMk id="5" creationId="{7D72AD93-052A-E6CB-0598-E8AE30595440}"/>
          </ac:picMkLst>
        </pc:picChg>
        <pc:picChg chg="add del mod">
          <ac:chgData name="Leonie Smith" userId="fed1330f33f5650e" providerId="LiveId" clId="{D55F2D4D-4032-46CF-9B73-EB82C1210CD0}" dt="2023-12-20T02:50:22.841" v="43"/>
          <ac:picMkLst>
            <pc:docMk/>
            <pc:sldMk cId="3759221820" sldId="439"/>
            <ac:picMk id="7" creationId="{B4BC33CF-6951-B5F6-6861-6D3A1CEA4243}"/>
          </ac:picMkLst>
        </pc:picChg>
        <pc:picChg chg="add del mod ord">
          <ac:chgData name="Leonie Smith" userId="fed1330f33f5650e" providerId="LiveId" clId="{D55F2D4D-4032-46CF-9B73-EB82C1210CD0}" dt="2023-12-20T02:50:50.729" v="48"/>
          <ac:picMkLst>
            <pc:docMk/>
            <pc:sldMk cId="3759221820" sldId="439"/>
            <ac:picMk id="10" creationId="{7856D3AA-CB6C-2E3D-802A-90510C30E94A}"/>
          </ac:picMkLst>
        </pc:picChg>
        <pc:picChg chg="add mod">
          <ac:chgData name="Leonie Smith" userId="fed1330f33f5650e" providerId="LiveId" clId="{D55F2D4D-4032-46CF-9B73-EB82C1210CD0}" dt="2023-12-20T02:50:50.729" v="48"/>
          <ac:picMkLst>
            <pc:docMk/>
            <pc:sldMk cId="3759221820" sldId="439"/>
            <ac:picMk id="11" creationId="{A52804A8-5A64-278B-B21B-CC699952A529}"/>
          </ac:picMkLst>
        </pc:picChg>
      </pc:sldChg>
      <pc:sldChg chg="addSp delSp modSp mod modTransition modAnim">
        <pc:chgData name="Leonie Smith" userId="fed1330f33f5650e" providerId="LiveId" clId="{D55F2D4D-4032-46CF-9B73-EB82C1210CD0}" dt="2023-12-20T02:51:09.735" v="49"/>
        <pc:sldMkLst>
          <pc:docMk/>
          <pc:sldMk cId="923867738" sldId="440"/>
        </pc:sldMkLst>
        <pc:picChg chg="add del mod">
          <ac:chgData name="Leonie Smith" userId="fed1330f33f5650e" providerId="LiveId" clId="{D55F2D4D-4032-46CF-9B73-EB82C1210CD0}" dt="2023-12-20T02:47:04.841" v="11"/>
          <ac:picMkLst>
            <pc:docMk/>
            <pc:sldMk cId="923867738" sldId="440"/>
            <ac:picMk id="3" creationId="{3903A487-4644-BCEB-B873-9EAFCD745A68}"/>
          </ac:picMkLst>
        </pc:picChg>
        <pc:picChg chg="add del mod">
          <ac:chgData name="Leonie Smith" userId="fed1330f33f5650e" providerId="LiveId" clId="{D55F2D4D-4032-46CF-9B73-EB82C1210CD0}" dt="2023-12-20T02:47:06.507" v="13"/>
          <ac:picMkLst>
            <pc:docMk/>
            <pc:sldMk cId="923867738" sldId="440"/>
            <ac:picMk id="5" creationId="{152D2FAD-330D-472F-2304-549ADA2396C1}"/>
          </ac:picMkLst>
        </pc:picChg>
        <pc:picChg chg="add del mod ord">
          <ac:chgData name="Leonie Smith" userId="fed1330f33f5650e" providerId="LiveId" clId="{D55F2D4D-4032-46CF-9B73-EB82C1210CD0}" dt="2023-12-20T02:47:13.517" v="14"/>
          <ac:picMkLst>
            <pc:docMk/>
            <pc:sldMk cId="923867738" sldId="440"/>
            <ac:picMk id="9" creationId="{FF0953FF-F42A-1A38-418B-B725E6F6DA14}"/>
          </ac:picMkLst>
        </pc:picChg>
        <pc:picChg chg="add del mod">
          <ac:chgData name="Leonie Smith" userId="fed1330f33f5650e" providerId="LiveId" clId="{D55F2D4D-4032-46CF-9B73-EB82C1210CD0}" dt="2023-12-20T02:47:15.731" v="16"/>
          <ac:picMkLst>
            <pc:docMk/>
            <pc:sldMk cId="923867738" sldId="440"/>
            <ac:picMk id="10" creationId="{6FB83D96-70E9-1891-C699-CCE4C224C38F}"/>
          </ac:picMkLst>
        </pc:picChg>
        <pc:picChg chg="del">
          <ac:chgData name="Leonie Smith" userId="fed1330f33f5650e" providerId="LiveId" clId="{D55F2D4D-4032-46CF-9B73-EB82C1210CD0}" dt="2023-12-20T02:46:49.684" v="10"/>
          <ac:picMkLst>
            <pc:docMk/>
            <pc:sldMk cId="923867738" sldId="440"/>
            <ac:picMk id="11" creationId="{22847CE0-4C0D-18C8-06A8-6B40DD850EC0}"/>
          </ac:picMkLst>
        </pc:picChg>
        <pc:picChg chg="add del mod ord">
          <ac:chgData name="Leonie Smith" userId="fed1330f33f5650e" providerId="LiveId" clId="{D55F2D4D-4032-46CF-9B73-EB82C1210CD0}" dt="2023-12-20T02:47:28.618" v="17"/>
          <ac:picMkLst>
            <pc:docMk/>
            <pc:sldMk cId="923867738" sldId="440"/>
            <ac:picMk id="14" creationId="{2023A93C-F541-547A-0236-8387CD92D54C}"/>
          </ac:picMkLst>
        </pc:picChg>
        <pc:picChg chg="add del mod">
          <ac:chgData name="Leonie Smith" userId="fed1330f33f5650e" providerId="LiveId" clId="{D55F2D4D-4032-46CF-9B73-EB82C1210CD0}" dt="2023-12-20T02:47:30.819" v="19"/>
          <ac:picMkLst>
            <pc:docMk/>
            <pc:sldMk cId="923867738" sldId="440"/>
            <ac:picMk id="15" creationId="{926C4008-2365-CD29-A0E7-0A4FAF6325CE}"/>
          </ac:picMkLst>
        </pc:picChg>
        <pc:picChg chg="add del mod ord">
          <ac:chgData name="Leonie Smith" userId="fed1330f33f5650e" providerId="LiveId" clId="{D55F2D4D-4032-46CF-9B73-EB82C1210CD0}" dt="2023-12-20T02:47:38.002" v="20"/>
          <ac:picMkLst>
            <pc:docMk/>
            <pc:sldMk cId="923867738" sldId="440"/>
            <ac:picMk id="18" creationId="{DF7C66E2-8057-79A2-7112-48E232B64350}"/>
          </ac:picMkLst>
        </pc:picChg>
        <pc:picChg chg="add del mod">
          <ac:chgData name="Leonie Smith" userId="fed1330f33f5650e" providerId="LiveId" clId="{D55F2D4D-4032-46CF-9B73-EB82C1210CD0}" dt="2023-12-20T02:47:39.581" v="22"/>
          <ac:picMkLst>
            <pc:docMk/>
            <pc:sldMk cId="923867738" sldId="440"/>
            <ac:picMk id="19" creationId="{0FC3DC38-7786-48C6-4EEF-C09FF0FAFC24}"/>
          </ac:picMkLst>
        </pc:picChg>
        <pc:picChg chg="add del mod ord">
          <ac:chgData name="Leonie Smith" userId="fed1330f33f5650e" providerId="LiveId" clId="{D55F2D4D-4032-46CF-9B73-EB82C1210CD0}" dt="2023-12-20T02:47:55.249" v="23"/>
          <ac:picMkLst>
            <pc:docMk/>
            <pc:sldMk cId="923867738" sldId="440"/>
            <ac:picMk id="22" creationId="{EA72F3C5-7BA6-C24C-1B7D-DADECCE824B0}"/>
          </ac:picMkLst>
        </pc:picChg>
        <pc:picChg chg="add del mod">
          <ac:chgData name="Leonie Smith" userId="fed1330f33f5650e" providerId="LiveId" clId="{D55F2D4D-4032-46CF-9B73-EB82C1210CD0}" dt="2023-12-20T02:50:22.841" v="43"/>
          <ac:picMkLst>
            <pc:docMk/>
            <pc:sldMk cId="923867738" sldId="440"/>
            <ac:picMk id="23" creationId="{700B1655-9078-C687-B7DD-3DCB1BBCBEF8}"/>
          </ac:picMkLst>
        </pc:picChg>
        <pc:picChg chg="add del mod ord">
          <ac:chgData name="Leonie Smith" userId="fed1330f33f5650e" providerId="LiveId" clId="{D55F2D4D-4032-46CF-9B73-EB82C1210CD0}" dt="2023-12-20T02:51:09.735" v="49"/>
          <ac:picMkLst>
            <pc:docMk/>
            <pc:sldMk cId="923867738" sldId="440"/>
            <ac:picMk id="26" creationId="{5AAC4516-9399-F391-85E4-93BF79D09F03}"/>
          </ac:picMkLst>
        </pc:picChg>
        <pc:picChg chg="add mod">
          <ac:chgData name="Leonie Smith" userId="fed1330f33f5650e" providerId="LiveId" clId="{D55F2D4D-4032-46CF-9B73-EB82C1210CD0}" dt="2023-12-20T02:51:09.735" v="49"/>
          <ac:picMkLst>
            <pc:docMk/>
            <pc:sldMk cId="923867738" sldId="440"/>
            <ac:picMk id="27" creationId="{9BA59EE9-9189-05FD-E5D6-5B445BD2CF43}"/>
          </ac:picMkLst>
        </pc:picChg>
      </pc:sldChg>
      <pc:sldChg chg="addSp delSp modSp mod modTransition modAnim">
        <pc:chgData name="Leonie Smith" userId="fed1330f33f5650e" providerId="LiveId" clId="{D55F2D4D-4032-46CF-9B73-EB82C1210CD0}" dt="2023-12-20T02:51:27.650" v="50"/>
        <pc:sldMkLst>
          <pc:docMk/>
          <pc:sldMk cId="2180228365" sldId="442"/>
        </pc:sldMkLst>
        <pc:picChg chg="del">
          <ac:chgData name="Leonie Smith" userId="fed1330f33f5650e" providerId="LiveId" clId="{D55F2D4D-4032-46CF-9B73-EB82C1210CD0}" dt="2023-12-20T02:47:59.146" v="25"/>
          <ac:picMkLst>
            <pc:docMk/>
            <pc:sldMk cId="2180228365" sldId="442"/>
            <ac:picMk id="3" creationId="{6BD167F2-ADCC-AB75-16CA-20884A8DCA52}"/>
          </ac:picMkLst>
        </pc:picChg>
        <pc:picChg chg="add del mod">
          <ac:chgData name="Leonie Smith" userId="fed1330f33f5650e" providerId="LiveId" clId="{D55F2D4D-4032-46CF-9B73-EB82C1210CD0}" dt="2023-12-20T02:48:13.279" v="26"/>
          <ac:picMkLst>
            <pc:docMk/>
            <pc:sldMk cId="2180228365" sldId="442"/>
            <ac:picMk id="5" creationId="{A51D7A46-A915-9AF2-D902-1923BE96EEB2}"/>
          </ac:picMkLst>
        </pc:picChg>
        <pc:picChg chg="add del mod">
          <ac:chgData name="Leonie Smith" userId="fed1330f33f5650e" providerId="LiveId" clId="{D55F2D4D-4032-46CF-9B73-EB82C1210CD0}" dt="2023-12-20T02:50:22.841" v="43"/>
          <ac:picMkLst>
            <pc:docMk/>
            <pc:sldMk cId="2180228365" sldId="442"/>
            <ac:picMk id="7" creationId="{399BCC30-DE2D-E3D1-2E88-98CFD5A0AC33}"/>
          </ac:picMkLst>
        </pc:picChg>
        <pc:picChg chg="add del mod ord">
          <ac:chgData name="Leonie Smith" userId="fed1330f33f5650e" providerId="LiveId" clId="{D55F2D4D-4032-46CF-9B73-EB82C1210CD0}" dt="2023-12-20T02:51:27.650" v="50"/>
          <ac:picMkLst>
            <pc:docMk/>
            <pc:sldMk cId="2180228365" sldId="442"/>
            <ac:picMk id="11" creationId="{057551AB-8D68-2122-8E89-7629B3FCBB82}"/>
          </ac:picMkLst>
        </pc:picChg>
        <pc:picChg chg="add mod">
          <ac:chgData name="Leonie Smith" userId="fed1330f33f5650e" providerId="LiveId" clId="{D55F2D4D-4032-46CF-9B73-EB82C1210CD0}" dt="2023-12-20T02:51:27.650" v="50"/>
          <ac:picMkLst>
            <pc:docMk/>
            <pc:sldMk cId="2180228365" sldId="442"/>
            <ac:picMk id="12" creationId="{D4CEC1F2-780D-06A9-DF07-B2A2B4F23716}"/>
          </ac:picMkLst>
        </pc:picChg>
      </pc:sldChg>
      <pc:sldChg chg="addSp delSp modSp mod modTransition modAnim">
        <pc:chgData name="Leonie Smith" userId="fed1330f33f5650e" providerId="LiveId" clId="{D55F2D4D-4032-46CF-9B73-EB82C1210CD0}" dt="2023-12-20T02:51:48.351" v="51"/>
        <pc:sldMkLst>
          <pc:docMk/>
          <pc:sldMk cId="3095902142" sldId="443"/>
        </pc:sldMkLst>
        <pc:picChg chg="del">
          <ac:chgData name="Leonie Smith" userId="fed1330f33f5650e" providerId="LiveId" clId="{D55F2D4D-4032-46CF-9B73-EB82C1210CD0}" dt="2023-12-20T02:49:53.764" v="28"/>
          <ac:picMkLst>
            <pc:docMk/>
            <pc:sldMk cId="3095902142" sldId="443"/>
            <ac:picMk id="2" creationId="{AF1F918C-EA12-41AA-8686-5316EC2099C6}"/>
          </ac:picMkLst>
        </pc:picChg>
        <pc:picChg chg="add del mod">
          <ac:chgData name="Leonie Smith" userId="fed1330f33f5650e" providerId="LiveId" clId="{D55F2D4D-4032-46CF-9B73-EB82C1210CD0}" dt="2023-12-20T02:49:59.633" v="29"/>
          <ac:picMkLst>
            <pc:docMk/>
            <pc:sldMk cId="3095902142" sldId="443"/>
            <ac:picMk id="5" creationId="{AEF1F63C-58C2-EFF4-47C8-439C95F645F1}"/>
          </ac:picMkLst>
        </pc:picChg>
        <pc:picChg chg="add del mod">
          <ac:chgData name="Leonie Smith" userId="fed1330f33f5650e" providerId="LiveId" clId="{D55F2D4D-4032-46CF-9B73-EB82C1210CD0}" dt="2023-12-20T02:50:01.288" v="31"/>
          <ac:picMkLst>
            <pc:docMk/>
            <pc:sldMk cId="3095902142" sldId="443"/>
            <ac:picMk id="7" creationId="{FFEB979E-7B44-751D-42F3-26C4A66D6820}"/>
          </ac:picMkLst>
        </pc:picChg>
        <pc:picChg chg="add del mod ord">
          <ac:chgData name="Leonie Smith" userId="fed1330f33f5650e" providerId="LiveId" clId="{D55F2D4D-4032-46CF-9B73-EB82C1210CD0}" dt="2023-12-20T02:50:18.373" v="32"/>
          <ac:picMkLst>
            <pc:docMk/>
            <pc:sldMk cId="3095902142" sldId="443"/>
            <ac:picMk id="10" creationId="{0CD84793-31C4-7AC7-9A5A-5270051CACE6}"/>
          </ac:picMkLst>
        </pc:picChg>
        <pc:picChg chg="add del mod">
          <ac:chgData name="Leonie Smith" userId="fed1330f33f5650e" providerId="LiveId" clId="{D55F2D4D-4032-46CF-9B73-EB82C1210CD0}" dt="2023-12-20T02:50:22.841" v="43"/>
          <ac:picMkLst>
            <pc:docMk/>
            <pc:sldMk cId="3095902142" sldId="443"/>
            <ac:picMk id="11" creationId="{233423CA-33FD-E203-7E1D-59C5873D095E}"/>
          </ac:picMkLst>
        </pc:picChg>
        <pc:picChg chg="add del mod ord">
          <ac:chgData name="Leonie Smith" userId="fed1330f33f5650e" providerId="LiveId" clId="{D55F2D4D-4032-46CF-9B73-EB82C1210CD0}" dt="2023-12-20T02:51:48.351" v="51"/>
          <ac:picMkLst>
            <pc:docMk/>
            <pc:sldMk cId="3095902142" sldId="443"/>
            <ac:picMk id="14" creationId="{B4D7F53D-1256-39AD-4DEE-7775476F3535}"/>
          </ac:picMkLst>
        </pc:picChg>
        <pc:picChg chg="add mod">
          <ac:chgData name="Leonie Smith" userId="fed1330f33f5650e" providerId="LiveId" clId="{D55F2D4D-4032-46CF-9B73-EB82C1210CD0}" dt="2023-12-20T02:51:48.351" v="51"/>
          <ac:picMkLst>
            <pc:docMk/>
            <pc:sldMk cId="3095902142" sldId="443"/>
            <ac:picMk id="15" creationId="{98454F64-1597-FBDA-1ED2-9AB1677D855A}"/>
          </ac:picMkLst>
        </pc:picChg>
      </pc:sldChg>
      <pc:sldChg chg="addSp delSp modSp mod modTransition modAnim">
        <pc:chgData name="Leonie Smith" userId="fed1330f33f5650e" providerId="LiveId" clId="{D55F2D4D-4032-46CF-9B73-EB82C1210CD0}" dt="2023-12-20T02:52:08.233" v="52"/>
        <pc:sldMkLst>
          <pc:docMk/>
          <pc:sldMk cId="2166098122" sldId="445"/>
        </pc:sldMkLst>
        <pc:picChg chg="del">
          <ac:chgData name="Leonie Smith" userId="fed1330f33f5650e" providerId="LiveId" clId="{D55F2D4D-4032-46CF-9B73-EB82C1210CD0}" dt="2023-12-20T02:50:22.841" v="43"/>
          <ac:picMkLst>
            <pc:docMk/>
            <pc:sldMk cId="2166098122" sldId="445"/>
            <ac:picMk id="2" creationId="{B1B901D9-D6C4-5EE1-1F17-0A9981F3C8FF}"/>
          </ac:picMkLst>
        </pc:picChg>
        <pc:picChg chg="add del mod">
          <ac:chgData name="Leonie Smith" userId="fed1330f33f5650e" providerId="LiveId" clId="{D55F2D4D-4032-46CF-9B73-EB82C1210CD0}" dt="2023-12-20T02:52:08.233" v="52"/>
          <ac:picMkLst>
            <pc:docMk/>
            <pc:sldMk cId="2166098122" sldId="445"/>
            <ac:picMk id="5" creationId="{26FEB27B-42E6-07B2-CAF0-C116438822B2}"/>
          </ac:picMkLst>
        </pc:picChg>
        <pc:picChg chg="add mod">
          <ac:chgData name="Leonie Smith" userId="fed1330f33f5650e" providerId="LiveId" clId="{D55F2D4D-4032-46CF-9B73-EB82C1210CD0}" dt="2023-12-20T02:52:08.233" v="52"/>
          <ac:picMkLst>
            <pc:docMk/>
            <pc:sldMk cId="2166098122" sldId="445"/>
            <ac:picMk id="7" creationId="{50674047-76EF-74F2-9940-C7AC935224AC}"/>
          </ac:picMkLst>
        </pc:picChg>
      </pc:sldChg>
      <pc:sldChg chg="addSp delSp modSp mod modTransition modAnim">
        <pc:chgData name="Leonie Smith" userId="fed1330f33f5650e" providerId="LiveId" clId="{D55F2D4D-4032-46CF-9B73-EB82C1210CD0}" dt="2023-12-20T02:52:34.852" v="53"/>
        <pc:sldMkLst>
          <pc:docMk/>
          <pc:sldMk cId="665805102" sldId="446"/>
        </pc:sldMkLst>
        <pc:picChg chg="add del mod">
          <ac:chgData name="Leonie Smith" userId="fed1330f33f5650e" providerId="LiveId" clId="{D55F2D4D-4032-46CF-9B73-EB82C1210CD0}" dt="2023-12-20T02:52:34.852" v="53"/>
          <ac:picMkLst>
            <pc:docMk/>
            <pc:sldMk cId="665805102" sldId="446"/>
            <ac:picMk id="2" creationId="{E5D723EA-35E9-5107-9EDE-7D18A5EF18B9}"/>
          </ac:picMkLst>
        </pc:picChg>
        <pc:picChg chg="add mod">
          <ac:chgData name="Leonie Smith" userId="fed1330f33f5650e" providerId="LiveId" clId="{D55F2D4D-4032-46CF-9B73-EB82C1210CD0}" dt="2023-12-20T02:52:34.852" v="53"/>
          <ac:picMkLst>
            <pc:docMk/>
            <pc:sldMk cId="665805102" sldId="446"/>
            <ac:picMk id="3" creationId="{DA85AD76-4ED7-920F-1FBE-7F1EF5641E95}"/>
          </ac:picMkLst>
        </pc:picChg>
        <pc:picChg chg="del">
          <ac:chgData name="Leonie Smith" userId="fed1330f33f5650e" providerId="LiveId" clId="{D55F2D4D-4032-46CF-9B73-EB82C1210CD0}" dt="2023-12-20T02:50:22.841" v="43"/>
          <ac:picMkLst>
            <pc:docMk/>
            <pc:sldMk cId="665805102" sldId="446"/>
            <ac:picMk id="5" creationId="{2F75B6D5-C565-A242-0D38-47285D7F4536}"/>
          </ac:picMkLst>
        </pc:picChg>
      </pc:sldChg>
      <pc:sldChg chg="addSp delSp modSp mod modTransition modAnim">
        <pc:chgData name="Leonie Smith" userId="fed1330f33f5650e" providerId="LiveId" clId="{D55F2D4D-4032-46CF-9B73-EB82C1210CD0}" dt="2023-12-20T02:54:13.261" v="72"/>
        <pc:sldMkLst>
          <pc:docMk/>
          <pc:sldMk cId="2422728137" sldId="447"/>
        </pc:sldMkLst>
        <pc:picChg chg="add del mod">
          <ac:chgData name="Leonie Smith" userId="fed1330f33f5650e" providerId="LiveId" clId="{D55F2D4D-4032-46CF-9B73-EB82C1210CD0}" dt="2023-12-20T02:52:46.737" v="54"/>
          <ac:picMkLst>
            <pc:docMk/>
            <pc:sldMk cId="2422728137" sldId="447"/>
            <ac:picMk id="2" creationId="{4A5510AE-A906-692A-A59A-0ACA0B41A1BF}"/>
          </ac:picMkLst>
        </pc:picChg>
        <pc:picChg chg="add del mod">
          <ac:chgData name="Leonie Smith" userId="fed1330f33f5650e" providerId="LiveId" clId="{D55F2D4D-4032-46CF-9B73-EB82C1210CD0}" dt="2023-12-20T02:52:49.003" v="56"/>
          <ac:picMkLst>
            <pc:docMk/>
            <pc:sldMk cId="2422728137" sldId="447"/>
            <ac:picMk id="3" creationId="{736A2670-92E0-3615-28CC-89B848F1CA7F}"/>
          </ac:picMkLst>
        </pc:picChg>
        <pc:picChg chg="add del mod ord">
          <ac:chgData name="Leonie Smith" userId="fed1330f33f5650e" providerId="LiveId" clId="{D55F2D4D-4032-46CF-9B73-EB82C1210CD0}" dt="2023-12-20T02:52:55.621" v="57"/>
          <ac:picMkLst>
            <pc:docMk/>
            <pc:sldMk cId="2422728137" sldId="447"/>
            <ac:picMk id="8" creationId="{9C89E62F-1416-DED8-8BC3-240095767E3F}"/>
          </ac:picMkLst>
        </pc:picChg>
        <pc:picChg chg="del">
          <ac:chgData name="Leonie Smith" userId="fed1330f33f5650e" providerId="LiveId" clId="{D55F2D4D-4032-46CF-9B73-EB82C1210CD0}" dt="2023-12-20T02:50:22.841" v="43"/>
          <ac:picMkLst>
            <pc:docMk/>
            <pc:sldMk cId="2422728137" sldId="447"/>
            <ac:picMk id="9" creationId="{3374B224-26E0-D276-4E95-513E60E67DDA}"/>
          </ac:picMkLst>
        </pc:picChg>
        <pc:picChg chg="add del mod">
          <ac:chgData name="Leonie Smith" userId="fed1330f33f5650e" providerId="LiveId" clId="{D55F2D4D-4032-46CF-9B73-EB82C1210CD0}" dt="2023-12-20T02:52:56.965" v="59"/>
          <ac:picMkLst>
            <pc:docMk/>
            <pc:sldMk cId="2422728137" sldId="447"/>
            <ac:picMk id="10" creationId="{33E232C0-4446-4C58-E107-0FEA3CFAFF96}"/>
          </ac:picMkLst>
        </pc:picChg>
        <pc:picChg chg="add del mod ord">
          <ac:chgData name="Leonie Smith" userId="fed1330f33f5650e" providerId="LiveId" clId="{D55F2D4D-4032-46CF-9B73-EB82C1210CD0}" dt="2023-12-20T02:53:08.183" v="60"/>
          <ac:picMkLst>
            <pc:docMk/>
            <pc:sldMk cId="2422728137" sldId="447"/>
            <ac:picMk id="13" creationId="{E531AF12-2674-514A-3D49-A50E9995584D}"/>
          </ac:picMkLst>
        </pc:picChg>
        <pc:picChg chg="add del mod">
          <ac:chgData name="Leonie Smith" userId="fed1330f33f5650e" providerId="LiveId" clId="{D55F2D4D-4032-46CF-9B73-EB82C1210CD0}" dt="2023-12-20T02:53:09.540" v="62"/>
          <ac:picMkLst>
            <pc:docMk/>
            <pc:sldMk cId="2422728137" sldId="447"/>
            <ac:picMk id="14" creationId="{4B9E1B7A-638B-C928-4767-AED1DAEEAEB5}"/>
          </ac:picMkLst>
        </pc:picChg>
        <pc:picChg chg="add del mod ord">
          <ac:chgData name="Leonie Smith" userId="fed1330f33f5650e" providerId="LiveId" clId="{D55F2D4D-4032-46CF-9B73-EB82C1210CD0}" dt="2023-12-20T02:53:13.791" v="63"/>
          <ac:picMkLst>
            <pc:docMk/>
            <pc:sldMk cId="2422728137" sldId="447"/>
            <ac:picMk id="17" creationId="{B8B1705F-EDFF-19A5-A044-4201E52EF642}"/>
          </ac:picMkLst>
        </pc:picChg>
        <pc:picChg chg="add del mod">
          <ac:chgData name="Leonie Smith" userId="fed1330f33f5650e" providerId="LiveId" clId="{D55F2D4D-4032-46CF-9B73-EB82C1210CD0}" dt="2023-12-20T02:53:15.057" v="65"/>
          <ac:picMkLst>
            <pc:docMk/>
            <pc:sldMk cId="2422728137" sldId="447"/>
            <ac:picMk id="18" creationId="{699B0914-32D8-8899-81D3-359A3B624341}"/>
          </ac:picMkLst>
        </pc:picChg>
        <pc:picChg chg="add del mod ord">
          <ac:chgData name="Leonie Smith" userId="fed1330f33f5650e" providerId="LiveId" clId="{D55F2D4D-4032-46CF-9B73-EB82C1210CD0}" dt="2023-12-20T02:53:27.677" v="66"/>
          <ac:picMkLst>
            <pc:docMk/>
            <pc:sldMk cId="2422728137" sldId="447"/>
            <ac:picMk id="21" creationId="{0CC3DB49-2B3B-9A5A-8C8F-4507B538772B}"/>
          </ac:picMkLst>
        </pc:picChg>
        <pc:picChg chg="add del mod">
          <ac:chgData name="Leonie Smith" userId="fed1330f33f5650e" providerId="LiveId" clId="{D55F2D4D-4032-46CF-9B73-EB82C1210CD0}" dt="2023-12-20T02:53:29.261" v="68"/>
          <ac:picMkLst>
            <pc:docMk/>
            <pc:sldMk cId="2422728137" sldId="447"/>
            <ac:picMk id="22" creationId="{C2CD4CEC-93D6-D083-B979-97B53E751F2D}"/>
          </ac:picMkLst>
        </pc:picChg>
        <pc:picChg chg="add del mod ord">
          <ac:chgData name="Leonie Smith" userId="fed1330f33f5650e" providerId="LiveId" clId="{D55F2D4D-4032-46CF-9B73-EB82C1210CD0}" dt="2023-12-20T02:53:49.619" v="69"/>
          <ac:picMkLst>
            <pc:docMk/>
            <pc:sldMk cId="2422728137" sldId="447"/>
            <ac:picMk id="25" creationId="{B00C7948-A783-5787-E336-43D58B6C1723}"/>
          </ac:picMkLst>
        </pc:picChg>
        <pc:picChg chg="add del mod">
          <ac:chgData name="Leonie Smith" userId="fed1330f33f5650e" providerId="LiveId" clId="{D55F2D4D-4032-46CF-9B73-EB82C1210CD0}" dt="2023-12-20T02:53:51.482" v="71"/>
          <ac:picMkLst>
            <pc:docMk/>
            <pc:sldMk cId="2422728137" sldId="447"/>
            <ac:picMk id="26" creationId="{2EED3115-3E52-EDBA-F47F-C823EE008041}"/>
          </ac:picMkLst>
        </pc:picChg>
        <pc:picChg chg="add del mod ord">
          <ac:chgData name="Leonie Smith" userId="fed1330f33f5650e" providerId="LiveId" clId="{D55F2D4D-4032-46CF-9B73-EB82C1210CD0}" dt="2023-12-20T02:54:13.261" v="72"/>
          <ac:picMkLst>
            <pc:docMk/>
            <pc:sldMk cId="2422728137" sldId="447"/>
            <ac:picMk id="29" creationId="{BAD29DA6-1CF3-623D-469E-57A14285CC71}"/>
          </ac:picMkLst>
        </pc:picChg>
        <pc:picChg chg="add mod">
          <ac:chgData name="Leonie Smith" userId="fed1330f33f5650e" providerId="LiveId" clId="{D55F2D4D-4032-46CF-9B73-EB82C1210CD0}" dt="2023-12-20T02:54:13.261" v="72"/>
          <ac:picMkLst>
            <pc:docMk/>
            <pc:sldMk cId="2422728137" sldId="447"/>
            <ac:picMk id="30" creationId="{7EED3C2A-6B3A-89A7-1206-78BBBEC0B55A}"/>
          </ac:picMkLst>
        </pc:picChg>
      </pc:sldChg>
      <pc:sldChg chg="addSp delSp modSp mod modTransition modAnim">
        <pc:chgData name="Leonie Smith" userId="fed1330f33f5650e" providerId="LiveId" clId="{D55F2D4D-4032-46CF-9B73-EB82C1210CD0}" dt="2023-12-20T02:54:35.674" v="73"/>
        <pc:sldMkLst>
          <pc:docMk/>
          <pc:sldMk cId="843663555" sldId="448"/>
        </pc:sldMkLst>
        <pc:picChg chg="del">
          <ac:chgData name="Leonie Smith" userId="fed1330f33f5650e" providerId="LiveId" clId="{D55F2D4D-4032-46CF-9B73-EB82C1210CD0}" dt="2023-12-20T02:50:22.841" v="43"/>
          <ac:picMkLst>
            <pc:docMk/>
            <pc:sldMk cId="843663555" sldId="448"/>
            <ac:picMk id="2" creationId="{FFD39019-0385-BD0E-4D2C-9671C5D11EF1}"/>
          </ac:picMkLst>
        </pc:picChg>
        <pc:picChg chg="add del mod">
          <ac:chgData name="Leonie Smith" userId="fed1330f33f5650e" providerId="LiveId" clId="{D55F2D4D-4032-46CF-9B73-EB82C1210CD0}" dt="2023-12-20T02:54:35.674" v="73"/>
          <ac:picMkLst>
            <pc:docMk/>
            <pc:sldMk cId="843663555" sldId="448"/>
            <ac:picMk id="3" creationId="{E1DDF5BB-C559-F949-317A-C8A49AF9A1DB}"/>
          </ac:picMkLst>
        </pc:picChg>
        <pc:picChg chg="add mod">
          <ac:chgData name="Leonie Smith" userId="fed1330f33f5650e" providerId="LiveId" clId="{D55F2D4D-4032-46CF-9B73-EB82C1210CD0}" dt="2023-12-20T02:54:35.674" v="73"/>
          <ac:picMkLst>
            <pc:docMk/>
            <pc:sldMk cId="843663555" sldId="448"/>
            <ac:picMk id="5" creationId="{651CA3B8-493D-5979-0D13-FFC362ACEFF5}"/>
          </ac:picMkLst>
        </pc:picChg>
      </pc:sldChg>
      <pc:sldChg chg="addSp delSp modSp mod modTransition modAnim">
        <pc:chgData name="Leonie Smith" userId="fed1330f33f5650e" providerId="LiveId" clId="{D55F2D4D-4032-46CF-9B73-EB82C1210CD0}" dt="2023-12-20T02:54:51.591" v="74"/>
        <pc:sldMkLst>
          <pc:docMk/>
          <pc:sldMk cId="4160448636" sldId="449"/>
        </pc:sldMkLst>
        <pc:picChg chg="del">
          <ac:chgData name="Leonie Smith" userId="fed1330f33f5650e" providerId="LiveId" clId="{D55F2D4D-4032-46CF-9B73-EB82C1210CD0}" dt="2023-12-20T02:50:22.841" v="43"/>
          <ac:picMkLst>
            <pc:docMk/>
            <pc:sldMk cId="4160448636" sldId="449"/>
            <ac:picMk id="2" creationId="{2B25A221-F421-31EF-7383-5C19CC299FA7}"/>
          </ac:picMkLst>
        </pc:picChg>
        <pc:picChg chg="add del mod">
          <ac:chgData name="Leonie Smith" userId="fed1330f33f5650e" providerId="LiveId" clId="{D55F2D4D-4032-46CF-9B73-EB82C1210CD0}" dt="2023-12-20T02:54:51.591" v="74"/>
          <ac:picMkLst>
            <pc:docMk/>
            <pc:sldMk cId="4160448636" sldId="449"/>
            <ac:picMk id="3" creationId="{A1E4FCC4-30AA-7C35-F4C8-8BBF646CD8B1}"/>
          </ac:picMkLst>
        </pc:picChg>
        <pc:picChg chg="add mod">
          <ac:chgData name="Leonie Smith" userId="fed1330f33f5650e" providerId="LiveId" clId="{D55F2D4D-4032-46CF-9B73-EB82C1210CD0}" dt="2023-12-20T02:54:51.591" v="74"/>
          <ac:picMkLst>
            <pc:docMk/>
            <pc:sldMk cId="4160448636" sldId="449"/>
            <ac:picMk id="5" creationId="{4BC80775-5291-B153-7AD1-AB9D73A1DBD5}"/>
          </ac:picMkLst>
        </pc:picChg>
      </pc:sldChg>
      <pc:sldChg chg="addSp delSp modSp mod modTransition modAnim modNotesTx">
        <pc:chgData name="Leonie Smith" userId="fed1330f33f5650e" providerId="LiveId" clId="{D55F2D4D-4032-46CF-9B73-EB82C1210CD0}" dt="2023-12-21T03:17:03.188" v="84" actId="20577"/>
        <pc:sldMkLst>
          <pc:docMk/>
          <pc:sldMk cId="826482979" sldId="468"/>
        </pc:sldMkLst>
        <pc:picChg chg="del">
          <ac:chgData name="Leonie Smith" userId="fed1330f33f5650e" providerId="LiveId" clId="{D55F2D4D-4032-46CF-9B73-EB82C1210CD0}" dt="2023-12-20T02:46:10.802" v="1"/>
          <ac:picMkLst>
            <pc:docMk/>
            <pc:sldMk cId="826482979" sldId="468"/>
            <ac:picMk id="4" creationId="{BE85FF09-31FC-31EB-5C1B-7F930B1CB52C}"/>
          </ac:picMkLst>
        </pc:picChg>
        <pc:picChg chg="add del mod">
          <ac:chgData name="Leonie Smith" userId="fed1330f33f5650e" providerId="LiveId" clId="{D55F2D4D-4032-46CF-9B73-EB82C1210CD0}" dt="2023-12-20T02:46:17.360" v="2"/>
          <ac:picMkLst>
            <pc:docMk/>
            <pc:sldMk cId="826482979" sldId="468"/>
            <ac:picMk id="6" creationId="{F7F96DB2-5EE4-2FFB-7CD9-7D3F4C32ADD6}"/>
          </ac:picMkLst>
        </pc:picChg>
        <pc:picChg chg="add del mod">
          <ac:chgData name="Leonie Smith" userId="fed1330f33f5650e" providerId="LiveId" clId="{D55F2D4D-4032-46CF-9B73-EB82C1210CD0}" dt="2023-12-20T02:46:19.922" v="4"/>
          <ac:picMkLst>
            <pc:docMk/>
            <pc:sldMk cId="826482979" sldId="468"/>
            <ac:picMk id="7" creationId="{1D1A46EC-0189-A69F-5CF4-5BEB67B12F44}"/>
          </ac:picMkLst>
        </pc:picChg>
        <pc:picChg chg="add del mod ord">
          <ac:chgData name="Leonie Smith" userId="fed1330f33f5650e" providerId="LiveId" clId="{D55F2D4D-4032-46CF-9B73-EB82C1210CD0}" dt="2023-12-20T02:46:26.814" v="5"/>
          <ac:picMkLst>
            <pc:docMk/>
            <pc:sldMk cId="826482979" sldId="468"/>
            <ac:picMk id="10" creationId="{AB39977E-EAE2-10D5-11AB-88E5E28EFB4F}"/>
          </ac:picMkLst>
        </pc:picChg>
        <pc:picChg chg="add del mod">
          <ac:chgData name="Leonie Smith" userId="fed1330f33f5650e" providerId="LiveId" clId="{D55F2D4D-4032-46CF-9B73-EB82C1210CD0}" dt="2023-12-20T02:50:22.841" v="43"/>
          <ac:picMkLst>
            <pc:docMk/>
            <pc:sldMk cId="826482979" sldId="468"/>
            <ac:picMk id="11" creationId="{BB000BEB-D606-7AC7-D686-B06F8FDE5815}"/>
          </ac:picMkLst>
        </pc:picChg>
        <pc:picChg chg="add del mod ord">
          <ac:chgData name="Leonie Smith" userId="fed1330f33f5650e" providerId="LiveId" clId="{D55F2D4D-4032-46CF-9B73-EB82C1210CD0}" dt="2023-12-20T02:50:28.733" v="44"/>
          <ac:picMkLst>
            <pc:docMk/>
            <pc:sldMk cId="826482979" sldId="468"/>
            <ac:picMk id="15" creationId="{A65078A4-FFAE-6AF3-9FE6-649B06B46C40}"/>
          </ac:picMkLst>
        </pc:picChg>
        <pc:picChg chg="add del mod">
          <ac:chgData name="Leonie Smith" userId="fed1330f33f5650e" providerId="LiveId" clId="{D55F2D4D-4032-46CF-9B73-EB82C1210CD0}" dt="2023-12-20T02:50:30.799" v="46"/>
          <ac:picMkLst>
            <pc:docMk/>
            <pc:sldMk cId="826482979" sldId="468"/>
            <ac:picMk id="16" creationId="{18C84E24-49FB-D171-F33E-472A107C7907}"/>
          </ac:picMkLst>
        </pc:picChg>
        <pc:picChg chg="add del mod ord">
          <ac:chgData name="Leonie Smith" userId="fed1330f33f5650e" providerId="LiveId" clId="{D55F2D4D-4032-46CF-9B73-EB82C1210CD0}" dt="2023-12-20T02:50:37.309" v="47"/>
          <ac:picMkLst>
            <pc:docMk/>
            <pc:sldMk cId="826482979" sldId="468"/>
            <ac:picMk id="19" creationId="{D94EA5BE-1B7A-6DF9-570A-FEA7893B9D8C}"/>
          </ac:picMkLst>
        </pc:picChg>
        <pc:picChg chg="add mod">
          <ac:chgData name="Leonie Smith" userId="fed1330f33f5650e" providerId="LiveId" clId="{D55F2D4D-4032-46CF-9B73-EB82C1210CD0}" dt="2023-12-20T02:50:37.309" v="47"/>
          <ac:picMkLst>
            <pc:docMk/>
            <pc:sldMk cId="826482979" sldId="468"/>
            <ac:picMk id="20" creationId="{2591CA7A-8C36-6609-8E88-D2F5462AD68C}"/>
          </ac:picMkLst>
        </pc:picChg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1004352135" sldId="469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667376990" sldId="470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522797075" sldId="471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205387913" sldId="473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207349943" sldId="474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009327160" sldId="476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1391029815" sldId="477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665500911" sldId="478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322764856" sldId="479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888699154" sldId="4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08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35-2</a:t>
            </a:r>
            <a:endParaRPr lang="en-IN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591CA7A-8C36-6609-8E88-D2F5462AD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FCDBEE-10BC-757A-14DD-72D152C86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"/>
    </mc:Choice>
    <mc:Fallback xmlns="">
      <p:transition spd="slow" advTm="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75181-33EA-1A8D-7923-FC62C6EF5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" b="51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2E301-07B6-E2E4-1634-71C91A614F7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7:4,5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6So Jesus went with them. But when He was not far from the house, the centurion sent friends with the message: “Lord, do not trouble Yourself, for I am not worthy to have You come under my roof.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ཡེ་ཤུ་ཁོ་ཚོ་དང་མཉམ་དུ་ཕེབས་ནས་ཁང་པ་དང་ཉེ་བར་བྱོན་སྐབས། བརྒྱ་དཔོན་གྱིས་གྲོགས་པོ་ཁ་ཤས་བཏང་སྟེ་ཁོང་ལ་“གཙོ་བོ། ཁྱེད་འོ་བརྒྱལ་ཏེ་ངའི་ཁྱིམ་ནང་དུ་ཕེབས་པར་མི་འོས་པ་མ་ཟད། </a:t>
            </a:r>
            <a:endParaRPr lang="en-ZA" sz="2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674047-76EF-74F2-9940-C7AC93522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5"/>
    </mc:Choice>
    <mc:Fallback xmlns="">
      <p:transition spd="slow" advTm="1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0F15-C908-EEBE-19A7-EEF658C52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 b="30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3D3FF-C0A9-8EB2-7F42-CDC574C7E9C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7That is why I did not consider myself worthy to come to You. But just say the word, and my servant will be healed. 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ང་ཁྱེད་ཀྱི་སྐུ་མདུན་དུ་བཅར་བ་ཡང་མི་འོས་བསམས་པས། ཁྱེད་ཀྱིས་བཀའ་གནང་བར་མཛོད་དང༌། ངའི་གཡོག་པོ་ནད་ལས་ཐར་བར་འགྱུར།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85AD76-4ED7-920F-1FBE-7F1EF5641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4"/>
    </mc:Choice>
    <mc:Fallback xmlns="">
      <p:transition spd="slow" advTm="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2C02E-1A70-C79A-78E2-030AF917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259E-F4D4-BF12-F559-D88E0AB1D6A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8For I myself am a man under authority, with soldiers under me. I tell one to go, and he goes; and another to come, and he comes. I tell my servant to do something, and he does it.”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གང་ལགས་ཤེ་ན། ང་ཡང་གཞན་གྱི་དབང་འོག་ཏུ་ཡོད་དང༌། ངའི་འོག་ཏུ་ཡང་དམག་མི་ཡོད། ངས་མི་ཞིག་ལ་སོང་ཞེས་ཟེར་ན་འགྲོ གཞན་ལ་ཚུར་ཤོག་ཅེས་བཤད་ན་ཡོང༌། ངའི་གཡོག་པོར་ལས་ཀ་དེ་བྱོས་ཤིག་ཅེས་བཤད་ན་ཁོས་དེ་ལྟར་བྱེད་”ཅེས་སྨྲས་པ་ལ།</a:t>
            </a:r>
            <a:endParaRPr lang="en-ZA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7EED3C2A-6B3A-89A7-1206-78BBBEC0B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3"/>
    </mc:Choice>
    <mc:Fallback xmlns="">
      <p:transition spd="slow" advTm="1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7C9B9-30EE-D60C-7792-5A47569A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75A9A-F8A8-1CE5-CEB4-68B60F38C1B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9When Jesus heard this, He marveled at the centurion. Turning to the crowd following Him, He said, “I tell you, not even in Israel have I found such great faith.”</a:t>
            </a:r>
            <a:endParaRPr lang="en-Z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ཡེ་ཤུས་དེ་གསན་ནས་ཡ་མཚན་སྐྱེས་པ་དང༌། ཞལ་ཕྱིར་བསྐོར་ཏེ་ཁོང་གི་རྗེས་སུ་འབྲང་བའི་མི་ཚོགས་ལ་“ངས་ཁྱེད་རྣམས་ལ་ཟེར་རྒྱུར། ཡི་སི་ར་ཨེལ་ལ་ཡང་ངས་འདི་འདྲ་བའི་དད་སེམས་ཡོད་པའི་མི་མ་མཐོང་”ཞེས་གསུངས།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1CA3B8-493D-5979-0D13-FFC362ACE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5"/>
    </mc:Choice>
    <mc:Fallback xmlns="">
      <p:transition spd="slow" advTm="1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B6D2E-4D3D-2633-6BE0-9FFB922E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540180-40B6-9EF5-715C-170406A7F8F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10And when the messengers returned to the house, they found the servant in good health.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དུན་དུ་བཏང་ཡོད་པའི་མི་རྣམས་བརྒྱ་དཔོན་གྱི་ཁང་པར་ཕྱིར་ལོག་སྐབས་གཡོག་པོ་ཁམས་བཟང་པོར་བསྡད་པ་མཐོ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C80775-5291-B153-7AD1-AB9D73A1D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"/>
    </mc:Choice>
    <mc:Fallback xmlns="">
      <p:transition spd="slow"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1BA66-A942-7489-27B2-8453C2C9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A1BDB-3C76-E19B-0502-0A99ED3E244C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D8138-E9B2-6E24-73D2-0F2F2854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49B78-2DEE-A77A-759A-43354E988FE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Centurion’s Faith - Luke 7:1-10; Matt 8:5-13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2804A8-5A64-278B-B21B-CC699952A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"/>
    </mc:Choice>
    <mc:Fallback xmlns="">
      <p:transition spd="slow" advTm="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30044-5035-62DA-542E-845D15E1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19" y="1282"/>
            <a:ext cx="12326795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C5198-036F-912F-6C29-C6DAE36DD18E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AE6CBF3-89C4-7944-DA9F-0EFD502A7CA6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1When Jesus had concluded His discourse in the hearing of the people, He went to Capernaum. 2There a highly valued servant of a centurion was sick and about to die.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ཡེ་ཤུས་མི་ཚོགས་ཀྱི་ཐོས་སར་བཀའ་དེ་ཐམས་ཅད་གསུངས་ཚར་རྗེས་ཀ་ཕར་ན་ཧུམ་ལ་ཕེབས།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དེར་དམག་མི་བརྒྱ་དཔོན་ཅིག་གིས་གུས་པར་བྱེད་པའི་གཡོག་པོ་ཞིག་ན་ནས་ཤི་གྲབས་ཡོད། </a:t>
            </a:r>
            <a:endParaRPr lang="en-ZA" sz="48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BA59EE9-9189-05FD-E5D6-5B445BD2C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1"/>
    </mc:Choice>
    <mc:Fallback xmlns="">
      <p:transition spd="slow" advTm="1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AC869-F1E8-507C-B7D6-119618B11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1FA7B-B722-9246-4DBF-05225BB08F50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3When the centurion heard about Jesus, he sent some Jewish elders to ask Him to come and heal his servant.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བརྒྱ་དཔོན་དེས་ཡེ་ཤུའི་སྐོར་ཐོས་པ་དང༌། གཡོག་པོ་ནད་ལས་ཐར་བའི་ཕྱིར་ཁོས་ཡེ་ཤུ་གདན་འདྲེན་ཞུ་བར་ཡ་ཧུ་དཱ་པའི་འགན་འཁུར་བའི་རྒན་པོ་རྣམས་ཁོང་གི་རྩར་བཏང་བ་དང༌། </a:t>
            </a:r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4CEC1F2-780D-06A9-DF07-B2A2B4F23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2"/>
    </mc:Choice>
    <mc:Fallback xmlns="">
      <p:transition spd="slow" advTm="1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12790-D85A-2CAB-A55C-A577A395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24525-835B-4DDD-ABE2-C68C0F49D5D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241739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They came to Jesus and begged him, “This man deserves to have you do this.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5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He loves our nation and has built our synagogue.”</a:t>
            </a:r>
            <a:endParaRPr lang="en-ZA" sz="4800" dirty="0"/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ཡེ་ཤུའི་མདུན་དུ་སླེབས་ནས་ཁོ་ཚོས་“ཁྱེད་ཀྱིས་དམག་མི་འདི་ལ་དེ་ལྟར་མཛད་འོས་པ་ཡིན།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གང་ལགས་ཤེ་ན། ང་ཚོའི་མི་རིགས་ལ་བྱམས་ཤིང༌། ཁོང་གིས་ང་ཚོའི་འདུ་ཁང་བརྩིགས་”ཞེས་ཞུ་བ་ནན་གྱིས་ཕུལ།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8454F64-1597-FBDA-1ED2-9AB1677D8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9"/>
    </mc:Choice>
    <mc:Fallback xmlns="">
      <p:transition spd="slow" advTm="1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923</Words>
  <Application>Microsoft Office PowerPoint</Application>
  <PresentationFormat>Widescreen</PresentationFormat>
  <Paragraphs>51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2024-07-22T08:39:21Z</dcterms:modified>
</cp:coreProperties>
</file>