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42" r:id="rId10"/>
    <p:sldId id="473" r:id="rId11"/>
    <p:sldId id="443" r:id="rId12"/>
    <p:sldId id="474" r:id="rId13"/>
    <p:sldId id="444" r:id="rId14"/>
    <p:sldId id="475" r:id="rId15"/>
    <p:sldId id="445" r:id="rId16"/>
    <p:sldId id="476" r:id="rId17"/>
    <p:sldId id="446" r:id="rId18"/>
    <p:sldId id="4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9D472C8-8D11-4727-9782-AF12E8AF07D6}" v="1" dt="2025-05-16T06:49:32.8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66" d="100"/>
          <a:sy n="66" d="100"/>
        </p:scale>
        <p:origin x="566" y="27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fred Smith" userId="3c60a3631c0db8ad" providerId="LiveId" clId="{49D472C8-8D11-4727-9782-AF12E8AF07D6}"/>
    <pc:docChg chg="custSel modSld">
      <pc:chgData name="Alfred Smith" userId="3c60a3631c0db8ad" providerId="LiveId" clId="{49D472C8-8D11-4727-9782-AF12E8AF07D6}" dt="2025-05-16T06:49:32.898" v="2"/>
      <pc:docMkLst>
        <pc:docMk/>
      </pc:docMkLst>
      <pc:sldChg chg="modSp">
        <pc:chgData name="Alfred Smith" userId="3c60a3631c0db8ad" providerId="LiveId" clId="{49D472C8-8D11-4727-9782-AF12E8AF07D6}" dt="2025-05-16T06:49:32.898" v="2"/>
        <pc:sldMkLst>
          <pc:docMk/>
          <pc:sldMk cId="3759221820" sldId="439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3759221820" sldId="439"/>
            <ac:spMk id="6" creationId="{416C064E-628E-47C0-A712-DB178FE9901E}"/>
          </ac:spMkLst>
        </pc:spChg>
      </pc:sldChg>
      <pc:sldChg chg="modSp mod">
        <pc:chgData name="Alfred Smith" userId="3c60a3631c0db8ad" providerId="LiveId" clId="{49D472C8-8D11-4727-9782-AF12E8AF07D6}" dt="2025-05-16T05:45:32.854" v="1" actId="27636"/>
        <pc:sldMkLst>
          <pc:docMk/>
          <pc:sldMk cId="826482979" sldId="468"/>
        </pc:sldMkLst>
        <pc:spChg chg="mod">
          <ac:chgData name="Alfred Smith" userId="3c60a3631c0db8ad" providerId="LiveId" clId="{49D472C8-8D11-4727-9782-AF12E8AF07D6}" dt="2025-05-16T05:45:32.854" v="1" actId="27636"/>
          <ac:spMkLst>
            <pc:docMk/>
            <pc:sldMk cId="826482979" sldId="468"/>
            <ac:spMk id="4" creationId="{E199D359-E405-8D53-74D6-D0B45D55ED90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1004352135" sldId="469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1004352135" sldId="469"/>
            <ac:spMk id="2" creationId="{23A0D462-8FA8-7BFB-8E19-E85CF1DE8A42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2667376990" sldId="470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2667376990" sldId="470"/>
            <ac:spMk id="3" creationId="{733D87E2-3131-9E2B-228F-41FAFD387DCE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522797075" sldId="471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522797075" sldId="471"/>
            <ac:spMk id="2" creationId="{E1240544-A6AA-AC75-DCD0-D2B28F9EC293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3384296886" sldId="472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3384296886" sldId="472"/>
            <ac:spMk id="2" creationId="{3429AD2A-D705-841F-AB26-59CB6F763A98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2205387913" sldId="473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2205387913" sldId="473"/>
            <ac:spMk id="2" creationId="{518173AA-9536-7375-7F85-B9299EFA00BD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2207349943" sldId="474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2207349943" sldId="474"/>
            <ac:spMk id="2" creationId="{9CAAC96A-15CA-EF19-14F3-C157208C2703}"/>
          </ac:spMkLst>
        </pc:spChg>
      </pc:sldChg>
      <pc:sldChg chg="modSp">
        <pc:chgData name="Alfred Smith" userId="3c60a3631c0db8ad" providerId="LiveId" clId="{49D472C8-8D11-4727-9782-AF12E8AF07D6}" dt="2025-05-16T06:49:32.898" v="2"/>
        <pc:sldMkLst>
          <pc:docMk/>
          <pc:sldMk cId="1610214807" sldId="475"/>
        </pc:sldMkLst>
        <pc:spChg chg="mod">
          <ac:chgData name="Alfred Smith" userId="3c60a3631c0db8ad" providerId="LiveId" clId="{49D472C8-8D11-4727-9782-AF12E8AF07D6}" dt="2025-05-16T06:49:32.898" v="2"/>
          <ac:spMkLst>
            <pc:docMk/>
            <pc:sldMk cId="1610214807" sldId="475"/>
            <ac:spMk id="4" creationId="{6D8C26D3-A581-D744-4991-92CC7D9E4DCE}"/>
          </ac:spMkLst>
        </pc:spChg>
      </pc:sldChg>
    </pc:docChg>
  </pc:docChgLst>
  <pc:docChgLst>
    <pc:chgData name="Leonie Smith" userId="fed1330f33f5650e" providerId="LiveId" clId="{365D44C8-515E-4155-950C-2C32552C25B1}"/>
    <pc:docChg chg="modSld">
      <pc:chgData name="Leonie Smith" userId="fed1330f33f5650e" providerId="LiveId" clId="{365D44C8-515E-4155-950C-2C32552C25B1}" dt="2023-12-21T03:19:05.431" v="57" actId="20577"/>
      <pc:docMkLst>
        <pc:docMk/>
      </pc:docMkLst>
      <pc:sldChg chg="addSp delSp modSp mod modTransition modAnim">
        <pc:chgData name="Leonie Smith" userId="fed1330f33f5650e" providerId="LiveId" clId="{365D44C8-515E-4155-950C-2C32552C25B1}" dt="2023-12-20T03:01:01.417" v="47"/>
        <pc:sldMkLst>
          <pc:docMk/>
          <pc:sldMk cId="3759221820" sldId="439"/>
        </pc:sldMkLst>
      </pc:sldChg>
      <pc:sldChg chg="addSp delSp modSp mod modTransition modAnim">
        <pc:chgData name="Leonie Smith" userId="fed1330f33f5650e" providerId="LiveId" clId="{365D44C8-515E-4155-950C-2C32552C25B1}" dt="2023-12-20T02:56:28.828" v="11"/>
        <pc:sldMkLst>
          <pc:docMk/>
          <pc:sldMk cId="923867738" sldId="440"/>
        </pc:sldMkLst>
      </pc:sldChg>
      <pc:sldChg chg="addSp delSp modSp mod modTransition modAnim">
        <pc:chgData name="Leonie Smith" userId="fed1330f33f5650e" providerId="LiveId" clId="{365D44C8-515E-4155-950C-2C32552C25B1}" dt="2023-12-20T02:56:49.282" v="14"/>
        <pc:sldMkLst>
          <pc:docMk/>
          <pc:sldMk cId="3676245138" sldId="441"/>
        </pc:sldMkLst>
      </pc:sldChg>
      <pc:sldChg chg="addSp delSp modSp mod modTransition modAnim">
        <pc:chgData name="Leonie Smith" userId="fed1330f33f5650e" providerId="LiveId" clId="{365D44C8-515E-4155-950C-2C32552C25B1}" dt="2023-12-20T02:57:17.598" v="20"/>
        <pc:sldMkLst>
          <pc:docMk/>
          <pc:sldMk cId="2180228365" sldId="442"/>
        </pc:sldMkLst>
      </pc:sldChg>
      <pc:sldChg chg="addSp delSp modSp mod modTransition modAnim">
        <pc:chgData name="Leonie Smith" userId="fed1330f33f5650e" providerId="LiveId" clId="{365D44C8-515E-4155-950C-2C32552C25B1}" dt="2023-12-20T02:57:37.759" v="23"/>
        <pc:sldMkLst>
          <pc:docMk/>
          <pc:sldMk cId="3095902142" sldId="443"/>
        </pc:sldMkLst>
      </pc:sldChg>
      <pc:sldChg chg="addSp delSp modSp mod modTransition modAnim">
        <pc:chgData name="Leonie Smith" userId="fed1330f33f5650e" providerId="LiveId" clId="{365D44C8-515E-4155-950C-2C32552C25B1}" dt="2023-12-20T02:58:05.094" v="29"/>
        <pc:sldMkLst>
          <pc:docMk/>
          <pc:sldMk cId="1718612039" sldId="444"/>
        </pc:sldMkLst>
      </pc:sldChg>
      <pc:sldChg chg="addSp delSp modSp mod modTransition modAnim">
        <pc:chgData name="Leonie Smith" userId="fed1330f33f5650e" providerId="LiveId" clId="{365D44C8-515E-4155-950C-2C32552C25B1}" dt="2023-12-20T02:59:01.592" v="38"/>
        <pc:sldMkLst>
          <pc:docMk/>
          <pc:sldMk cId="2166098122" sldId="445"/>
        </pc:sldMkLst>
      </pc:sldChg>
      <pc:sldChg chg="addSp delSp modSp mod modTransition modAnim">
        <pc:chgData name="Leonie Smith" userId="fed1330f33f5650e" providerId="LiveId" clId="{365D44C8-515E-4155-950C-2C32552C25B1}" dt="2023-12-20T02:59:19.607" v="41"/>
        <pc:sldMkLst>
          <pc:docMk/>
          <pc:sldMk cId="665805102" sldId="446"/>
        </pc:sldMkLst>
      </pc:sldChg>
      <pc:sldChg chg="addSp delSp modSp mod modTransition modAnim modNotesTx">
        <pc:chgData name="Leonie Smith" userId="fed1330f33f5650e" providerId="LiveId" clId="{365D44C8-515E-4155-950C-2C32552C25B1}" dt="2023-12-21T03:19:05.431" v="57" actId="20577"/>
        <pc:sldMkLst>
          <pc:docMk/>
          <pc:sldMk cId="826482979" sldId="468"/>
        </pc:sldMkLst>
      </pc:sldChg>
    </pc:docChg>
  </pc:docChgLst>
  <pc:docChgLst>
    <pc:chgData name="Leonie Smith" userId="fed1330f33f5650e" providerId="LiveId" clId="{13945DA0-31CD-49CE-801C-3DB46E20B00D}"/>
    <pc:docChg chg="undo custSel addSld delSld modSld">
      <pc:chgData name="Leonie Smith" userId="fed1330f33f5650e" providerId="LiveId" clId="{13945DA0-31CD-49CE-801C-3DB46E20B00D}" dt="2022-11-03T06:44:49.386" v="66"/>
      <pc:docMkLst>
        <pc:docMk/>
      </pc:docMkLst>
      <pc:sldChg chg="addSp modSp">
        <pc:chgData name="Leonie Smith" userId="fed1330f33f5650e" providerId="LiveId" clId="{13945DA0-31CD-49CE-801C-3DB46E20B00D}" dt="2022-10-26T06:11:33.799" v="1"/>
        <pc:sldMkLst>
          <pc:docMk/>
          <pc:sldMk cId="3759221820" sldId="439"/>
        </pc:sldMkLst>
      </pc:sldChg>
      <pc:sldChg chg="addSp delSp modSp">
        <pc:chgData name="Leonie Smith" userId="fed1330f33f5650e" providerId="LiveId" clId="{13945DA0-31CD-49CE-801C-3DB46E20B00D}" dt="2022-10-26T06:13:37.524" v="3"/>
        <pc:sldMkLst>
          <pc:docMk/>
          <pc:sldMk cId="923867738" sldId="440"/>
        </pc:sldMkLst>
      </pc:sldChg>
      <pc:sldChg chg="addSp delSp modSp">
        <pc:chgData name="Leonie Smith" userId="fed1330f33f5650e" providerId="LiveId" clId="{13945DA0-31CD-49CE-801C-3DB46E20B00D}" dt="2022-10-26T06:18:31.222" v="11"/>
        <pc:sldMkLst>
          <pc:docMk/>
          <pc:sldMk cId="3676245138" sldId="441"/>
        </pc:sldMkLst>
      </pc:sldChg>
      <pc:sldChg chg="addSp delSp modSp">
        <pc:chgData name="Leonie Smith" userId="fed1330f33f5650e" providerId="LiveId" clId="{13945DA0-31CD-49CE-801C-3DB46E20B00D}" dt="2022-10-26T06:21:08.602" v="15"/>
        <pc:sldMkLst>
          <pc:docMk/>
          <pc:sldMk cId="2180228365" sldId="442"/>
        </pc:sldMkLst>
      </pc:sldChg>
      <pc:sldChg chg="addSp delSp modSp">
        <pc:chgData name="Leonie Smith" userId="fed1330f33f5650e" providerId="LiveId" clId="{13945DA0-31CD-49CE-801C-3DB46E20B00D}" dt="2022-11-03T06:44:49.386" v="66"/>
        <pc:sldMkLst>
          <pc:docMk/>
          <pc:sldMk cId="3095902142" sldId="443"/>
        </pc:sldMkLst>
      </pc:sldChg>
      <pc:sldChg chg="addSp delSp modSp">
        <pc:chgData name="Leonie Smith" userId="fed1330f33f5650e" providerId="LiveId" clId="{13945DA0-31CD-49CE-801C-3DB46E20B00D}" dt="2022-10-26T06:25:43.227" v="20"/>
        <pc:sldMkLst>
          <pc:docMk/>
          <pc:sldMk cId="1718612039" sldId="444"/>
        </pc:sldMkLst>
      </pc:sldChg>
      <pc:sldChg chg="addSp delSp modSp">
        <pc:chgData name="Leonie Smith" userId="fed1330f33f5650e" providerId="LiveId" clId="{13945DA0-31CD-49CE-801C-3DB46E20B00D}" dt="2022-10-26T06:28:05.779" v="23"/>
        <pc:sldMkLst>
          <pc:docMk/>
          <pc:sldMk cId="2166098122" sldId="445"/>
        </pc:sldMkLst>
      </pc:sldChg>
      <pc:sldChg chg="addSp delSp modSp">
        <pc:chgData name="Leonie Smith" userId="fed1330f33f5650e" providerId="LiveId" clId="{13945DA0-31CD-49CE-801C-3DB46E20B00D}" dt="2022-10-26T06:29:59.852" v="27"/>
        <pc:sldMkLst>
          <pc:docMk/>
          <pc:sldMk cId="665805102" sldId="446"/>
        </pc:sldMkLst>
      </pc:sldChg>
      <pc:sldChg chg="addSp delSp modSp modNotesTx">
        <pc:chgData name="Leonie Smith" userId="fed1330f33f5650e" providerId="LiveId" clId="{13945DA0-31CD-49CE-801C-3DB46E20B00D}" dt="2022-11-03T06:30:12.522" v="58"/>
        <pc:sldMkLst>
          <pc:docMk/>
          <pc:sldMk cId="826482979" sldId="468"/>
        </pc:sldMkLst>
      </pc:sldChg>
      <pc:sldChg chg="addSp delSp modSp add del mod">
        <pc:chgData name="Leonie Smith" userId="fed1330f33f5650e" providerId="LiveId" clId="{13945DA0-31CD-49CE-801C-3DB46E20B00D}" dt="2022-11-03T06:30:11.247" v="57" actId="21"/>
        <pc:sldMkLst>
          <pc:docMk/>
          <pc:sldMk cId="1004352135" sldId="469"/>
        </pc:sldMkLst>
      </pc:sldChg>
      <pc:sldChg chg="addSp modSp mod">
        <pc:chgData name="Leonie Smith" userId="fed1330f33f5650e" providerId="LiveId" clId="{13945DA0-31CD-49CE-801C-3DB46E20B00D}" dt="2022-11-03T06:10:10.367" v="38" actId="14100"/>
        <pc:sldMkLst>
          <pc:docMk/>
          <pc:sldMk cId="2667376990" sldId="470"/>
        </pc:sldMkLst>
      </pc:sldChg>
      <pc:sldChg chg="addSp modSp mod">
        <pc:chgData name="Leonie Smith" userId="fed1330f33f5650e" providerId="LiveId" clId="{13945DA0-31CD-49CE-801C-3DB46E20B00D}" dt="2022-11-03T06:11:06.307" v="42" actId="20577"/>
        <pc:sldMkLst>
          <pc:docMk/>
          <pc:sldMk cId="522797075" sldId="471"/>
        </pc:sldMkLst>
      </pc:sldChg>
      <pc:sldChg chg="addSp modSp">
        <pc:chgData name="Leonie Smith" userId="fed1330f33f5650e" providerId="LiveId" clId="{13945DA0-31CD-49CE-801C-3DB46E20B00D}" dt="2022-11-03T06:11:12.313" v="43"/>
        <pc:sldMkLst>
          <pc:docMk/>
          <pc:sldMk cId="3384296886" sldId="472"/>
        </pc:sldMkLst>
      </pc:sldChg>
      <pc:sldChg chg="addSp modSp">
        <pc:chgData name="Leonie Smith" userId="fed1330f33f5650e" providerId="LiveId" clId="{13945DA0-31CD-49CE-801C-3DB46E20B00D}" dt="2022-11-03T06:11:14.904" v="44"/>
        <pc:sldMkLst>
          <pc:docMk/>
          <pc:sldMk cId="2205387913" sldId="473"/>
        </pc:sldMkLst>
      </pc:sldChg>
      <pc:sldChg chg="addSp modSp mod">
        <pc:chgData name="Leonie Smith" userId="fed1330f33f5650e" providerId="LiveId" clId="{13945DA0-31CD-49CE-801C-3DB46E20B00D}" dt="2022-11-03T06:11:31.440" v="48" actId="1076"/>
        <pc:sldMkLst>
          <pc:docMk/>
          <pc:sldMk cId="2207349943" sldId="474"/>
        </pc:sldMkLst>
      </pc:sldChg>
      <pc:sldChg chg="addSp delSp modSp">
        <pc:chgData name="Leonie Smith" userId="fed1330f33f5650e" providerId="LiveId" clId="{13945DA0-31CD-49CE-801C-3DB46E20B00D}" dt="2022-11-03T06:11:40.548" v="49"/>
        <pc:sldMkLst>
          <pc:docMk/>
          <pc:sldMk cId="1610214807" sldId="475"/>
        </pc:sldMkLst>
      </pc:sldChg>
      <pc:sldChg chg="addSp delSp modSp new mod">
        <pc:chgData name="Leonie Smith" userId="fed1330f33f5650e" providerId="LiveId" clId="{13945DA0-31CD-49CE-801C-3DB46E20B00D}" dt="2022-11-03T06:40:58.408" v="64" actId="22"/>
        <pc:sldMkLst>
          <pc:docMk/>
          <pc:sldMk cId="2725845825" sldId="478"/>
        </pc:sldMkLst>
      </pc:sldChg>
    </pc:docChg>
  </pc:docChgLst>
  <pc:docChgLst>
    <pc:chgData name="Alfred Smith" userId="3c60a3631c0db8ad" providerId="LiveId" clId="{9B891846-55CC-4BE3-BC88-859C56748EF4}"/>
    <pc:docChg chg="undo redo custSel modSld">
      <pc:chgData name="Alfred Smith" userId="3c60a3631c0db8ad" providerId="LiveId" clId="{9B891846-55CC-4BE3-BC88-859C56748EF4}" dt="2024-07-22T08:41:11.640" v="14"/>
      <pc:docMkLst>
        <pc:docMk/>
      </pc:docMkLst>
      <pc:sldChg chg="modSp mod">
        <pc:chgData name="Alfred Smith" userId="3c60a3631c0db8ad" providerId="LiveId" clId="{9B891846-55CC-4BE3-BC88-859C56748EF4}" dt="2024-07-22T08:39:57.741" v="5"/>
        <pc:sldMkLst>
          <pc:docMk/>
          <pc:sldMk cId="923867738" sldId="440"/>
        </pc:sldMkLst>
      </pc:sldChg>
      <pc:sldChg chg="modSp mod">
        <pc:chgData name="Alfred Smith" userId="3c60a3631c0db8ad" providerId="LiveId" clId="{9B891846-55CC-4BE3-BC88-859C56748EF4}" dt="2024-07-22T08:40:06.787" v="6"/>
        <pc:sldMkLst>
          <pc:docMk/>
          <pc:sldMk cId="3676245138" sldId="441"/>
        </pc:sldMkLst>
      </pc:sldChg>
      <pc:sldChg chg="modSp mod">
        <pc:chgData name="Alfred Smith" userId="3c60a3631c0db8ad" providerId="LiveId" clId="{9B891846-55CC-4BE3-BC88-859C56748EF4}" dt="2024-07-22T08:40:23.541" v="8" actId="6549"/>
        <pc:sldMkLst>
          <pc:docMk/>
          <pc:sldMk cId="2180228365" sldId="442"/>
        </pc:sldMkLst>
      </pc:sldChg>
      <pc:sldChg chg="modSp mod">
        <pc:chgData name="Alfred Smith" userId="3c60a3631c0db8ad" providerId="LiveId" clId="{9B891846-55CC-4BE3-BC88-859C56748EF4}" dt="2024-07-22T08:40:36.486" v="11"/>
        <pc:sldMkLst>
          <pc:docMk/>
          <pc:sldMk cId="3095902142" sldId="443"/>
        </pc:sldMkLst>
      </pc:sldChg>
      <pc:sldChg chg="modSp mod">
        <pc:chgData name="Alfred Smith" userId="3c60a3631c0db8ad" providerId="LiveId" clId="{9B891846-55CC-4BE3-BC88-859C56748EF4}" dt="2024-07-22T08:40:49.929" v="12"/>
        <pc:sldMkLst>
          <pc:docMk/>
          <pc:sldMk cId="1718612039" sldId="444"/>
        </pc:sldMkLst>
      </pc:sldChg>
      <pc:sldChg chg="modSp mod">
        <pc:chgData name="Alfred Smith" userId="3c60a3631c0db8ad" providerId="LiveId" clId="{9B891846-55CC-4BE3-BC88-859C56748EF4}" dt="2024-07-22T08:41:01.573" v="13"/>
        <pc:sldMkLst>
          <pc:docMk/>
          <pc:sldMk cId="2166098122" sldId="445"/>
        </pc:sldMkLst>
      </pc:sldChg>
      <pc:sldChg chg="modSp mod">
        <pc:chgData name="Alfred Smith" userId="3c60a3631c0db8ad" providerId="LiveId" clId="{9B891846-55CC-4BE3-BC88-859C56748EF4}" dt="2024-07-22T08:41:11.640" v="14"/>
        <pc:sldMkLst>
          <pc:docMk/>
          <pc:sldMk cId="665805102" sldId="446"/>
        </pc:sldMkLst>
      </pc:sldChg>
      <pc:sldChg chg="addSp delSp modSp mod">
        <pc:chgData name="Alfred Smith" userId="3c60a3631c0db8ad" providerId="LiveId" clId="{9B891846-55CC-4BE3-BC88-859C56748EF4}" dt="2024-07-22T08:35:49.978" v="4" actId="27636"/>
        <pc:sldMkLst>
          <pc:docMk/>
          <pc:sldMk cId="826482979" sldId="468"/>
        </pc:sldMkLst>
      </pc:sldChg>
      <pc:sldChg chg="addSp modSp">
        <pc:chgData name="Alfred Smith" userId="3c60a3631c0db8ad" providerId="LiveId" clId="{9B891846-55CC-4BE3-BC88-859C56748EF4}" dt="2024-07-22T08:09:27.718" v="2"/>
        <pc:sldMkLst>
          <pc:docMk/>
          <pc:sldMk cId="2667376990" sldId="470"/>
        </pc:sldMkLst>
      </pc:sldChg>
    </pc:docChg>
  </pc:docChgLst>
  <pc:docChgLst>
    <pc:chgData name="Alfred Smith" userId="3c60a3631c0db8ad" providerId="LiveId" clId="{48DFE8CF-D0EC-4C9B-9785-A0AB9E9D093D}"/>
    <pc:docChg chg="modSld">
      <pc:chgData name="Alfred Smith" userId="3c60a3631c0db8ad" providerId="LiveId" clId="{48DFE8CF-D0EC-4C9B-9785-A0AB9E9D093D}" dt="2025-04-25T09:46:38.594" v="6"/>
      <pc:docMkLst>
        <pc:docMk/>
      </pc:docMkLst>
      <pc:sldChg chg="modSp mod">
        <pc:chgData name="Alfred Smith" userId="3c60a3631c0db8ad" providerId="LiveId" clId="{48DFE8CF-D0EC-4C9B-9785-A0AB9E9D093D}" dt="2025-04-25T09:44:13.140" v="0"/>
        <pc:sldMkLst>
          <pc:docMk/>
          <pc:sldMk cId="923867738" sldId="440"/>
        </pc:sldMkLst>
        <pc:spChg chg="mod">
          <ac:chgData name="Alfred Smith" userId="3c60a3631c0db8ad" providerId="LiveId" clId="{48DFE8CF-D0EC-4C9B-9785-A0AB9E9D093D}" dt="2025-04-25T09:44:13.140" v="0"/>
          <ac:spMkLst>
            <pc:docMk/>
            <pc:sldMk cId="923867738" sldId="440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4:31.074" v="1"/>
        <pc:sldMkLst>
          <pc:docMk/>
          <pc:sldMk cId="3676245138" sldId="441"/>
        </pc:sldMkLst>
        <pc:spChg chg="mod">
          <ac:chgData name="Alfred Smith" userId="3c60a3631c0db8ad" providerId="LiveId" clId="{48DFE8CF-D0EC-4C9B-9785-A0AB9E9D093D}" dt="2025-04-25T09:44:31.074" v="1"/>
          <ac:spMkLst>
            <pc:docMk/>
            <pc:sldMk cId="3676245138" sldId="441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4:55.210" v="2"/>
        <pc:sldMkLst>
          <pc:docMk/>
          <pc:sldMk cId="2180228365" sldId="442"/>
        </pc:sldMkLst>
        <pc:spChg chg="mod">
          <ac:chgData name="Alfred Smith" userId="3c60a3631c0db8ad" providerId="LiveId" clId="{48DFE8CF-D0EC-4C9B-9785-A0AB9E9D093D}" dt="2025-04-25T09:44:55.210" v="2"/>
          <ac:spMkLst>
            <pc:docMk/>
            <pc:sldMk cId="2180228365" sldId="442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5:13.697" v="3"/>
        <pc:sldMkLst>
          <pc:docMk/>
          <pc:sldMk cId="3095902142" sldId="443"/>
        </pc:sldMkLst>
        <pc:spChg chg="mod">
          <ac:chgData name="Alfred Smith" userId="3c60a3631c0db8ad" providerId="LiveId" clId="{48DFE8CF-D0EC-4C9B-9785-A0AB9E9D093D}" dt="2025-04-25T09:45:13.697" v="3"/>
          <ac:spMkLst>
            <pc:docMk/>
            <pc:sldMk cId="3095902142" sldId="443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5:46.976" v="4"/>
        <pc:sldMkLst>
          <pc:docMk/>
          <pc:sldMk cId="1718612039" sldId="444"/>
        </pc:sldMkLst>
        <pc:spChg chg="mod">
          <ac:chgData name="Alfred Smith" userId="3c60a3631c0db8ad" providerId="LiveId" clId="{48DFE8CF-D0EC-4C9B-9785-A0AB9E9D093D}" dt="2025-04-25T09:45:46.976" v="4"/>
          <ac:spMkLst>
            <pc:docMk/>
            <pc:sldMk cId="1718612039" sldId="444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6:14.581" v="5"/>
        <pc:sldMkLst>
          <pc:docMk/>
          <pc:sldMk cId="2166098122" sldId="445"/>
        </pc:sldMkLst>
        <pc:spChg chg="mod">
          <ac:chgData name="Alfred Smith" userId="3c60a3631c0db8ad" providerId="LiveId" clId="{48DFE8CF-D0EC-4C9B-9785-A0AB9E9D093D}" dt="2025-04-25T09:46:14.581" v="5"/>
          <ac:spMkLst>
            <pc:docMk/>
            <pc:sldMk cId="2166098122" sldId="445"/>
            <ac:spMk id="6" creationId="{416C064E-628E-47C0-A712-DB178FE9901E}"/>
          </ac:spMkLst>
        </pc:spChg>
      </pc:sldChg>
      <pc:sldChg chg="modSp mod">
        <pc:chgData name="Alfred Smith" userId="3c60a3631c0db8ad" providerId="LiveId" clId="{48DFE8CF-D0EC-4C9B-9785-A0AB9E9D093D}" dt="2025-04-25T09:46:38.594" v="6"/>
        <pc:sldMkLst>
          <pc:docMk/>
          <pc:sldMk cId="665805102" sldId="446"/>
        </pc:sldMkLst>
        <pc:spChg chg="mod">
          <ac:chgData name="Alfred Smith" userId="3c60a3631c0db8ad" providerId="LiveId" clId="{48DFE8CF-D0EC-4C9B-9785-A0AB9E9D093D}" dt="2025-04-25T09:46:38.594" v="6"/>
          <ac:spMkLst>
            <pc:docMk/>
            <pc:sldMk cId="665805102" sldId="446"/>
            <ac:spMk id="6" creationId="{416C064E-628E-47C0-A712-DB178FE9901E}"/>
          </ac:spMkLst>
        </pc:spChg>
      </pc:sldChg>
    </pc:docChg>
  </pc:docChgLst>
  <pc:docChgLst>
    <pc:chgData name="Alfred Smith" userId="3c60a3631c0db8ad" providerId="LiveId" clId="{3D0E635C-0BA6-440D-BF5E-394E1D889DEE}"/>
    <pc:docChg chg="delSld">
      <pc:chgData name="Alfred Smith" userId="3c60a3631c0db8ad" providerId="LiveId" clId="{3D0E635C-0BA6-440D-BF5E-394E1D889DEE}" dt="2024-02-21T09:25:41.490" v="0" actId="47"/>
      <pc:docMkLst>
        <pc:docMk/>
      </pc:docMkLst>
      <pc:sldChg chg="del">
        <pc:chgData name="Alfred Smith" userId="3c60a3631c0db8ad" providerId="LiveId" clId="{3D0E635C-0BA6-440D-BF5E-394E1D889DEE}" dt="2024-02-21T09:25:41.490" v="0" actId="47"/>
        <pc:sldMkLst>
          <pc:docMk/>
          <pc:sldMk cId="2725845825" sldId="47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2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2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2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2025/05/16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bible.com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discovery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biblehub.com/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hyperlink" Target="https://creativecommons.org/publicdomain/zero/1.0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35-3</a:t>
            </a:r>
            <a:endParaRPr lang="en-IN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C6B46EC-AA74-7669-36EA-D88A94CDD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199D359-E405-8D53-74D6-D0B45D55E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9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The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Holy Bible in Modern Literary Tibetan, New Tibetan Bible translation.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This translation is made available under the terms of the Creative Commons Attribution-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NonCommercial</a:t>
            </a: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-</a:t>
            </a:r>
            <a:r>
              <a:rPr lang="en-US" sz="18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NoDerivatives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 4.0 International license.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08"/>
    </mc:Choice>
    <mc:Fallback xmlns="">
      <p:transition spd="slow" advTm="3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108070-2037-D6B2-E96A-D05CEE29F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-294640"/>
            <a:ext cx="12192000" cy="71526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18173AA-9536-7375-7F85-B9299EFA00BD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3879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14Then He went up and touched the coffin, and those carrying it stood still. “Young man,” He said, “I tell you, get up!”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14ཁོང་ཉིད་ཁྱོགས་ཤིང་གི་གམ་དུ་ཕེབས་ཤིང་དེར་ཕྱག་གིས་རེག་པ་དང་འཁུར་མཁན་རྣམས་ཀྱང་བསྡད། ཁོང་གིས་འདི་སྐད༌དུ། ཀྱེ། གསར༌བུ། ངས་ཁྱོད་ལ་སྨྲ་བར༌བྱ་སྟེ། ཡར་ལོངས་དང་ཞེས་གསུངས་པ༌ན།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8B79BCA-7F6D-DA84-D084-A47E1E26B6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0959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697"/>
    </mc:Choice>
    <mc:Fallback xmlns="">
      <p:transition spd="slow" advTm="12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886D86-7952-DD2E-D87C-077F5EB9D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CAAC96A-15CA-EF19-14F3-C157208C2703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15And the dead man sat up and began to speak! Then Jesus gave him back to his mother.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15གཤིན་པོ་དེ་སླར་གསོན་ཞིང་ཡར་ལངས་ནས་སྐད་ཆ་སྨྲས་སོ།། ཁོང་གིས་མི་དེ་ཕྱིར་རང་གི་མ་ལ་སྤྲད་དོ།།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2F2B459-B579-A72D-ACE2-93A87922E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186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61"/>
    </mc:Choice>
    <mc:Fallback xmlns="">
      <p:transition spd="slow" advTm="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5074A6-F9D6-6539-9DD0-50FA3BB4F6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648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8C26D3-A581-D744-4991-92CC7D9E4DCE}"/>
              </a:ext>
            </a:extLst>
          </p:cNvPr>
          <p:cNvSpPr txBox="1"/>
          <p:nvPr/>
        </p:nvSpPr>
        <p:spPr>
          <a:xfrm>
            <a:off x="9931641" y="459041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16A sense of awe swept over all of them, and they glorified God. “A great prophet has appeared among us!” they said. “God has visited His people!” </a:t>
            </a:r>
            <a:endParaRPr lang="en-Z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16མི་ཐམས་ཅད་ངོ་མཚར་སྐྱེས་ཏེ་དཀོན་མཆོག་ལ་བསྟོད་བསྔགས་བརྗོད་ཅིང་ཕན་ཚུན་ན༌རེ། ལུང་སྟོན་པ་ཆེན་པོ་ཞིག་བདག་ཅག་གི་ཁྲོད་ནས་བྱུང༌བ་རེད། དཀོན་མཆོག་གིས་རང་གི་མི་སྡེ་ལ་གཟིགས་སྐྱོང་མཛད་དོ་ཞེས་སྨྲས༌ཤིང་།</a:t>
            </a:r>
            <a:endParaRPr lang="en-ZA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88D90B3E-DD5E-8C61-97F5-58E6FAA650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6609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73"/>
    </mc:Choice>
    <mc:Fallback xmlns="">
      <p:transition spd="slow" advTm="1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671AFA-FCAF-35AB-E6E5-AF2D456DD3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27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>
                <a:solidFill>
                  <a:srgbClr val="777A7B"/>
                </a:solidFill>
                <a:latin typeface="Arial" panose="020B0604020202020204" pitchFamily="34" charset="0"/>
              </a:rPr>
              <a:t>17And the news about Jesus spread throughout Judea and all the surrounding region.</a:t>
            </a:r>
            <a:endParaRPr lang="en-ZA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600">
                <a:solidFill>
                  <a:srgbClr val="777A7B"/>
                </a:solidFill>
                <a:latin typeface="Arial" panose="020B0604020202020204" pitchFamily="34" charset="0"/>
              </a:rPr>
              <a:t>17སྐྱབས་མགོན་ཡེ་ཤུའི་དོན་དེ་ཡ་ཧུ་དཱའི་ཡུལ་དང་མཐའ་འཁོར་གྱི་ས་ཆ་ཀུན་ལ་ཁྱབ༌བོ།།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142F649-5E8B-324E-D6C5-94F6E5FF39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580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8"/>
    </mc:Choice>
    <mc:Fallback xmlns="">
      <p:transition spd="slow" advTm="5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90A21B-B6FD-9D28-454E-21B75F7398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0298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09E5C-219F-03AD-AD1C-6DB8FB5C3B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A0D462-8FA8-7BFB-8E19-E85CF1DE8A42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The Widow’s Son - Luke 7:11-17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ལོ་ཀུ 7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/>
          </a:p>
        </p:txBody>
      </p:sp>
      <p:pic>
        <p:nvPicPr>
          <p:cNvPr id="18" name="Audio 17">
            <a:hlinkClick r:id="" action="ppaction://media"/>
            <a:extLst>
              <a:ext uri="{FF2B5EF4-FFF2-40B4-BE49-F238E27FC236}">
                <a16:creationId xmlns:a16="http://schemas.microsoft.com/office/drawing/2014/main" id="{6EF66ED2-F571-1435-0FE7-B06B57193B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7"/>
    </mc:Choice>
    <mc:Fallback xmlns="">
      <p:transition spd="slow" advTm="5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413970-F88C-FCA1-2ECD-9A985445DA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1"/>
          <a:stretch/>
        </p:blipFill>
        <p:spPr>
          <a:xfrm>
            <a:off x="20" y="-73713"/>
            <a:ext cx="12325330" cy="69317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33D87E2-3131-9E2B-228F-41FAFD387DCE}"/>
              </a:ext>
            </a:extLst>
          </p:cNvPr>
          <p:cNvSpPr txBox="1"/>
          <p:nvPr/>
        </p:nvSpPr>
        <p:spPr>
          <a:xfrm>
            <a:off x="7131271" y="0"/>
            <a:ext cx="519407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ལོ་ཀུ 7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བུ་ཞིག་སླར་གསོན་དུ་བཅུག་པ།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BF24DB2A-A89B-C32C-7E02-835A26BEDFCB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11Soon afterward, Jesus went to a town called Nain. His disciples went with Him, accompanied by a large crowd.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11དེ་ནས་ཅང་མ་འགོར༌བར། སྐྱབས་མགོན་ཡེ་ཤུ་དང་ཐུགས་སྲས་རྣམས་དང་མི་ཧ་ཅང་མང་པོ་ལྷན་དུ་ནཱ་ཨིན་གྲོང་ཁྱེར་དུ་ཕེབས༌ཤིང༌།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EC6A1665-E943-08CF-50F9-F5CF21DB65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94"/>
    </mc:Choice>
    <mc:Fallback xmlns="">
      <p:transition spd="slow" advTm="9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5B18A12-F2A9-60E4-5C70-01519B3663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8567"/>
            <a:ext cx="12192000" cy="71065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1240544-A6AA-AC75-DCD0-D2B28F9EC29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777A7B"/>
                </a:solidFill>
                <a:latin typeface="Arial" panose="020B0604020202020204" pitchFamily="34" charset="0"/>
              </a:rPr>
              <a:t>12As He approached the town gate, He saw a dead man being carried out, the only son of his mother, and she was a widow. And a large crowd from the town was with her.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5400" dirty="0">
                <a:solidFill>
                  <a:srgbClr val="777A7B"/>
                </a:solidFill>
                <a:latin typeface="Arial" panose="020B0604020202020204" pitchFamily="34" charset="0"/>
              </a:rPr>
              <a:t>12ཁོང་རྣམས་གྲོང་ཁྱེར་གྱི་མཁར་སྒོར་སླེབས་པའི༌ཚེ། ཡུགས་མོ་ཞིག་ལ་བུ་གཅིག་པུ་ཡོད་པ་ཤི༌སྟེ། གྲོང་ཁྱེར་དེའི་མི་མང་པོས་ཁོ་མོ་དང་མཉམ་དུ་བེམ་པོ་ཕྱི་རུ་སྐྱེལ་བཞིན་ཡོད་པ༌དང༌།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0D979A9-76F3-7A07-0F65-1A5F97706C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6"/>
    </mc:Choice>
    <mc:Fallback xmlns="">
      <p:transition spd="slow" advTm="10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7D0B1C-7709-96E3-BA0A-52210AD34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98865"/>
            <a:ext cx="12192000" cy="7960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29AD2A-D705-841F-AB26-59CB6F763A98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ལོ་ཀུ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7: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600" dirty="0">
                <a:solidFill>
                  <a:srgbClr val="777A7B"/>
                </a:solidFill>
                <a:latin typeface="Arial" panose="020B0604020202020204" pitchFamily="34" charset="0"/>
              </a:rPr>
              <a:t>13When the Lord saw her, He had compassion on her and said, “Do not weep.” 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13གཙོ་བོས་ཡུགས་མོ་དེ་མཐོང་ནས་སྙིང་རྗེ་དགོངས་ཏེ་མ་ངུའོ་ཞེས་གསུངས་པ༌དང༌།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AEE4A006-910A-DD09-06E4-7C77C36972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18022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75"/>
    </mc:Choice>
    <mc:Fallback xmlns="">
      <p:transition spd="slow" advTm="78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752</Words>
  <Application>Microsoft Office PowerPoint</Application>
  <PresentationFormat>Widescreen</PresentationFormat>
  <Paragraphs>46</Paragraphs>
  <Slides>18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2025-05-16T06:49:38Z</dcterms:modified>
</cp:coreProperties>
</file>