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76" r:id="rId17"/>
    <p:sldId id="446" r:id="rId18"/>
    <p:sldId id="4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891846-55CC-4BE3-BC88-859C56748EF4}" v="2" dt="2024-07-22T08:09:27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74" d="100"/>
          <a:sy n="74" d="100"/>
        </p:scale>
        <p:origin x="806" y="1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65D44C8-515E-4155-950C-2C32552C25B1}"/>
    <pc:docChg chg="modSld">
      <pc:chgData name="Leonie Smith" userId="fed1330f33f5650e" providerId="LiveId" clId="{365D44C8-515E-4155-950C-2C32552C25B1}" dt="2023-12-21T03:19:05.431" v="57" actId="20577"/>
      <pc:docMkLst>
        <pc:docMk/>
      </pc:docMkLst>
      <pc:sldChg chg="addSp delSp modSp mod modTransition modAnim">
        <pc:chgData name="Leonie Smith" userId="fed1330f33f5650e" providerId="LiveId" clId="{365D44C8-515E-4155-950C-2C32552C25B1}" dt="2023-12-20T03:01:01.417" v="47"/>
        <pc:sldMkLst>
          <pc:docMk/>
          <pc:sldMk cId="3759221820" sldId="439"/>
        </pc:sldMkLst>
        <pc:picChg chg="del">
          <ac:chgData name="Leonie Smith" userId="fed1330f33f5650e" providerId="LiveId" clId="{365D44C8-515E-4155-950C-2C32552C25B1}" dt="2023-12-20T02:55:51.214" v="4"/>
          <ac:picMkLst>
            <pc:docMk/>
            <pc:sldMk cId="3759221820" sldId="439"/>
            <ac:picMk id="2" creationId="{A2D97467-1284-53CB-5DBD-7CA0161AD45D}"/>
          </ac:picMkLst>
        </pc:picChg>
        <pc:picChg chg="add del mod">
          <ac:chgData name="Leonie Smith" userId="fed1330f33f5650e" providerId="LiveId" clId="{365D44C8-515E-4155-950C-2C32552C25B1}" dt="2023-12-20T02:55:57.485" v="5"/>
          <ac:picMkLst>
            <pc:docMk/>
            <pc:sldMk cId="3759221820" sldId="439"/>
            <ac:picMk id="5" creationId="{974B7327-903A-5F4A-D898-37B6E413B155}"/>
          </ac:picMkLst>
        </pc:picChg>
        <pc:picChg chg="add del mod">
          <ac:chgData name="Leonie Smith" userId="fed1330f33f5650e" providerId="LiveId" clId="{365D44C8-515E-4155-950C-2C32552C25B1}" dt="2023-12-20T03:00:30.980" v="43"/>
          <ac:picMkLst>
            <pc:docMk/>
            <pc:sldMk cId="3759221820" sldId="439"/>
            <ac:picMk id="7" creationId="{228A15E4-BD7E-6773-7A22-BA42FBE945AC}"/>
          </ac:picMkLst>
        </pc:picChg>
        <pc:picChg chg="add del mod ord">
          <ac:chgData name="Leonie Smith" userId="fed1330f33f5650e" providerId="LiveId" clId="{365D44C8-515E-4155-950C-2C32552C25B1}" dt="2023-12-20T03:00:39.011" v="44"/>
          <ac:picMkLst>
            <pc:docMk/>
            <pc:sldMk cId="3759221820" sldId="439"/>
            <ac:picMk id="11" creationId="{3570C71F-A3BF-49F9-7C4A-732A455FA678}"/>
          </ac:picMkLst>
        </pc:picChg>
        <pc:picChg chg="add del mod">
          <ac:chgData name="Leonie Smith" userId="fed1330f33f5650e" providerId="LiveId" clId="{365D44C8-515E-4155-950C-2C32552C25B1}" dt="2023-12-20T03:00:53.004" v="46"/>
          <ac:picMkLst>
            <pc:docMk/>
            <pc:sldMk cId="3759221820" sldId="439"/>
            <ac:picMk id="12" creationId="{A40646CB-BEB8-4054-EFB6-BCF652109689}"/>
          </ac:picMkLst>
        </pc:picChg>
        <pc:picChg chg="add del mod ord">
          <ac:chgData name="Leonie Smith" userId="fed1330f33f5650e" providerId="LiveId" clId="{365D44C8-515E-4155-950C-2C32552C25B1}" dt="2023-12-20T03:01:01.417" v="47"/>
          <ac:picMkLst>
            <pc:docMk/>
            <pc:sldMk cId="3759221820" sldId="439"/>
            <ac:picMk id="17" creationId="{231B1947-8B73-4C3F-11C3-77D8D4AB9469}"/>
          </ac:picMkLst>
        </pc:picChg>
        <pc:picChg chg="add mod">
          <ac:chgData name="Leonie Smith" userId="fed1330f33f5650e" providerId="LiveId" clId="{365D44C8-515E-4155-950C-2C32552C25B1}" dt="2023-12-20T03:01:01.417" v="47"/>
          <ac:picMkLst>
            <pc:docMk/>
            <pc:sldMk cId="3759221820" sldId="439"/>
            <ac:picMk id="18" creationId="{6EF66ED2-F571-1435-0FE7-B06B57193B94}"/>
          </ac:picMkLst>
        </pc:picChg>
      </pc:sldChg>
      <pc:sldChg chg="addSp delSp modSp mod modTransition modAnim">
        <pc:chgData name="Leonie Smith" userId="fed1330f33f5650e" providerId="LiveId" clId="{365D44C8-515E-4155-950C-2C32552C25B1}" dt="2023-12-20T02:56:28.828" v="11"/>
        <pc:sldMkLst>
          <pc:docMk/>
          <pc:sldMk cId="923867738" sldId="440"/>
        </pc:sldMkLst>
        <pc:picChg chg="del">
          <ac:chgData name="Leonie Smith" userId="fed1330f33f5650e" providerId="LiveId" clId="{365D44C8-515E-4155-950C-2C32552C25B1}" dt="2023-12-20T02:56:03.129" v="7"/>
          <ac:picMkLst>
            <pc:docMk/>
            <pc:sldMk cId="923867738" sldId="440"/>
            <ac:picMk id="3" creationId="{9D171089-7069-1597-BEDD-29DF2402AAB8}"/>
          </ac:picMkLst>
        </pc:picChg>
        <pc:picChg chg="add del mod">
          <ac:chgData name="Leonie Smith" userId="fed1330f33f5650e" providerId="LiveId" clId="{365D44C8-515E-4155-950C-2C32552C25B1}" dt="2023-12-20T02:56:14.594" v="8"/>
          <ac:picMkLst>
            <pc:docMk/>
            <pc:sldMk cId="923867738" sldId="440"/>
            <ac:picMk id="5" creationId="{546759E2-1FBC-7F07-1CAC-125FACF31D97}"/>
          </ac:picMkLst>
        </pc:picChg>
        <pc:picChg chg="add del mod">
          <ac:chgData name="Leonie Smith" userId="fed1330f33f5650e" providerId="LiveId" clId="{365D44C8-515E-4155-950C-2C32552C25B1}" dt="2023-12-20T02:56:16.238" v="10"/>
          <ac:picMkLst>
            <pc:docMk/>
            <pc:sldMk cId="923867738" sldId="440"/>
            <ac:picMk id="7" creationId="{FF26178E-C190-9198-304E-8E23C5500945}"/>
          </ac:picMkLst>
        </pc:picChg>
        <pc:picChg chg="add del mod ord">
          <ac:chgData name="Leonie Smith" userId="fed1330f33f5650e" providerId="LiveId" clId="{365D44C8-515E-4155-950C-2C32552C25B1}" dt="2023-12-20T02:56:28.828" v="11"/>
          <ac:picMkLst>
            <pc:docMk/>
            <pc:sldMk cId="923867738" sldId="440"/>
            <ac:picMk id="10" creationId="{8F6AC4FC-C7B9-2DBA-1DBF-EC6DB1337C74}"/>
          </ac:picMkLst>
        </pc:picChg>
        <pc:picChg chg="add mod">
          <ac:chgData name="Leonie Smith" userId="fed1330f33f5650e" providerId="LiveId" clId="{365D44C8-515E-4155-950C-2C32552C25B1}" dt="2023-12-20T02:56:28.828" v="11"/>
          <ac:picMkLst>
            <pc:docMk/>
            <pc:sldMk cId="923867738" sldId="440"/>
            <ac:picMk id="11" creationId="{EC6A1665-E943-08CF-50F9-F5CF21DB65E8}"/>
          </ac:picMkLst>
        </pc:picChg>
      </pc:sldChg>
      <pc:sldChg chg="addSp delSp modSp mod modTransition modAnim">
        <pc:chgData name="Leonie Smith" userId="fed1330f33f5650e" providerId="LiveId" clId="{365D44C8-515E-4155-950C-2C32552C25B1}" dt="2023-12-20T02:56:49.282" v="14"/>
        <pc:sldMkLst>
          <pc:docMk/>
          <pc:sldMk cId="3676245138" sldId="441"/>
        </pc:sldMkLst>
        <pc:picChg chg="add del mod">
          <ac:chgData name="Leonie Smith" userId="fed1330f33f5650e" providerId="LiveId" clId="{365D44C8-515E-4155-950C-2C32552C25B1}" dt="2023-12-20T02:56:49.282" v="14"/>
          <ac:picMkLst>
            <pc:docMk/>
            <pc:sldMk cId="3676245138" sldId="441"/>
            <ac:picMk id="3" creationId="{2D3B302C-50FD-9721-D198-8A4BCFB4D8F6}"/>
          </ac:picMkLst>
        </pc:picChg>
        <pc:picChg chg="add mod">
          <ac:chgData name="Leonie Smith" userId="fed1330f33f5650e" providerId="LiveId" clId="{365D44C8-515E-4155-950C-2C32552C25B1}" dt="2023-12-20T02:56:49.282" v="14"/>
          <ac:picMkLst>
            <pc:docMk/>
            <pc:sldMk cId="3676245138" sldId="441"/>
            <ac:picMk id="5" creationId="{40D979A9-76F3-7A07-0F65-1A5F97706CCC}"/>
          </ac:picMkLst>
        </pc:picChg>
        <pc:picChg chg="del">
          <ac:chgData name="Leonie Smith" userId="fed1330f33f5650e" providerId="LiveId" clId="{365D44C8-515E-4155-950C-2C32552C25B1}" dt="2023-12-20T02:56:35.458" v="13"/>
          <ac:picMkLst>
            <pc:docMk/>
            <pc:sldMk cId="3676245138" sldId="441"/>
            <ac:picMk id="11" creationId="{2CCD80B1-565A-29E3-1B11-71BB5F00A4B1}"/>
          </ac:picMkLst>
        </pc:picChg>
      </pc:sldChg>
      <pc:sldChg chg="addSp delSp modSp mod modTransition modAnim">
        <pc:chgData name="Leonie Smith" userId="fed1330f33f5650e" providerId="LiveId" clId="{365D44C8-515E-4155-950C-2C32552C25B1}" dt="2023-12-20T02:57:17.598" v="20"/>
        <pc:sldMkLst>
          <pc:docMk/>
          <pc:sldMk cId="2180228365" sldId="442"/>
        </pc:sldMkLst>
        <pc:picChg chg="add del mod">
          <ac:chgData name="Leonie Smith" userId="fed1330f33f5650e" providerId="LiveId" clId="{365D44C8-515E-4155-950C-2C32552C25B1}" dt="2023-12-20T02:57:04.008" v="17"/>
          <ac:picMkLst>
            <pc:docMk/>
            <pc:sldMk cId="2180228365" sldId="442"/>
            <ac:picMk id="3" creationId="{5E08BB94-F16C-4678-9336-8D4508B01440}"/>
          </ac:picMkLst>
        </pc:picChg>
        <pc:picChg chg="add del mod">
          <ac:chgData name="Leonie Smith" userId="fed1330f33f5650e" providerId="LiveId" clId="{365D44C8-515E-4155-950C-2C32552C25B1}" dt="2023-12-20T02:57:06.401" v="19"/>
          <ac:picMkLst>
            <pc:docMk/>
            <pc:sldMk cId="2180228365" sldId="442"/>
            <ac:picMk id="5" creationId="{67BD67DE-93B1-79F1-A5BF-36BACDE492DD}"/>
          </ac:picMkLst>
        </pc:picChg>
        <pc:picChg chg="del">
          <ac:chgData name="Leonie Smith" userId="fed1330f33f5650e" providerId="LiveId" clId="{365D44C8-515E-4155-950C-2C32552C25B1}" dt="2023-12-20T02:56:53.827" v="16"/>
          <ac:picMkLst>
            <pc:docMk/>
            <pc:sldMk cId="2180228365" sldId="442"/>
            <ac:picMk id="7" creationId="{B956E6F6-23F7-0CAD-4080-6A60F20E2C24}"/>
          </ac:picMkLst>
        </pc:picChg>
        <pc:picChg chg="add del mod ord">
          <ac:chgData name="Leonie Smith" userId="fed1330f33f5650e" providerId="LiveId" clId="{365D44C8-515E-4155-950C-2C32552C25B1}" dt="2023-12-20T02:57:17.598" v="20"/>
          <ac:picMkLst>
            <pc:docMk/>
            <pc:sldMk cId="2180228365" sldId="442"/>
            <ac:picMk id="10" creationId="{EDB97BB2-B86A-2103-3C5E-816F05928828}"/>
          </ac:picMkLst>
        </pc:picChg>
        <pc:picChg chg="add mod">
          <ac:chgData name="Leonie Smith" userId="fed1330f33f5650e" providerId="LiveId" clId="{365D44C8-515E-4155-950C-2C32552C25B1}" dt="2023-12-20T02:57:17.598" v="20"/>
          <ac:picMkLst>
            <pc:docMk/>
            <pc:sldMk cId="2180228365" sldId="442"/>
            <ac:picMk id="11" creationId="{AEE4A006-910A-DD09-06E4-7C77C36972E0}"/>
          </ac:picMkLst>
        </pc:picChg>
      </pc:sldChg>
      <pc:sldChg chg="addSp delSp modSp mod modTransition modAnim">
        <pc:chgData name="Leonie Smith" userId="fed1330f33f5650e" providerId="LiveId" clId="{365D44C8-515E-4155-950C-2C32552C25B1}" dt="2023-12-20T02:57:37.759" v="23"/>
        <pc:sldMkLst>
          <pc:docMk/>
          <pc:sldMk cId="3095902142" sldId="443"/>
        </pc:sldMkLst>
        <pc:picChg chg="del">
          <ac:chgData name="Leonie Smith" userId="fed1330f33f5650e" providerId="LiveId" clId="{365D44C8-515E-4155-950C-2C32552C25B1}" dt="2023-12-20T02:57:21.762" v="22"/>
          <ac:picMkLst>
            <pc:docMk/>
            <pc:sldMk cId="3095902142" sldId="443"/>
            <ac:picMk id="2" creationId="{7C740720-7438-A8CF-19CC-66EC03462430}"/>
          </ac:picMkLst>
        </pc:picChg>
        <pc:picChg chg="add del mod">
          <ac:chgData name="Leonie Smith" userId="fed1330f33f5650e" providerId="LiveId" clId="{365D44C8-515E-4155-950C-2C32552C25B1}" dt="2023-12-20T02:57:37.759" v="23"/>
          <ac:picMkLst>
            <pc:docMk/>
            <pc:sldMk cId="3095902142" sldId="443"/>
            <ac:picMk id="5" creationId="{90961817-8E5C-C283-C1D7-0C2A6A60C99F}"/>
          </ac:picMkLst>
        </pc:picChg>
        <pc:picChg chg="add mod">
          <ac:chgData name="Leonie Smith" userId="fed1330f33f5650e" providerId="LiveId" clId="{365D44C8-515E-4155-950C-2C32552C25B1}" dt="2023-12-20T02:57:37.759" v="23"/>
          <ac:picMkLst>
            <pc:docMk/>
            <pc:sldMk cId="3095902142" sldId="443"/>
            <ac:picMk id="7" creationId="{88B79BCA-7F6D-DA84-D084-A47E1E26B690}"/>
          </ac:picMkLst>
        </pc:picChg>
      </pc:sldChg>
      <pc:sldChg chg="addSp delSp modSp mod modTransition modAnim">
        <pc:chgData name="Leonie Smith" userId="fed1330f33f5650e" providerId="LiveId" clId="{365D44C8-515E-4155-950C-2C32552C25B1}" dt="2023-12-20T02:58:05.094" v="29"/>
        <pc:sldMkLst>
          <pc:docMk/>
          <pc:sldMk cId="1718612039" sldId="444"/>
        </pc:sldMkLst>
        <pc:picChg chg="add del mod">
          <ac:chgData name="Leonie Smith" userId="fed1330f33f5650e" providerId="LiveId" clId="{365D44C8-515E-4155-950C-2C32552C25B1}" dt="2023-12-20T02:57:53.250" v="26"/>
          <ac:picMkLst>
            <pc:docMk/>
            <pc:sldMk cId="1718612039" sldId="444"/>
            <ac:picMk id="3" creationId="{E0EB3556-4F9E-922C-E35F-2CF8248F9C58}"/>
          </ac:picMkLst>
        </pc:picChg>
        <pc:picChg chg="add del mod">
          <ac:chgData name="Leonie Smith" userId="fed1330f33f5650e" providerId="LiveId" clId="{365D44C8-515E-4155-950C-2C32552C25B1}" dt="2023-12-20T02:57:54.751" v="28"/>
          <ac:picMkLst>
            <pc:docMk/>
            <pc:sldMk cId="1718612039" sldId="444"/>
            <ac:picMk id="5" creationId="{B7DE69F0-2957-6BF5-AF17-5A9F4709E547}"/>
          </ac:picMkLst>
        </pc:picChg>
        <pc:picChg chg="del">
          <ac:chgData name="Leonie Smith" userId="fed1330f33f5650e" providerId="LiveId" clId="{365D44C8-515E-4155-950C-2C32552C25B1}" dt="2023-12-20T02:57:42.553" v="25"/>
          <ac:picMkLst>
            <pc:docMk/>
            <pc:sldMk cId="1718612039" sldId="444"/>
            <ac:picMk id="7" creationId="{A3DC075B-ADC1-2ACE-7676-B43CBD69CC68}"/>
          </ac:picMkLst>
        </pc:picChg>
        <pc:picChg chg="add del mod ord">
          <ac:chgData name="Leonie Smith" userId="fed1330f33f5650e" providerId="LiveId" clId="{365D44C8-515E-4155-950C-2C32552C25B1}" dt="2023-12-20T02:58:05.094" v="29"/>
          <ac:picMkLst>
            <pc:docMk/>
            <pc:sldMk cId="1718612039" sldId="444"/>
            <ac:picMk id="10" creationId="{4568594E-7F3F-9EE3-4B67-5CB72955C33B}"/>
          </ac:picMkLst>
        </pc:picChg>
        <pc:picChg chg="add mod">
          <ac:chgData name="Leonie Smith" userId="fed1330f33f5650e" providerId="LiveId" clId="{365D44C8-515E-4155-950C-2C32552C25B1}" dt="2023-12-20T02:58:05.094" v="29"/>
          <ac:picMkLst>
            <pc:docMk/>
            <pc:sldMk cId="1718612039" sldId="444"/>
            <ac:picMk id="11" creationId="{D2F2B459-B579-A72D-ACE2-93A87922E4DB}"/>
          </ac:picMkLst>
        </pc:picChg>
      </pc:sldChg>
      <pc:sldChg chg="addSp delSp modSp mod modTransition modAnim">
        <pc:chgData name="Leonie Smith" userId="fed1330f33f5650e" providerId="LiveId" clId="{365D44C8-515E-4155-950C-2C32552C25B1}" dt="2023-12-20T02:59:01.592" v="38"/>
        <pc:sldMkLst>
          <pc:docMk/>
          <pc:sldMk cId="2166098122" sldId="445"/>
        </pc:sldMkLst>
        <pc:picChg chg="add del mod">
          <ac:chgData name="Leonie Smith" userId="fed1330f33f5650e" providerId="LiveId" clId="{365D44C8-515E-4155-950C-2C32552C25B1}" dt="2023-12-20T02:58:25.838" v="32"/>
          <ac:picMkLst>
            <pc:docMk/>
            <pc:sldMk cId="2166098122" sldId="445"/>
            <ac:picMk id="3" creationId="{913F1045-EA97-216F-668F-3CDE42C0E5E5}"/>
          </ac:picMkLst>
        </pc:picChg>
        <pc:picChg chg="del">
          <ac:chgData name="Leonie Smith" userId="fed1330f33f5650e" providerId="LiveId" clId="{365D44C8-515E-4155-950C-2C32552C25B1}" dt="2023-12-20T02:58:09.793" v="31"/>
          <ac:picMkLst>
            <pc:docMk/>
            <pc:sldMk cId="2166098122" sldId="445"/>
            <ac:picMk id="5" creationId="{37018898-0FF2-704B-ACB4-9BB6D94F4508}"/>
          </ac:picMkLst>
        </pc:picChg>
        <pc:picChg chg="add del mod">
          <ac:chgData name="Leonie Smith" userId="fed1330f33f5650e" providerId="LiveId" clId="{365D44C8-515E-4155-950C-2C32552C25B1}" dt="2023-12-20T02:58:29.482" v="34"/>
          <ac:picMkLst>
            <pc:docMk/>
            <pc:sldMk cId="2166098122" sldId="445"/>
            <ac:picMk id="7" creationId="{ADF28540-2208-1669-A945-EA4957584236}"/>
          </ac:picMkLst>
        </pc:picChg>
        <pc:picChg chg="add del mod ord">
          <ac:chgData name="Leonie Smith" userId="fed1330f33f5650e" providerId="LiveId" clId="{365D44C8-515E-4155-950C-2C32552C25B1}" dt="2023-12-20T02:58:36.511" v="35"/>
          <ac:picMkLst>
            <pc:docMk/>
            <pc:sldMk cId="2166098122" sldId="445"/>
            <ac:picMk id="10" creationId="{7F9712B1-F65A-3FFF-7D6D-37CF7D604AEE}"/>
          </ac:picMkLst>
        </pc:picChg>
        <pc:picChg chg="add del mod">
          <ac:chgData name="Leonie Smith" userId="fed1330f33f5650e" providerId="LiveId" clId="{365D44C8-515E-4155-950C-2C32552C25B1}" dt="2023-12-20T02:58:44.103" v="37"/>
          <ac:picMkLst>
            <pc:docMk/>
            <pc:sldMk cId="2166098122" sldId="445"/>
            <ac:picMk id="11" creationId="{07683404-31A9-97AD-65B3-A753BCBBE092}"/>
          </ac:picMkLst>
        </pc:picChg>
        <pc:picChg chg="add del mod ord">
          <ac:chgData name="Leonie Smith" userId="fed1330f33f5650e" providerId="LiveId" clId="{365D44C8-515E-4155-950C-2C32552C25B1}" dt="2023-12-20T02:59:01.592" v="38"/>
          <ac:picMkLst>
            <pc:docMk/>
            <pc:sldMk cId="2166098122" sldId="445"/>
            <ac:picMk id="14" creationId="{F29216CF-E0C2-65F0-0DE3-977B4E221F56}"/>
          </ac:picMkLst>
        </pc:picChg>
        <pc:picChg chg="add mod">
          <ac:chgData name="Leonie Smith" userId="fed1330f33f5650e" providerId="LiveId" clId="{365D44C8-515E-4155-950C-2C32552C25B1}" dt="2023-12-20T02:59:01.592" v="38"/>
          <ac:picMkLst>
            <pc:docMk/>
            <pc:sldMk cId="2166098122" sldId="445"/>
            <ac:picMk id="15" creationId="{88D90B3E-DD5E-8C61-97F5-58E6FAA650E1}"/>
          </ac:picMkLst>
        </pc:picChg>
      </pc:sldChg>
      <pc:sldChg chg="addSp delSp modSp mod modTransition modAnim">
        <pc:chgData name="Leonie Smith" userId="fed1330f33f5650e" providerId="LiveId" clId="{365D44C8-515E-4155-950C-2C32552C25B1}" dt="2023-12-20T02:59:19.607" v="41"/>
        <pc:sldMkLst>
          <pc:docMk/>
          <pc:sldMk cId="665805102" sldId="446"/>
        </pc:sldMkLst>
        <pc:picChg chg="add del mod">
          <ac:chgData name="Leonie Smith" userId="fed1330f33f5650e" providerId="LiveId" clId="{365D44C8-515E-4155-950C-2C32552C25B1}" dt="2023-12-20T02:59:19.607" v="41"/>
          <ac:picMkLst>
            <pc:docMk/>
            <pc:sldMk cId="665805102" sldId="446"/>
            <ac:picMk id="3" creationId="{DBAE1F72-2F93-632C-0F79-DE5EEA842946}"/>
          </ac:picMkLst>
        </pc:picChg>
        <pc:picChg chg="add mod">
          <ac:chgData name="Leonie Smith" userId="fed1330f33f5650e" providerId="LiveId" clId="{365D44C8-515E-4155-950C-2C32552C25B1}" dt="2023-12-20T02:59:19.607" v="41"/>
          <ac:picMkLst>
            <pc:docMk/>
            <pc:sldMk cId="665805102" sldId="446"/>
            <ac:picMk id="5" creationId="{3142F649-5E8B-324E-D6C5-94F6E5FF3906}"/>
          </ac:picMkLst>
        </pc:picChg>
        <pc:picChg chg="del">
          <ac:chgData name="Leonie Smith" userId="fed1330f33f5650e" providerId="LiveId" clId="{365D44C8-515E-4155-950C-2C32552C25B1}" dt="2023-12-20T02:59:11.119" v="40"/>
          <ac:picMkLst>
            <pc:docMk/>
            <pc:sldMk cId="665805102" sldId="446"/>
            <ac:picMk id="7" creationId="{B5C74B5D-2718-8FBB-E162-A1F728526EBC}"/>
          </ac:picMkLst>
        </pc:picChg>
      </pc:sldChg>
      <pc:sldChg chg="addSp delSp modSp mod modTransition modAnim modNotesTx">
        <pc:chgData name="Leonie Smith" userId="fed1330f33f5650e" providerId="LiveId" clId="{365D44C8-515E-4155-950C-2C32552C25B1}" dt="2023-12-21T03:19:05.431" v="57" actId="20577"/>
        <pc:sldMkLst>
          <pc:docMk/>
          <pc:sldMk cId="826482979" sldId="468"/>
        </pc:sldMkLst>
        <pc:picChg chg="del">
          <ac:chgData name="Leonie Smith" userId="fed1330f33f5650e" providerId="LiveId" clId="{365D44C8-515E-4155-950C-2C32552C25B1}" dt="2023-12-20T02:55:27.556" v="1"/>
          <ac:picMkLst>
            <pc:docMk/>
            <pc:sldMk cId="826482979" sldId="468"/>
            <ac:picMk id="4" creationId="{F7F1D7EE-FB38-EE20-52DF-5228E3273F54}"/>
          </ac:picMkLst>
        </pc:picChg>
        <pc:picChg chg="add del mod">
          <ac:chgData name="Leonie Smith" userId="fed1330f33f5650e" providerId="LiveId" clId="{365D44C8-515E-4155-950C-2C32552C25B1}" dt="2023-12-20T02:55:34.222" v="2"/>
          <ac:picMkLst>
            <pc:docMk/>
            <pc:sldMk cId="826482979" sldId="468"/>
            <ac:picMk id="6" creationId="{7E1D1B4B-8ED6-0914-8248-626C8E100737}"/>
          </ac:picMkLst>
        </pc:picChg>
        <pc:picChg chg="add mod">
          <ac:chgData name="Leonie Smith" userId="fed1330f33f5650e" providerId="LiveId" clId="{365D44C8-515E-4155-950C-2C32552C25B1}" dt="2023-12-20T02:55:34.222" v="2"/>
          <ac:picMkLst>
            <pc:docMk/>
            <pc:sldMk cId="826482979" sldId="468"/>
            <ac:picMk id="7" creationId="{2C6B46EC-AA74-7669-36EA-D88A94CDDEC0}"/>
          </ac:picMkLst>
        </pc:picChg>
      </pc:sldChg>
    </pc:docChg>
  </pc:docChgLst>
  <pc:docChgLst>
    <pc:chgData name="Alfred Smith" userId="3c60a3631c0db8ad" providerId="LiveId" clId="{9B891846-55CC-4BE3-BC88-859C56748EF4}"/>
    <pc:docChg chg="undo redo custSel modSld">
      <pc:chgData name="Alfred Smith" userId="3c60a3631c0db8ad" providerId="LiveId" clId="{9B891846-55CC-4BE3-BC88-859C56748EF4}" dt="2024-07-22T08:41:11.640" v="14"/>
      <pc:docMkLst>
        <pc:docMk/>
      </pc:docMkLst>
      <pc:sldChg chg="modSp mod">
        <pc:chgData name="Alfred Smith" userId="3c60a3631c0db8ad" providerId="LiveId" clId="{9B891846-55CC-4BE3-BC88-859C56748EF4}" dt="2024-07-22T08:39:57.741" v="5"/>
        <pc:sldMkLst>
          <pc:docMk/>
          <pc:sldMk cId="923867738" sldId="440"/>
        </pc:sldMkLst>
        <pc:spChg chg="mod">
          <ac:chgData name="Alfred Smith" userId="3c60a3631c0db8ad" providerId="LiveId" clId="{9B891846-55CC-4BE3-BC88-859C56748EF4}" dt="2024-07-22T08:39:57.741" v="5"/>
          <ac:spMkLst>
            <pc:docMk/>
            <pc:sldMk cId="923867738" sldId="440"/>
            <ac:spMk id="4" creationId="{9A13E2D8-2F59-44C1-B1D2-79C300C26DD4}"/>
          </ac:spMkLst>
        </pc:spChg>
      </pc:sldChg>
      <pc:sldChg chg="modSp mod">
        <pc:chgData name="Alfred Smith" userId="3c60a3631c0db8ad" providerId="LiveId" clId="{9B891846-55CC-4BE3-BC88-859C56748EF4}" dt="2024-07-22T08:40:06.787" v="6"/>
        <pc:sldMkLst>
          <pc:docMk/>
          <pc:sldMk cId="3676245138" sldId="441"/>
        </pc:sldMkLst>
        <pc:spChg chg="mod">
          <ac:chgData name="Alfred Smith" userId="3c60a3631c0db8ad" providerId="LiveId" clId="{9B891846-55CC-4BE3-BC88-859C56748EF4}" dt="2024-07-22T08:40:06.787" v="6"/>
          <ac:spMkLst>
            <pc:docMk/>
            <pc:sldMk cId="3676245138" sldId="441"/>
            <ac:spMk id="4" creationId="{9A13E2D8-2F59-44C1-B1D2-79C300C26DD4}"/>
          </ac:spMkLst>
        </pc:spChg>
      </pc:sldChg>
      <pc:sldChg chg="modSp mod">
        <pc:chgData name="Alfred Smith" userId="3c60a3631c0db8ad" providerId="LiveId" clId="{9B891846-55CC-4BE3-BC88-859C56748EF4}" dt="2024-07-22T08:40:23.541" v="8" actId="6549"/>
        <pc:sldMkLst>
          <pc:docMk/>
          <pc:sldMk cId="2180228365" sldId="442"/>
        </pc:sldMkLst>
        <pc:spChg chg="mod">
          <ac:chgData name="Alfred Smith" userId="3c60a3631c0db8ad" providerId="LiveId" clId="{9B891846-55CC-4BE3-BC88-859C56748EF4}" dt="2024-07-22T08:40:23.541" v="8" actId="6549"/>
          <ac:spMkLst>
            <pc:docMk/>
            <pc:sldMk cId="2180228365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9B891846-55CC-4BE3-BC88-859C56748EF4}" dt="2024-07-22T08:40:36.486" v="11"/>
        <pc:sldMkLst>
          <pc:docMk/>
          <pc:sldMk cId="3095902142" sldId="443"/>
        </pc:sldMkLst>
        <pc:spChg chg="mod">
          <ac:chgData name="Alfred Smith" userId="3c60a3631c0db8ad" providerId="LiveId" clId="{9B891846-55CC-4BE3-BC88-859C56748EF4}" dt="2024-07-22T08:40:36.486" v="11"/>
          <ac:spMkLst>
            <pc:docMk/>
            <pc:sldMk cId="3095902142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9B891846-55CC-4BE3-BC88-859C56748EF4}" dt="2024-07-22T08:40:49.929" v="12"/>
        <pc:sldMkLst>
          <pc:docMk/>
          <pc:sldMk cId="1718612039" sldId="444"/>
        </pc:sldMkLst>
        <pc:spChg chg="mod">
          <ac:chgData name="Alfred Smith" userId="3c60a3631c0db8ad" providerId="LiveId" clId="{9B891846-55CC-4BE3-BC88-859C56748EF4}" dt="2024-07-22T08:40:49.929" v="12"/>
          <ac:spMkLst>
            <pc:docMk/>
            <pc:sldMk cId="1718612039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9B891846-55CC-4BE3-BC88-859C56748EF4}" dt="2024-07-22T08:41:01.573" v="13"/>
        <pc:sldMkLst>
          <pc:docMk/>
          <pc:sldMk cId="2166098122" sldId="445"/>
        </pc:sldMkLst>
        <pc:spChg chg="mod">
          <ac:chgData name="Alfred Smith" userId="3c60a3631c0db8ad" providerId="LiveId" clId="{9B891846-55CC-4BE3-BC88-859C56748EF4}" dt="2024-07-22T08:41:01.573" v="13"/>
          <ac:spMkLst>
            <pc:docMk/>
            <pc:sldMk cId="2166098122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9B891846-55CC-4BE3-BC88-859C56748EF4}" dt="2024-07-22T08:41:11.640" v="14"/>
        <pc:sldMkLst>
          <pc:docMk/>
          <pc:sldMk cId="665805102" sldId="446"/>
        </pc:sldMkLst>
        <pc:spChg chg="mod">
          <ac:chgData name="Alfred Smith" userId="3c60a3631c0db8ad" providerId="LiveId" clId="{9B891846-55CC-4BE3-BC88-859C56748EF4}" dt="2024-07-22T08:41:11.640" v="14"/>
          <ac:spMkLst>
            <pc:docMk/>
            <pc:sldMk cId="665805102" sldId="446"/>
            <ac:spMk id="4" creationId="{9A13E2D8-2F59-44C1-B1D2-79C300C26DD4}"/>
          </ac:spMkLst>
        </pc:spChg>
      </pc:sldChg>
      <pc:sldChg chg="addSp delSp modSp mod">
        <pc:chgData name="Alfred Smith" userId="3c60a3631c0db8ad" providerId="LiveId" clId="{9B891846-55CC-4BE3-BC88-859C56748EF4}" dt="2024-07-22T08:35:49.978" v="4" actId="27636"/>
        <pc:sldMkLst>
          <pc:docMk/>
          <pc:sldMk cId="826482979" sldId="468"/>
        </pc:sldMkLst>
        <pc:spChg chg="del">
          <ac:chgData name="Alfred Smith" userId="3c60a3631c0db8ad" providerId="LiveId" clId="{9B891846-55CC-4BE3-BC88-859C56748EF4}" dt="2024-07-22T08:07:10.126" v="0" actId="478"/>
          <ac:spMkLst>
            <pc:docMk/>
            <pc:sldMk cId="826482979" sldId="468"/>
            <ac:spMk id="3" creationId="{5F96472B-1870-F55F-618C-EA4C69EAE1B6}"/>
          </ac:spMkLst>
        </pc:spChg>
        <pc:spChg chg="add mod">
          <ac:chgData name="Alfred Smith" userId="3c60a3631c0db8ad" providerId="LiveId" clId="{9B891846-55CC-4BE3-BC88-859C56748EF4}" dt="2024-07-22T08:35:49.978" v="4" actId="27636"/>
          <ac:spMkLst>
            <pc:docMk/>
            <pc:sldMk cId="826482979" sldId="468"/>
            <ac:spMk id="4" creationId="{E199D359-E405-8D53-74D6-D0B45D55ED90}"/>
          </ac:spMkLst>
        </pc:spChg>
      </pc:sldChg>
      <pc:sldChg chg="addSp modSp">
        <pc:chgData name="Alfred Smith" userId="3c60a3631c0db8ad" providerId="LiveId" clId="{9B891846-55CC-4BE3-BC88-859C56748EF4}" dt="2024-07-22T08:09:27.718" v="2"/>
        <pc:sldMkLst>
          <pc:docMk/>
          <pc:sldMk cId="2667376990" sldId="470"/>
        </pc:sldMkLst>
        <pc:spChg chg="add mod">
          <ac:chgData name="Alfred Smith" userId="3c60a3631c0db8ad" providerId="LiveId" clId="{9B891846-55CC-4BE3-BC88-859C56748EF4}" dt="2024-07-22T08:09:27.718" v="2"/>
          <ac:spMkLst>
            <pc:docMk/>
            <pc:sldMk cId="2667376990" sldId="470"/>
            <ac:spMk id="4" creationId="{BF24DB2A-A89B-C32C-7E02-835A26BEDFCB}"/>
          </ac:spMkLst>
        </pc:spChg>
      </pc:sldChg>
    </pc:docChg>
  </pc:docChgLst>
  <pc:docChgLst>
    <pc:chgData name="Alfred Smith" userId="3c60a3631c0db8ad" providerId="LiveId" clId="{3D0E635C-0BA6-440D-BF5E-394E1D889DEE}"/>
    <pc:docChg chg="delSld">
      <pc:chgData name="Alfred Smith" userId="3c60a3631c0db8ad" providerId="LiveId" clId="{3D0E635C-0BA6-440D-BF5E-394E1D889DEE}" dt="2024-02-21T09:25:41.490" v="0" actId="47"/>
      <pc:docMkLst>
        <pc:docMk/>
      </pc:docMkLst>
      <pc:sldChg chg="del">
        <pc:chgData name="Alfred Smith" userId="3c60a3631c0db8ad" providerId="LiveId" clId="{3D0E635C-0BA6-440D-BF5E-394E1D889DEE}" dt="2024-02-21T09:25:41.490" v="0" actId="47"/>
        <pc:sldMkLst>
          <pc:docMk/>
          <pc:sldMk cId="2725845825" sldId="478"/>
        </pc:sldMkLst>
      </pc:sldChg>
    </pc:docChg>
  </pc:docChgLst>
  <pc:docChgLst>
    <pc:chgData name="Leonie Smith" userId="fed1330f33f5650e" providerId="LiveId" clId="{13945DA0-31CD-49CE-801C-3DB46E20B00D}"/>
    <pc:docChg chg="undo custSel addSld delSld modSld">
      <pc:chgData name="Leonie Smith" userId="fed1330f33f5650e" providerId="LiveId" clId="{13945DA0-31CD-49CE-801C-3DB46E20B00D}" dt="2022-11-03T06:44:49.386" v="66"/>
      <pc:docMkLst>
        <pc:docMk/>
      </pc:docMkLst>
      <pc:sldChg chg="addSp modSp">
        <pc:chgData name="Leonie Smith" userId="fed1330f33f5650e" providerId="LiveId" clId="{13945DA0-31CD-49CE-801C-3DB46E20B00D}" dt="2022-10-26T06:11:33.799" v="1"/>
        <pc:sldMkLst>
          <pc:docMk/>
          <pc:sldMk cId="3759221820" sldId="439"/>
        </pc:sldMkLst>
        <pc:picChg chg="add mod">
          <ac:chgData name="Leonie Smith" userId="fed1330f33f5650e" providerId="LiveId" clId="{13945DA0-31CD-49CE-801C-3DB46E20B00D}" dt="2022-10-26T06:11:33.799" v="1"/>
          <ac:picMkLst>
            <pc:docMk/>
            <pc:sldMk cId="3759221820" sldId="439"/>
            <ac:picMk id="2" creationId="{A2D97467-1284-53CB-5DBD-7CA0161AD45D}"/>
          </ac:picMkLst>
        </pc:picChg>
      </pc:sldChg>
      <pc:sldChg chg="addSp delSp modSp">
        <pc:chgData name="Leonie Smith" userId="fed1330f33f5650e" providerId="LiveId" clId="{13945DA0-31CD-49CE-801C-3DB46E20B00D}" dt="2022-10-26T06:13:37.524" v="3"/>
        <pc:sldMkLst>
          <pc:docMk/>
          <pc:sldMk cId="923867738" sldId="440"/>
        </pc:sldMkLst>
        <pc:picChg chg="add del mod">
          <ac:chgData name="Leonie Smith" userId="fed1330f33f5650e" providerId="LiveId" clId="{13945DA0-31CD-49CE-801C-3DB46E20B00D}" dt="2022-10-26T06:13:37.524" v="3"/>
          <ac:picMkLst>
            <pc:docMk/>
            <pc:sldMk cId="923867738" sldId="440"/>
            <ac:picMk id="2" creationId="{D3C48E00-F1FF-3523-0254-2A9453A1DB19}"/>
          </ac:picMkLst>
        </pc:picChg>
        <pc:picChg chg="add mod">
          <ac:chgData name="Leonie Smith" userId="fed1330f33f5650e" providerId="LiveId" clId="{13945DA0-31CD-49CE-801C-3DB46E20B00D}" dt="2022-10-26T06:13:37.524" v="3"/>
          <ac:picMkLst>
            <pc:docMk/>
            <pc:sldMk cId="923867738" sldId="440"/>
            <ac:picMk id="3" creationId="{9D171089-7069-1597-BEDD-29DF2402AAB8}"/>
          </ac:picMkLst>
        </pc:picChg>
      </pc:sldChg>
      <pc:sldChg chg="addSp delSp modSp">
        <pc:chgData name="Leonie Smith" userId="fed1330f33f5650e" providerId="LiveId" clId="{13945DA0-31CD-49CE-801C-3DB46E20B00D}" dt="2022-10-26T06:18:31.222" v="11"/>
        <pc:sldMkLst>
          <pc:docMk/>
          <pc:sldMk cId="3676245138" sldId="441"/>
        </pc:sldMkLst>
        <pc:picChg chg="add del mod">
          <ac:chgData name="Leonie Smith" userId="fed1330f33f5650e" providerId="LiveId" clId="{13945DA0-31CD-49CE-801C-3DB46E20B00D}" dt="2022-10-26T06:15:36.227" v="5"/>
          <ac:picMkLst>
            <pc:docMk/>
            <pc:sldMk cId="3676245138" sldId="441"/>
            <ac:picMk id="2" creationId="{E6406775-8BE6-71C3-2E52-A4D531EAE1BA}"/>
          </ac:picMkLst>
        </pc:picChg>
        <pc:picChg chg="add del mod">
          <ac:chgData name="Leonie Smith" userId="fed1330f33f5650e" providerId="LiveId" clId="{13945DA0-31CD-49CE-801C-3DB46E20B00D}" dt="2022-10-26T06:16:03.423" v="6"/>
          <ac:picMkLst>
            <pc:docMk/>
            <pc:sldMk cId="3676245138" sldId="441"/>
            <ac:picMk id="3" creationId="{00E976F7-1676-E589-79F2-F120C0DC1363}"/>
          </ac:picMkLst>
        </pc:picChg>
        <pc:picChg chg="add del mod">
          <ac:chgData name="Leonie Smith" userId="fed1330f33f5650e" providerId="LiveId" clId="{13945DA0-31CD-49CE-801C-3DB46E20B00D}" dt="2022-10-26T06:17:15.636" v="7"/>
          <ac:picMkLst>
            <pc:docMk/>
            <pc:sldMk cId="3676245138" sldId="441"/>
            <ac:picMk id="5" creationId="{D6B1A97F-2525-8716-F7EA-FC78BDADA1E8}"/>
          </ac:picMkLst>
        </pc:picChg>
        <pc:picChg chg="add del mod">
          <ac:chgData name="Leonie Smith" userId="fed1330f33f5650e" providerId="LiveId" clId="{13945DA0-31CD-49CE-801C-3DB46E20B00D}" dt="2022-10-26T06:17:33.072" v="8"/>
          <ac:picMkLst>
            <pc:docMk/>
            <pc:sldMk cId="3676245138" sldId="441"/>
            <ac:picMk id="7" creationId="{913C2DAC-42B5-15D0-8719-4544E76C21C7}"/>
          </ac:picMkLst>
        </pc:picChg>
        <pc:picChg chg="add del mod">
          <ac:chgData name="Leonie Smith" userId="fed1330f33f5650e" providerId="LiveId" clId="{13945DA0-31CD-49CE-801C-3DB46E20B00D}" dt="2022-10-26T06:17:43.505" v="9"/>
          <ac:picMkLst>
            <pc:docMk/>
            <pc:sldMk cId="3676245138" sldId="441"/>
            <ac:picMk id="8" creationId="{60D791F6-F1F7-2F40-4264-8CC582D24D14}"/>
          </ac:picMkLst>
        </pc:picChg>
        <pc:picChg chg="add del mod">
          <ac:chgData name="Leonie Smith" userId="fed1330f33f5650e" providerId="LiveId" clId="{13945DA0-31CD-49CE-801C-3DB46E20B00D}" dt="2022-10-26T06:17:55.902" v="10"/>
          <ac:picMkLst>
            <pc:docMk/>
            <pc:sldMk cId="3676245138" sldId="441"/>
            <ac:picMk id="9" creationId="{107E5FDD-C5F2-54D2-35FD-355B6B1C2BEE}"/>
          </ac:picMkLst>
        </pc:picChg>
        <pc:picChg chg="add del mod">
          <ac:chgData name="Leonie Smith" userId="fed1330f33f5650e" providerId="LiveId" clId="{13945DA0-31CD-49CE-801C-3DB46E20B00D}" dt="2022-10-26T06:18:31.222" v="11"/>
          <ac:picMkLst>
            <pc:docMk/>
            <pc:sldMk cId="3676245138" sldId="441"/>
            <ac:picMk id="10" creationId="{BF6ACBB9-BE17-0F2C-A38A-AD48C2CF3421}"/>
          </ac:picMkLst>
        </pc:picChg>
        <pc:picChg chg="add mod">
          <ac:chgData name="Leonie Smith" userId="fed1330f33f5650e" providerId="LiveId" clId="{13945DA0-31CD-49CE-801C-3DB46E20B00D}" dt="2022-10-26T06:18:31.222" v="11"/>
          <ac:picMkLst>
            <pc:docMk/>
            <pc:sldMk cId="3676245138" sldId="441"/>
            <ac:picMk id="11" creationId="{2CCD80B1-565A-29E3-1B11-71BB5F00A4B1}"/>
          </ac:picMkLst>
        </pc:picChg>
      </pc:sldChg>
      <pc:sldChg chg="addSp delSp modSp">
        <pc:chgData name="Leonie Smith" userId="fed1330f33f5650e" providerId="LiveId" clId="{13945DA0-31CD-49CE-801C-3DB46E20B00D}" dt="2022-10-26T06:21:08.602" v="15"/>
        <pc:sldMkLst>
          <pc:docMk/>
          <pc:sldMk cId="2180228365" sldId="442"/>
        </pc:sldMkLst>
        <pc:picChg chg="add del mod">
          <ac:chgData name="Leonie Smith" userId="fed1330f33f5650e" providerId="LiveId" clId="{13945DA0-31CD-49CE-801C-3DB46E20B00D}" dt="2022-10-26T06:20:11.857" v="13"/>
          <ac:picMkLst>
            <pc:docMk/>
            <pc:sldMk cId="2180228365" sldId="442"/>
            <ac:picMk id="2" creationId="{C1B6672D-5F64-C095-F989-359DA5F1C0BC}"/>
          </ac:picMkLst>
        </pc:picChg>
        <pc:picChg chg="add del mod">
          <ac:chgData name="Leonie Smith" userId="fed1330f33f5650e" providerId="LiveId" clId="{13945DA0-31CD-49CE-801C-3DB46E20B00D}" dt="2022-10-26T06:20:57.483" v="14"/>
          <ac:picMkLst>
            <pc:docMk/>
            <pc:sldMk cId="2180228365" sldId="442"/>
            <ac:picMk id="3" creationId="{057FE970-B983-8A2E-7B8E-AB09B35D5D18}"/>
          </ac:picMkLst>
        </pc:picChg>
        <pc:picChg chg="add del mod">
          <ac:chgData name="Leonie Smith" userId="fed1330f33f5650e" providerId="LiveId" clId="{13945DA0-31CD-49CE-801C-3DB46E20B00D}" dt="2022-10-26T06:21:08.602" v="15"/>
          <ac:picMkLst>
            <pc:docMk/>
            <pc:sldMk cId="2180228365" sldId="442"/>
            <ac:picMk id="5" creationId="{20BFB07D-C3AE-DF2F-66EA-E982470DD960}"/>
          </ac:picMkLst>
        </pc:picChg>
        <pc:picChg chg="add mod">
          <ac:chgData name="Leonie Smith" userId="fed1330f33f5650e" providerId="LiveId" clId="{13945DA0-31CD-49CE-801C-3DB46E20B00D}" dt="2022-10-26T06:21:08.602" v="15"/>
          <ac:picMkLst>
            <pc:docMk/>
            <pc:sldMk cId="2180228365" sldId="442"/>
            <ac:picMk id="7" creationId="{B956E6F6-23F7-0CAD-4080-6A60F20E2C24}"/>
          </ac:picMkLst>
        </pc:picChg>
      </pc:sldChg>
      <pc:sldChg chg="addSp delSp modSp">
        <pc:chgData name="Leonie Smith" userId="fed1330f33f5650e" providerId="LiveId" clId="{13945DA0-31CD-49CE-801C-3DB46E20B00D}" dt="2022-11-03T06:44:49.386" v="66"/>
        <pc:sldMkLst>
          <pc:docMk/>
          <pc:sldMk cId="3095902142" sldId="443"/>
        </pc:sldMkLst>
        <pc:picChg chg="add mod">
          <ac:chgData name="Leonie Smith" userId="fed1330f33f5650e" providerId="LiveId" clId="{13945DA0-31CD-49CE-801C-3DB46E20B00D}" dt="2022-10-26T06:23:41.953" v="16"/>
          <ac:picMkLst>
            <pc:docMk/>
            <pc:sldMk cId="3095902142" sldId="443"/>
            <ac:picMk id="2" creationId="{7C740720-7438-A8CF-19CC-66EC03462430}"/>
          </ac:picMkLst>
        </pc:picChg>
        <pc:picChg chg="add del mod">
          <ac:chgData name="Leonie Smith" userId="fed1330f33f5650e" providerId="LiveId" clId="{13945DA0-31CD-49CE-801C-3DB46E20B00D}" dt="2022-11-03T06:44:49.386" v="66"/>
          <ac:picMkLst>
            <pc:docMk/>
            <pc:sldMk cId="3095902142" sldId="443"/>
            <ac:picMk id="3" creationId="{3F602F15-4408-99FB-9F1D-D1838DB670AD}"/>
          </ac:picMkLst>
        </pc:picChg>
      </pc:sldChg>
      <pc:sldChg chg="addSp delSp modSp">
        <pc:chgData name="Leonie Smith" userId="fed1330f33f5650e" providerId="LiveId" clId="{13945DA0-31CD-49CE-801C-3DB46E20B00D}" dt="2022-10-26T06:25:43.227" v="20"/>
        <pc:sldMkLst>
          <pc:docMk/>
          <pc:sldMk cId="1718612039" sldId="444"/>
        </pc:sldMkLst>
        <pc:picChg chg="add del mod">
          <ac:chgData name="Leonie Smith" userId="fed1330f33f5650e" providerId="LiveId" clId="{13945DA0-31CD-49CE-801C-3DB46E20B00D}" dt="2022-10-26T06:24:47.747" v="18"/>
          <ac:picMkLst>
            <pc:docMk/>
            <pc:sldMk cId="1718612039" sldId="444"/>
            <ac:picMk id="2" creationId="{94DC71F1-AF4F-0DAD-2C7E-39A363ACF509}"/>
          </ac:picMkLst>
        </pc:picChg>
        <pc:picChg chg="add del mod">
          <ac:chgData name="Leonie Smith" userId="fed1330f33f5650e" providerId="LiveId" clId="{13945DA0-31CD-49CE-801C-3DB46E20B00D}" dt="2022-10-26T06:25:11.122" v="19"/>
          <ac:picMkLst>
            <pc:docMk/>
            <pc:sldMk cId="1718612039" sldId="444"/>
            <ac:picMk id="3" creationId="{460B9FB0-BE3D-37DB-6407-04806CC3FD64}"/>
          </ac:picMkLst>
        </pc:picChg>
        <pc:picChg chg="add del mod">
          <ac:chgData name="Leonie Smith" userId="fed1330f33f5650e" providerId="LiveId" clId="{13945DA0-31CD-49CE-801C-3DB46E20B00D}" dt="2022-10-26T06:25:43.227" v="20"/>
          <ac:picMkLst>
            <pc:docMk/>
            <pc:sldMk cId="1718612039" sldId="444"/>
            <ac:picMk id="5" creationId="{7D601D0E-090B-5E9C-10E1-F1E5E1315581}"/>
          </ac:picMkLst>
        </pc:picChg>
        <pc:picChg chg="add mod">
          <ac:chgData name="Leonie Smith" userId="fed1330f33f5650e" providerId="LiveId" clId="{13945DA0-31CD-49CE-801C-3DB46E20B00D}" dt="2022-10-26T06:25:43.227" v="20"/>
          <ac:picMkLst>
            <pc:docMk/>
            <pc:sldMk cId="1718612039" sldId="444"/>
            <ac:picMk id="7" creationId="{A3DC075B-ADC1-2ACE-7676-B43CBD69CC68}"/>
          </ac:picMkLst>
        </pc:picChg>
      </pc:sldChg>
      <pc:sldChg chg="addSp delSp modSp">
        <pc:chgData name="Leonie Smith" userId="fed1330f33f5650e" providerId="LiveId" clId="{13945DA0-31CD-49CE-801C-3DB46E20B00D}" dt="2022-10-26T06:28:05.779" v="23"/>
        <pc:sldMkLst>
          <pc:docMk/>
          <pc:sldMk cId="2166098122" sldId="445"/>
        </pc:sldMkLst>
        <pc:picChg chg="add del mod">
          <ac:chgData name="Leonie Smith" userId="fed1330f33f5650e" providerId="LiveId" clId="{13945DA0-31CD-49CE-801C-3DB46E20B00D}" dt="2022-10-26T06:27:05.545" v="22"/>
          <ac:picMkLst>
            <pc:docMk/>
            <pc:sldMk cId="2166098122" sldId="445"/>
            <ac:picMk id="2" creationId="{38423A89-EA30-0A64-B459-6538D8C487B4}"/>
          </ac:picMkLst>
        </pc:picChg>
        <pc:picChg chg="add del mod">
          <ac:chgData name="Leonie Smith" userId="fed1330f33f5650e" providerId="LiveId" clId="{13945DA0-31CD-49CE-801C-3DB46E20B00D}" dt="2022-10-26T06:28:05.779" v="23"/>
          <ac:picMkLst>
            <pc:docMk/>
            <pc:sldMk cId="2166098122" sldId="445"/>
            <ac:picMk id="3" creationId="{EAD3F4A9-18C4-04E9-CADF-5E889BCD0A5F}"/>
          </ac:picMkLst>
        </pc:picChg>
        <pc:picChg chg="add mod">
          <ac:chgData name="Leonie Smith" userId="fed1330f33f5650e" providerId="LiveId" clId="{13945DA0-31CD-49CE-801C-3DB46E20B00D}" dt="2022-10-26T06:28:05.779" v="23"/>
          <ac:picMkLst>
            <pc:docMk/>
            <pc:sldMk cId="2166098122" sldId="445"/>
            <ac:picMk id="5" creationId="{37018898-0FF2-704B-ACB4-9BB6D94F4508}"/>
          </ac:picMkLst>
        </pc:picChg>
      </pc:sldChg>
      <pc:sldChg chg="addSp delSp modSp">
        <pc:chgData name="Leonie Smith" userId="fed1330f33f5650e" providerId="LiveId" clId="{13945DA0-31CD-49CE-801C-3DB46E20B00D}" dt="2022-10-26T06:29:59.852" v="27"/>
        <pc:sldMkLst>
          <pc:docMk/>
          <pc:sldMk cId="665805102" sldId="446"/>
        </pc:sldMkLst>
        <pc:picChg chg="add del mod">
          <ac:chgData name="Leonie Smith" userId="fed1330f33f5650e" providerId="LiveId" clId="{13945DA0-31CD-49CE-801C-3DB46E20B00D}" dt="2022-10-26T06:29:09.303" v="25"/>
          <ac:picMkLst>
            <pc:docMk/>
            <pc:sldMk cId="665805102" sldId="446"/>
            <ac:picMk id="2" creationId="{2D58E060-AF87-09B5-5384-1EE223C1053E}"/>
          </ac:picMkLst>
        </pc:picChg>
        <pc:picChg chg="add del mod">
          <ac:chgData name="Leonie Smith" userId="fed1330f33f5650e" providerId="LiveId" clId="{13945DA0-31CD-49CE-801C-3DB46E20B00D}" dt="2022-10-26T06:29:21.584" v="26"/>
          <ac:picMkLst>
            <pc:docMk/>
            <pc:sldMk cId="665805102" sldId="446"/>
            <ac:picMk id="3" creationId="{12C5AAF3-C261-F8E0-17AC-210E36427496}"/>
          </ac:picMkLst>
        </pc:picChg>
        <pc:picChg chg="add del mod">
          <ac:chgData name="Leonie Smith" userId="fed1330f33f5650e" providerId="LiveId" clId="{13945DA0-31CD-49CE-801C-3DB46E20B00D}" dt="2022-10-26T06:29:59.852" v="27"/>
          <ac:picMkLst>
            <pc:docMk/>
            <pc:sldMk cId="665805102" sldId="446"/>
            <ac:picMk id="5" creationId="{0D6DF4AA-F6BE-0A98-924B-99371E10F1F6}"/>
          </ac:picMkLst>
        </pc:picChg>
        <pc:picChg chg="add mod">
          <ac:chgData name="Leonie Smith" userId="fed1330f33f5650e" providerId="LiveId" clId="{13945DA0-31CD-49CE-801C-3DB46E20B00D}" dt="2022-10-26T06:29:59.852" v="27"/>
          <ac:picMkLst>
            <pc:docMk/>
            <pc:sldMk cId="665805102" sldId="446"/>
            <ac:picMk id="7" creationId="{B5C74B5D-2718-8FBB-E162-A1F728526EBC}"/>
          </ac:picMkLst>
        </pc:picChg>
      </pc:sldChg>
      <pc:sldChg chg="addSp delSp modSp modNotesTx">
        <pc:chgData name="Leonie Smith" userId="fed1330f33f5650e" providerId="LiveId" clId="{13945DA0-31CD-49CE-801C-3DB46E20B00D}" dt="2022-11-03T06:30:12.522" v="58"/>
        <pc:sldMkLst>
          <pc:docMk/>
          <pc:sldMk cId="826482979" sldId="468"/>
        </pc:sldMkLst>
        <pc:spChg chg="add del mod">
          <ac:chgData name="Leonie Smith" userId="fed1330f33f5650e" providerId="LiveId" clId="{13945DA0-31CD-49CE-801C-3DB46E20B00D}" dt="2022-11-03T06:30:09.031" v="56"/>
          <ac:spMkLst>
            <pc:docMk/>
            <pc:sldMk cId="826482979" sldId="468"/>
            <ac:spMk id="6" creationId="{496F5D7F-B528-D812-E850-35A56AFAABC7}"/>
          </ac:spMkLst>
        </pc:spChg>
        <pc:picChg chg="add mod">
          <ac:chgData name="Leonie Smith" userId="fed1330f33f5650e" providerId="LiveId" clId="{13945DA0-31CD-49CE-801C-3DB46E20B00D}" dt="2022-10-26T06:11:05.768" v="0"/>
          <ac:picMkLst>
            <pc:docMk/>
            <pc:sldMk cId="826482979" sldId="468"/>
            <ac:picMk id="4" creationId="{F7F1D7EE-FB38-EE20-52DF-5228E3273F54}"/>
          </ac:picMkLst>
        </pc:picChg>
        <pc:picChg chg="add del mod">
          <ac:chgData name="Leonie Smith" userId="fed1330f33f5650e" providerId="LiveId" clId="{13945DA0-31CD-49CE-801C-3DB46E20B00D}" dt="2022-11-03T06:30:12.522" v="58"/>
          <ac:picMkLst>
            <pc:docMk/>
            <pc:sldMk cId="826482979" sldId="468"/>
            <ac:picMk id="5" creationId="{47BB2B75-D670-744A-77D9-E02C3B46FB2A}"/>
          </ac:picMkLst>
        </pc:picChg>
      </pc:sldChg>
      <pc:sldChg chg="addSp delSp modSp add del mod">
        <pc:chgData name="Leonie Smith" userId="fed1330f33f5650e" providerId="LiveId" clId="{13945DA0-31CD-49CE-801C-3DB46E20B00D}" dt="2022-11-03T06:30:11.247" v="57" actId="21"/>
        <pc:sldMkLst>
          <pc:docMk/>
          <pc:sldMk cId="1004352135" sldId="469"/>
        </pc:sldMkLst>
        <pc:spChg chg="add del mod">
          <ac:chgData name="Leonie Smith" userId="fed1330f33f5650e" providerId="LiveId" clId="{13945DA0-31CD-49CE-801C-3DB46E20B00D}" dt="2022-11-03T06:30:11.247" v="57" actId="21"/>
          <ac:spMkLst>
            <pc:docMk/>
            <pc:sldMk cId="1004352135" sldId="469"/>
            <ac:spMk id="2" creationId="{23A0D462-8FA8-7BFB-8E19-E85CF1DE8A42}"/>
          </ac:spMkLst>
        </pc:spChg>
      </pc:sldChg>
      <pc:sldChg chg="addSp modSp mod">
        <pc:chgData name="Leonie Smith" userId="fed1330f33f5650e" providerId="LiveId" clId="{13945DA0-31CD-49CE-801C-3DB46E20B00D}" dt="2022-11-03T06:10:10.367" v="38" actId="14100"/>
        <pc:sldMkLst>
          <pc:docMk/>
          <pc:sldMk cId="2667376990" sldId="470"/>
        </pc:sldMkLst>
        <pc:spChg chg="add mod">
          <ac:chgData name="Leonie Smith" userId="fed1330f33f5650e" providerId="LiveId" clId="{13945DA0-31CD-49CE-801C-3DB46E20B00D}" dt="2022-11-03T06:10:10.367" v="38" actId="14100"/>
          <ac:spMkLst>
            <pc:docMk/>
            <pc:sldMk cId="2667376990" sldId="470"/>
            <ac:spMk id="3" creationId="{733D87E2-3131-9E2B-228F-41FAFD387DCE}"/>
          </ac:spMkLst>
        </pc:spChg>
      </pc:sldChg>
      <pc:sldChg chg="addSp modSp mod">
        <pc:chgData name="Leonie Smith" userId="fed1330f33f5650e" providerId="LiveId" clId="{13945DA0-31CD-49CE-801C-3DB46E20B00D}" dt="2022-11-03T06:11:06.307" v="42" actId="20577"/>
        <pc:sldMkLst>
          <pc:docMk/>
          <pc:sldMk cId="522797075" sldId="471"/>
        </pc:sldMkLst>
        <pc:spChg chg="add mod">
          <ac:chgData name="Leonie Smith" userId="fed1330f33f5650e" providerId="LiveId" clId="{13945DA0-31CD-49CE-801C-3DB46E20B00D}" dt="2022-11-03T06:11:06.307" v="42" actId="20577"/>
          <ac:spMkLst>
            <pc:docMk/>
            <pc:sldMk cId="522797075" sldId="471"/>
            <ac:spMk id="2" creationId="{E1240544-A6AA-AC75-DCD0-D2B28F9EC293}"/>
          </ac:spMkLst>
        </pc:spChg>
      </pc:sldChg>
      <pc:sldChg chg="addSp modSp">
        <pc:chgData name="Leonie Smith" userId="fed1330f33f5650e" providerId="LiveId" clId="{13945DA0-31CD-49CE-801C-3DB46E20B00D}" dt="2022-11-03T06:11:12.313" v="43"/>
        <pc:sldMkLst>
          <pc:docMk/>
          <pc:sldMk cId="3384296886" sldId="472"/>
        </pc:sldMkLst>
        <pc:spChg chg="add mod">
          <ac:chgData name="Leonie Smith" userId="fed1330f33f5650e" providerId="LiveId" clId="{13945DA0-31CD-49CE-801C-3DB46E20B00D}" dt="2022-11-03T06:11:12.313" v="43"/>
          <ac:spMkLst>
            <pc:docMk/>
            <pc:sldMk cId="3384296886" sldId="472"/>
            <ac:spMk id="2" creationId="{3429AD2A-D705-841F-AB26-59CB6F763A98}"/>
          </ac:spMkLst>
        </pc:spChg>
      </pc:sldChg>
      <pc:sldChg chg="addSp modSp">
        <pc:chgData name="Leonie Smith" userId="fed1330f33f5650e" providerId="LiveId" clId="{13945DA0-31CD-49CE-801C-3DB46E20B00D}" dt="2022-11-03T06:11:14.904" v="44"/>
        <pc:sldMkLst>
          <pc:docMk/>
          <pc:sldMk cId="2205387913" sldId="473"/>
        </pc:sldMkLst>
        <pc:spChg chg="add mod">
          <ac:chgData name="Leonie Smith" userId="fed1330f33f5650e" providerId="LiveId" clId="{13945DA0-31CD-49CE-801C-3DB46E20B00D}" dt="2022-11-03T06:11:14.904" v="44"/>
          <ac:spMkLst>
            <pc:docMk/>
            <pc:sldMk cId="2205387913" sldId="473"/>
            <ac:spMk id="2" creationId="{518173AA-9536-7375-7F85-B9299EFA00BD}"/>
          </ac:spMkLst>
        </pc:spChg>
      </pc:sldChg>
      <pc:sldChg chg="addSp modSp mod">
        <pc:chgData name="Leonie Smith" userId="fed1330f33f5650e" providerId="LiveId" clId="{13945DA0-31CD-49CE-801C-3DB46E20B00D}" dt="2022-11-03T06:11:31.440" v="48" actId="1076"/>
        <pc:sldMkLst>
          <pc:docMk/>
          <pc:sldMk cId="2207349943" sldId="474"/>
        </pc:sldMkLst>
        <pc:spChg chg="add mod">
          <ac:chgData name="Leonie Smith" userId="fed1330f33f5650e" providerId="LiveId" clId="{13945DA0-31CD-49CE-801C-3DB46E20B00D}" dt="2022-11-03T06:11:31.440" v="48" actId="1076"/>
          <ac:spMkLst>
            <pc:docMk/>
            <pc:sldMk cId="2207349943" sldId="474"/>
            <ac:spMk id="2" creationId="{9CAAC96A-15CA-EF19-14F3-C157208C2703}"/>
          </ac:spMkLst>
        </pc:spChg>
      </pc:sldChg>
      <pc:sldChg chg="addSp delSp modSp">
        <pc:chgData name="Leonie Smith" userId="fed1330f33f5650e" providerId="LiveId" clId="{13945DA0-31CD-49CE-801C-3DB46E20B00D}" dt="2022-11-03T06:11:40.548" v="49"/>
        <pc:sldMkLst>
          <pc:docMk/>
          <pc:sldMk cId="1610214807" sldId="475"/>
        </pc:sldMkLst>
        <pc:spChg chg="add del mod">
          <ac:chgData name="Leonie Smith" userId="fed1330f33f5650e" providerId="LiveId" clId="{13945DA0-31CD-49CE-801C-3DB46E20B00D}" dt="2022-11-03T06:11:23.615" v="47"/>
          <ac:spMkLst>
            <pc:docMk/>
            <pc:sldMk cId="1610214807" sldId="475"/>
            <ac:spMk id="2" creationId="{4B092FAF-AE18-653E-6AFB-A2C5E9955E40}"/>
          </ac:spMkLst>
        </pc:spChg>
        <pc:spChg chg="add mod">
          <ac:chgData name="Leonie Smith" userId="fed1330f33f5650e" providerId="LiveId" clId="{13945DA0-31CD-49CE-801C-3DB46E20B00D}" dt="2022-11-03T06:11:40.548" v="49"/>
          <ac:spMkLst>
            <pc:docMk/>
            <pc:sldMk cId="1610214807" sldId="475"/>
            <ac:spMk id="4" creationId="{6D8C26D3-A581-D744-4991-92CC7D9E4DCE}"/>
          </ac:spMkLst>
        </pc:spChg>
      </pc:sldChg>
      <pc:sldChg chg="addSp delSp modSp new mod">
        <pc:chgData name="Leonie Smith" userId="fed1330f33f5650e" providerId="LiveId" clId="{13945DA0-31CD-49CE-801C-3DB46E20B00D}" dt="2022-11-03T06:40:58.408" v="64" actId="22"/>
        <pc:sldMkLst>
          <pc:docMk/>
          <pc:sldMk cId="2725845825" sldId="478"/>
        </pc:sldMkLst>
        <pc:picChg chg="add del mod">
          <ac:chgData name="Leonie Smith" userId="fed1330f33f5650e" providerId="LiveId" clId="{13945DA0-31CD-49CE-801C-3DB46E20B00D}" dt="2022-11-03T06:40:58.408" v="64" actId="22"/>
          <ac:picMkLst>
            <pc:docMk/>
            <pc:sldMk cId="2725845825" sldId="478"/>
            <ac:picMk id="3" creationId="{9D3BB944-0871-7536-CBEA-B37F4A14E8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35-3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C6B46EC-AA74-7669-36EA-D88A94CDD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99D359-E405-8D53-74D6-D0B45D55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8"/>
    </mc:Choice>
    <mc:Fallback xmlns="">
      <p:transition spd="slow" advTm="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8070-2037-D6B2-E96A-D05CEE29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94640"/>
            <a:ext cx="12192000" cy="715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173AA-9536-7375-7F85-B9299EFA00B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14Then He went up and touched the coffin, and those carrying it stood still. “Young man,” He said, “I tell you, get up!”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ཏོག་ཙམ་ཚུར་ཕེབས་པ་དང་ཕུང་པོ་ཡོད་པའི་འཁྱོགས་ཤིང་ལ་ཕྱག་གིས་རེག་ནས་ཁུར་མཁན་བསྡད། ཁོང་གིས་“གཞོན་ནུ། ངས་ཁྱེད་ལ་ཟེར་རྒྱུར། ཡར་ལོངས་ཤིག་”ཅེས་གསུངས་པས།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B79BCA-7F6D-DA84-D084-A47E1E26B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7"/>
    </mc:Choice>
    <mc:Fallback xmlns="">
      <p:transition spd="slow" advTm="1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86D86-7952-DD2E-D87C-077F5EB9D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AC96A-15CA-EF19-14F3-C157208C2703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15And the dead man sat up and began to speak! Then Jesus gave him back to his mother.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གཤིན་པོ་དེ་གསོན་པོར་ལངས་ནས་སྐད་ཆ་བཤད། ཡེ་ཤུས་བུ་དེ་རང་གི་ཨ་མ་ལ་གནང༌།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2F2B459-B579-A72D-ACE2-93A87922E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"/>
    </mc:Choice>
    <mc:Fallback xmlns="">
      <p:transition spd="slow" advTm="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074A6-F9D6-6539-9DD0-50FA3BB4F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C26D3-A581-D744-4991-92CC7D9E4DCE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16A sense of awe swept over all of them, and they glorified God. “A great prophet has appeared among us!” they said. “God has visited His people!” </a:t>
            </a:r>
            <a:endParaRPr lang="en-Z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ཇིགས་པ་སྐྱེས་ནས་ཚང་མས་དཀོན་མཆོག་ལ་བསྟོད་པ་ཕུལ་ཏེ་“ང་ཚོའི་ཁྲོད་དུ་ལུང་སྟོན་པ་ཆེན་པོ་ཞིག་འདུག་”ཅེས་པ་དང་“དཀོན་མཆོག་གིས་ཁོང་གི་མི་རིགས་ལ་ཐུགས་རྗེས་གཟིགས་ཡོད་”ཅེས་བཤད། 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8D90B3E-DD5E-8C61-97F5-58E6FAA65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3"/>
    </mc:Choice>
    <mc:Fallback xmlns="">
      <p:transition spd="slow" advTm="1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71AFA-FCAF-35AB-E6E5-AF2D456DD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17And the news about Jesus spread throughout Judea and all the surrounding region.</a:t>
            </a:r>
            <a:endParaRPr lang="en-ZA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གཏམ་འདི་ཡ་ཧུ་དཱ་ཡུལ་ཡོངས་དང༌། མཐའ་འཁོར་གྱི་ས་ཆ་ཀུན་ཏུ་ཁྱབ་པ་རེད།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42F649-5E8B-324E-D6C5-94F6E5FF3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8"/>
    </mc:Choice>
    <mc:Fallback xmlns="">
      <p:transition spd="slow" advTm="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0A21B-B6FD-9D28-454E-21B75F739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09E5C-219F-03AD-AD1C-6DB8FB5C3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0D462-8FA8-7BFB-8E19-E85CF1DE8A42}"/>
              </a:ext>
            </a:extLst>
          </p:cNvPr>
          <p:cNvSpPr txBox="1"/>
          <p:nvPr/>
        </p:nvSpPr>
        <p:spPr>
          <a:xfrm>
            <a:off x="7131271" y="0"/>
            <a:ext cx="519407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Widow’s Son - Luke 7:11-17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7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EF66ED2-F571-1435-0FE7-B06B57193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"/>
    </mc:Choice>
    <mc:Fallback xmlns="">
      <p:transition spd="slow" advTm="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13970-F88C-FCA1-2ECD-9A985445D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D87E2-3131-9E2B-228F-41FAFD387DCE}"/>
              </a:ext>
            </a:extLst>
          </p:cNvPr>
          <p:cNvSpPr txBox="1"/>
          <p:nvPr/>
        </p:nvSpPr>
        <p:spPr>
          <a:xfrm>
            <a:off x="7131271" y="0"/>
            <a:ext cx="519407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F24DB2A-A89B-C32C-7E02-835A26BEDFCB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11Soon afterward, Jesus went to a town called Nain. His disciples went with Him, accompanied by a large crowd.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རིང་པོར་མ་ལོན་པར་ཁོང་ཉེ་གནས་དང་མི་ཚོགས་མང་པོ་ཞིག་དང་བཅས་པ་ནཱ་ཨིན་ཞེས་པའི་གྲོང་ཁྱེར་དུ་ཕེབས།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C6A1665-E943-08CF-50F9-F5CF21DB6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4"/>
    </mc:Choice>
    <mc:Fallback xmlns="">
      <p:transition spd="slow" advTm="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B18A12-F2A9-60E4-5C70-01519B366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567"/>
            <a:ext cx="12192000" cy="7106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40544-A6AA-AC75-DCD0-D2B28F9EC29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12As He approached the town gate, He saw a dead man being carried out, the only son of his mother, and she was a widow. And a large crowd from the town was with her.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གྲོང་ཁྱེར་གྱི་རྒྱལ་སྒོ་དང་ཉེ་བར་བྱོན་སྐབས། ཁོང་གིས་མི་ཚོགས་མང་པོ་ཡོང་བཞིན་པ་གཟིགས། ཁོ་ཚོས་ཡུགས་མོ་ཞིག་གི་བུ་གཅིག་པོའི་ཕུང་པོ་ཕྱི་ལོགས་སུ་ཁུར་བ་དང༌།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D979A9-76F3-7A07-0F65-1A5F97706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6"/>
    </mc:Choice>
    <mc:Fallback xmlns="">
      <p:transition spd="slow" advTm="1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0B1C-7709-96E3-BA0A-52210AD3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8865"/>
            <a:ext cx="12192000" cy="7960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29AD2A-D705-841F-AB26-59CB6F763A9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13When the Lord saw her, He had compassion on her and said, “Do not weep.”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གཙོ་བོས་ཁོ་མོ་ལ་གཟིགས་ནས་ཐུགས་རྗེ་སྐྱེས་ཏེ་ཁོ་མོར་“མ་ཤུམས་”ཞེས་གསུངས།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E4A006-910A-DD09-06E4-7C77C3697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5"/>
    </mc:Choice>
    <mc:Fallback xmlns="">
      <p:transition spd="slow" advTm="7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698</Words>
  <Application>Microsoft Office PowerPoint</Application>
  <PresentationFormat>Widescreen</PresentationFormat>
  <Paragraphs>45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2024-07-22T08:41:13Z</dcterms:modified>
</cp:coreProperties>
</file>