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85" r:id="rId17"/>
    <p:sldId id="446" r:id="rId18"/>
    <p:sldId id="477" r:id="rId19"/>
    <p:sldId id="447" r:id="rId20"/>
    <p:sldId id="478" r:id="rId21"/>
    <p:sldId id="448" r:id="rId22"/>
    <p:sldId id="479" r:id="rId23"/>
    <p:sldId id="449" r:id="rId24"/>
    <p:sldId id="480" r:id="rId25"/>
    <p:sldId id="450" r:id="rId26"/>
    <p:sldId id="481" r:id="rId27"/>
    <p:sldId id="451" r:id="rId28"/>
    <p:sldId id="482" r:id="rId29"/>
    <p:sldId id="452" r:id="rId30"/>
    <p:sldId id="483" r:id="rId31"/>
    <p:sldId id="453" r:id="rId32"/>
    <p:sldId id="4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30EC78-2151-4B13-930F-8F3EC9386C2D}" v="1" dt="2025-05-16T07:09:02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3446" autoAdjust="0"/>
  </p:normalViewPr>
  <p:slideViewPr>
    <p:cSldViewPr snapToGrid="0">
      <p:cViewPr varScale="1">
        <p:scale>
          <a:sx n="75" d="100"/>
          <a:sy n="75" d="100"/>
        </p:scale>
        <p:origin x="732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DB49E23-92A2-453A-B179-56B233727A20}"/>
    <pc:docChg chg="undo custSel modSld">
      <pc:chgData name="Alfred Smith" userId="3c60a3631c0db8ad" providerId="LiveId" clId="{0DB49E23-92A2-453A-B179-56B233727A20}" dt="2024-07-22T08:49:25.292" v="21"/>
      <pc:docMkLst>
        <pc:docMk/>
      </pc:docMkLst>
      <pc:sldChg chg="modSp mod">
        <pc:chgData name="Alfred Smith" userId="3c60a3631c0db8ad" providerId="LiveId" clId="{0DB49E23-92A2-453A-B179-56B233727A20}" dt="2024-07-22T08:46:33.700" v="8"/>
        <pc:sldMkLst>
          <pc:docMk/>
          <pc:sldMk cId="923867738" sldId="440"/>
        </pc:sldMkLst>
      </pc:sldChg>
      <pc:sldChg chg="modSp mod">
        <pc:chgData name="Alfred Smith" userId="3c60a3631c0db8ad" providerId="LiveId" clId="{0DB49E23-92A2-453A-B179-56B233727A20}" dt="2024-07-22T08:46:47.061" v="9"/>
        <pc:sldMkLst>
          <pc:docMk/>
          <pc:sldMk cId="3676245138" sldId="441"/>
        </pc:sldMkLst>
      </pc:sldChg>
      <pc:sldChg chg="modSp mod">
        <pc:chgData name="Alfred Smith" userId="3c60a3631c0db8ad" providerId="LiveId" clId="{0DB49E23-92A2-453A-B179-56B233727A20}" dt="2024-07-22T08:46:57.414" v="10"/>
        <pc:sldMkLst>
          <pc:docMk/>
          <pc:sldMk cId="2180228365" sldId="442"/>
        </pc:sldMkLst>
      </pc:sldChg>
      <pc:sldChg chg="modSp mod">
        <pc:chgData name="Alfred Smith" userId="3c60a3631c0db8ad" providerId="LiveId" clId="{0DB49E23-92A2-453A-B179-56B233727A20}" dt="2024-07-22T08:47:10.144" v="11"/>
        <pc:sldMkLst>
          <pc:docMk/>
          <pc:sldMk cId="3095902142" sldId="443"/>
        </pc:sldMkLst>
      </pc:sldChg>
      <pc:sldChg chg="modSp mod">
        <pc:chgData name="Alfred Smith" userId="3c60a3631c0db8ad" providerId="LiveId" clId="{0DB49E23-92A2-453A-B179-56B233727A20}" dt="2024-07-22T08:47:25.205" v="12"/>
        <pc:sldMkLst>
          <pc:docMk/>
          <pc:sldMk cId="1718612039" sldId="444"/>
        </pc:sldMkLst>
      </pc:sldChg>
      <pc:sldChg chg="modSp mod">
        <pc:chgData name="Alfred Smith" userId="3c60a3631c0db8ad" providerId="LiveId" clId="{0DB49E23-92A2-453A-B179-56B233727A20}" dt="2024-07-22T08:47:41.232" v="13"/>
        <pc:sldMkLst>
          <pc:docMk/>
          <pc:sldMk cId="2166098122" sldId="445"/>
        </pc:sldMkLst>
      </pc:sldChg>
      <pc:sldChg chg="modSp mod">
        <pc:chgData name="Alfred Smith" userId="3c60a3631c0db8ad" providerId="LiveId" clId="{0DB49E23-92A2-453A-B179-56B233727A20}" dt="2024-07-22T08:47:51.542" v="14"/>
        <pc:sldMkLst>
          <pc:docMk/>
          <pc:sldMk cId="665805102" sldId="446"/>
        </pc:sldMkLst>
      </pc:sldChg>
      <pc:sldChg chg="modSp mod">
        <pc:chgData name="Alfred Smith" userId="3c60a3631c0db8ad" providerId="LiveId" clId="{0DB49E23-92A2-453A-B179-56B233727A20}" dt="2024-07-22T08:48:06.654" v="15"/>
        <pc:sldMkLst>
          <pc:docMk/>
          <pc:sldMk cId="2422728137" sldId="447"/>
        </pc:sldMkLst>
      </pc:sldChg>
      <pc:sldChg chg="modSp mod">
        <pc:chgData name="Alfred Smith" userId="3c60a3631c0db8ad" providerId="LiveId" clId="{0DB49E23-92A2-453A-B179-56B233727A20}" dt="2024-07-22T08:48:22.502" v="16"/>
        <pc:sldMkLst>
          <pc:docMk/>
          <pc:sldMk cId="843663555" sldId="448"/>
        </pc:sldMkLst>
      </pc:sldChg>
      <pc:sldChg chg="modSp mod">
        <pc:chgData name="Alfred Smith" userId="3c60a3631c0db8ad" providerId="LiveId" clId="{0DB49E23-92A2-453A-B179-56B233727A20}" dt="2024-07-22T08:48:33.167" v="17"/>
        <pc:sldMkLst>
          <pc:docMk/>
          <pc:sldMk cId="4160448636" sldId="449"/>
        </pc:sldMkLst>
      </pc:sldChg>
      <pc:sldChg chg="modSp mod">
        <pc:chgData name="Alfred Smith" userId="3c60a3631c0db8ad" providerId="LiveId" clId="{0DB49E23-92A2-453A-B179-56B233727A20}" dt="2024-07-22T08:48:46.527" v="18"/>
        <pc:sldMkLst>
          <pc:docMk/>
          <pc:sldMk cId="538051216" sldId="450"/>
        </pc:sldMkLst>
      </pc:sldChg>
      <pc:sldChg chg="modSp mod">
        <pc:chgData name="Alfred Smith" userId="3c60a3631c0db8ad" providerId="LiveId" clId="{0DB49E23-92A2-453A-B179-56B233727A20}" dt="2024-07-22T08:48:59.346" v="19"/>
        <pc:sldMkLst>
          <pc:docMk/>
          <pc:sldMk cId="3386340796" sldId="451"/>
        </pc:sldMkLst>
      </pc:sldChg>
      <pc:sldChg chg="modSp mod">
        <pc:chgData name="Alfred Smith" userId="3c60a3631c0db8ad" providerId="LiveId" clId="{0DB49E23-92A2-453A-B179-56B233727A20}" dt="2024-07-22T08:49:15.425" v="20"/>
        <pc:sldMkLst>
          <pc:docMk/>
          <pc:sldMk cId="4002949039" sldId="452"/>
        </pc:sldMkLst>
      </pc:sldChg>
      <pc:sldChg chg="modSp mod">
        <pc:chgData name="Alfred Smith" userId="3c60a3631c0db8ad" providerId="LiveId" clId="{0DB49E23-92A2-453A-B179-56B233727A20}" dt="2024-07-22T08:49:25.292" v="21"/>
        <pc:sldMkLst>
          <pc:docMk/>
          <pc:sldMk cId="283334129" sldId="453"/>
        </pc:sldMkLst>
      </pc:sldChg>
      <pc:sldChg chg="addSp delSp modSp mod">
        <pc:chgData name="Alfred Smith" userId="3c60a3631c0db8ad" providerId="LiveId" clId="{0DB49E23-92A2-453A-B179-56B233727A20}" dt="2024-07-22T08:35:22.416" v="7" actId="27636"/>
        <pc:sldMkLst>
          <pc:docMk/>
          <pc:sldMk cId="826482979" sldId="468"/>
        </pc:sldMkLst>
      </pc:sldChg>
      <pc:sldChg chg="addSp modSp mod">
        <pc:chgData name="Alfred Smith" userId="3c60a3631c0db8ad" providerId="LiveId" clId="{0DB49E23-92A2-453A-B179-56B233727A20}" dt="2024-07-22T08:09:13.726" v="5" actId="1076"/>
        <pc:sldMkLst>
          <pc:docMk/>
          <pc:sldMk cId="2667376990" sldId="470"/>
        </pc:sldMkLst>
      </pc:sldChg>
    </pc:docChg>
  </pc:docChgLst>
  <pc:docChgLst>
    <pc:chgData name="Leonie Smith" userId="fed1330f33f5650e" providerId="LiveId" clId="{A0047D11-148C-46DC-9480-F1E521630D5E}"/>
    <pc:docChg chg="modSld">
      <pc:chgData name="Leonie Smith" userId="fed1330f33f5650e" providerId="LiveId" clId="{A0047D11-148C-46DC-9480-F1E521630D5E}" dt="2023-01-12T09:43:27.736" v="15"/>
      <pc:docMkLst>
        <pc:docMk/>
      </pc:docMkLst>
      <pc:sldChg chg="addSp modSp">
        <pc:chgData name="Leonie Smith" userId="fed1330f33f5650e" providerId="LiveId" clId="{A0047D11-148C-46DC-9480-F1E521630D5E}" dt="2023-01-12T09:41:06.763" v="0"/>
        <pc:sldMkLst>
          <pc:docMk/>
          <pc:sldMk cId="1004352135" sldId="469"/>
        </pc:sldMkLst>
      </pc:sldChg>
      <pc:sldChg chg="addSp modSp">
        <pc:chgData name="Leonie Smith" userId="fed1330f33f5650e" providerId="LiveId" clId="{A0047D11-148C-46DC-9480-F1E521630D5E}" dt="2023-01-12T09:41:08.642" v="1"/>
        <pc:sldMkLst>
          <pc:docMk/>
          <pc:sldMk cId="2667376990" sldId="470"/>
        </pc:sldMkLst>
      </pc:sldChg>
      <pc:sldChg chg="addSp modSp">
        <pc:chgData name="Leonie Smith" userId="fed1330f33f5650e" providerId="LiveId" clId="{A0047D11-148C-46DC-9480-F1E521630D5E}" dt="2023-01-12T09:41:17.847" v="2"/>
        <pc:sldMkLst>
          <pc:docMk/>
          <pc:sldMk cId="522797075" sldId="471"/>
        </pc:sldMkLst>
      </pc:sldChg>
      <pc:sldChg chg="addSp modSp">
        <pc:chgData name="Leonie Smith" userId="fed1330f33f5650e" providerId="LiveId" clId="{A0047D11-148C-46DC-9480-F1E521630D5E}" dt="2023-01-12T09:41:25.465" v="3"/>
        <pc:sldMkLst>
          <pc:docMk/>
          <pc:sldMk cId="3384296886" sldId="472"/>
        </pc:sldMkLst>
      </pc:sldChg>
      <pc:sldChg chg="addSp modSp">
        <pc:chgData name="Leonie Smith" userId="fed1330f33f5650e" providerId="LiveId" clId="{A0047D11-148C-46DC-9480-F1E521630D5E}" dt="2023-01-12T09:41:34.223" v="4"/>
        <pc:sldMkLst>
          <pc:docMk/>
          <pc:sldMk cId="2205387913" sldId="473"/>
        </pc:sldMkLst>
      </pc:sldChg>
      <pc:sldChg chg="addSp modSp">
        <pc:chgData name="Leonie Smith" userId="fed1330f33f5650e" providerId="LiveId" clId="{A0047D11-148C-46DC-9480-F1E521630D5E}" dt="2023-01-12T09:41:42.397" v="5"/>
        <pc:sldMkLst>
          <pc:docMk/>
          <pc:sldMk cId="2207349943" sldId="474"/>
        </pc:sldMkLst>
      </pc:sldChg>
      <pc:sldChg chg="addSp modSp">
        <pc:chgData name="Leonie Smith" userId="fed1330f33f5650e" providerId="LiveId" clId="{A0047D11-148C-46DC-9480-F1E521630D5E}" dt="2023-01-12T09:41:53.010" v="6"/>
        <pc:sldMkLst>
          <pc:docMk/>
          <pc:sldMk cId="1610214807" sldId="475"/>
        </pc:sldMkLst>
      </pc:sldChg>
      <pc:sldChg chg="addSp modSp">
        <pc:chgData name="Leonie Smith" userId="fed1330f33f5650e" providerId="LiveId" clId="{A0047D11-148C-46DC-9480-F1E521630D5E}" dt="2023-01-12T09:42:21.739" v="8"/>
        <pc:sldMkLst>
          <pc:docMk/>
          <pc:sldMk cId="1391029815" sldId="477"/>
        </pc:sldMkLst>
      </pc:sldChg>
      <pc:sldChg chg="addSp modSp">
        <pc:chgData name="Leonie Smith" userId="fed1330f33f5650e" providerId="LiveId" clId="{A0047D11-148C-46DC-9480-F1E521630D5E}" dt="2023-01-12T09:42:33.089" v="9"/>
        <pc:sldMkLst>
          <pc:docMk/>
          <pc:sldMk cId="3665500911" sldId="478"/>
        </pc:sldMkLst>
      </pc:sldChg>
      <pc:sldChg chg="addSp modSp">
        <pc:chgData name="Leonie Smith" userId="fed1330f33f5650e" providerId="LiveId" clId="{A0047D11-148C-46DC-9480-F1E521630D5E}" dt="2023-01-12T09:42:45.576" v="10"/>
        <pc:sldMkLst>
          <pc:docMk/>
          <pc:sldMk cId="3322764856" sldId="479"/>
        </pc:sldMkLst>
      </pc:sldChg>
      <pc:sldChg chg="addSp modSp">
        <pc:chgData name="Leonie Smith" userId="fed1330f33f5650e" providerId="LiveId" clId="{A0047D11-148C-46DC-9480-F1E521630D5E}" dt="2023-01-12T09:42:53.573" v="11"/>
        <pc:sldMkLst>
          <pc:docMk/>
          <pc:sldMk cId="3888699154" sldId="480"/>
        </pc:sldMkLst>
      </pc:sldChg>
      <pc:sldChg chg="addSp modSp">
        <pc:chgData name="Leonie Smith" userId="fed1330f33f5650e" providerId="LiveId" clId="{A0047D11-148C-46DC-9480-F1E521630D5E}" dt="2023-01-12T09:43:01.232" v="12"/>
        <pc:sldMkLst>
          <pc:docMk/>
          <pc:sldMk cId="1143001083" sldId="481"/>
        </pc:sldMkLst>
      </pc:sldChg>
      <pc:sldChg chg="addSp modSp">
        <pc:chgData name="Leonie Smith" userId="fed1330f33f5650e" providerId="LiveId" clId="{A0047D11-148C-46DC-9480-F1E521630D5E}" dt="2023-01-12T09:43:08.947" v="13"/>
        <pc:sldMkLst>
          <pc:docMk/>
          <pc:sldMk cId="2209321437" sldId="482"/>
        </pc:sldMkLst>
      </pc:sldChg>
      <pc:sldChg chg="addSp modSp">
        <pc:chgData name="Leonie Smith" userId="fed1330f33f5650e" providerId="LiveId" clId="{A0047D11-148C-46DC-9480-F1E521630D5E}" dt="2023-01-12T09:43:18.734" v="14"/>
        <pc:sldMkLst>
          <pc:docMk/>
          <pc:sldMk cId="1294544814" sldId="483"/>
        </pc:sldMkLst>
      </pc:sldChg>
      <pc:sldChg chg="addSp modSp">
        <pc:chgData name="Leonie Smith" userId="fed1330f33f5650e" providerId="LiveId" clId="{A0047D11-148C-46DC-9480-F1E521630D5E}" dt="2023-01-12T09:43:27.736" v="15"/>
        <pc:sldMkLst>
          <pc:docMk/>
          <pc:sldMk cId="4294669325" sldId="484"/>
        </pc:sldMkLst>
      </pc:sldChg>
      <pc:sldChg chg="addSp modSp">
        <pc:chgData name="Leonie Smith" userId="fed1330f33f5650e" providerId="LiveId" clId="{A0047D11-148C-46DC-9480-F1E521630D5E}" dt="2023-01-12T09:42:12.939" v="7"/>
        <pc:sldMkLst>
          <pc:docMk/>
          <pc:sldMk cId="1736918567" sldId="485"/>
        </pc:sldMkLst>
      </pc:sldChg>
    </pc:docChg>
  </pc:docChgLst>
  <pc:docChgLst>
    <pc:chgData name="Leonie Smith" userId="fed1330f33f5650e" providerId="LiveId" clId="{13799E99-3700-4559-A55F-5912A6CFA21B}"/>
    <pc:docChg chg="custSel addSld delSld modSld">
      <pc:chgData name="Leonie Smith" userId="fed1330f33f5650e" providerId="LiveId" clId="{13799E99-3700-4559-A55F-5912A6CFA21B}" dt="2022-11-01T04:32:22.092" v="81" actId="2696"/>
      <pc:docMkLst>
        <pc:docMk/>
      </pc:docMkLst>
      <pc:sldChg chg="addSp modSp mod">
        <pc:chgData name="Leonie Smith" userId="fed1330f33f5650e" providerId="LiveId" clId="{13799E99-3700-4559-A55F-5912A6CFA21B}" dt="2022-10-31T04:51:19.469" v="19"/>
        <pc:sldMkLst>
          <pc:docMk/>
          <pc:sldMk cId="3759221820" sldId="439"/>
        </pc:sldMkLst>
      </pc:sldChg>
      <pc:sldChg chg="addSp delSp modSp">
        <pc:chgData name="Leonie Smith" userId="fed1330f33f5650e" providerId="LiveId" clId="{13799E99-3700-4559-A55F-5912A6CFA21B}" dt="2022-10-31T04:56:30.818" v="21"/>
        <pc:sldMkLst>
          <pc:docMk/>
          <pc:sldMk cId="923867738" sldId="440"/>
        </pc:sldMkLst>
      </pc:sldChg>
      <pc:sldChg chg="addSp delSp modSp">
        <pc:chgData name="Leonie Smith" userId="fed1330f33f5650e" providerId="LiveId" clId="{13799E99-3700-4559-A55F-5912A6CFA21B}" dt="2022-10-31T04:59:11.307" v="24"/>
        <pc:sldMkLst>
          <pc:docMk/>
          <pc:sldMk cId="3676245138" sldId="441"/>
        </pc:sldMkLst>
      </pc:sldChg>
      <pc:sldChg chg="addSp delSp modSp">
        <pc:chgData name="Leonie Smith" userId="fed1330f33f5650e" providerId="LiveId" clId="{13799E99-3700-4559-A55F-5912A6CFA21B}" dt="2022-10-31T05:06:16.054" v="28"/>
        <pc:sldMkLst>
          <pc:docMk/>
          <pc:sldMk cId="2180228365" sldId="442"/>
        </pc:sldMkLst>
      </pc:sldChg>
      <pc:sldChg chg="addSp delSp modSp">
        <pc:chgData name="Leonie Smith" userId="fed1330f33f5650e" providerId="LiveId" clId="{13799E99-3700-4559-A55F-5912A6CFA21B}" dt="2022-10-31T05:13:02.814" v="30"/>
        <pc:sldMkLst>
          <pc:docMk/>
          <pc:sldMk cId="3095902142" sldId="443"/>
        </pc:sldMkLst>
      </pc:sldChg>
      <pc:sldChg chg="addSp delSp modSp">
        <pc:chgData name="Leonie Smith" userId="fed1330f33f5650e" providerId="LiveId" clId="{13799E99-3700-4559-A55F-5912A6CFA21B}" dt="2022-10-31T05:14:34.263" v="32"/>
        <pc:sldMkLst>
          <pc:docMk/>
          <pc:sldMk cId="1718612039" sldId="444"/>
        </pc:sldMkLst>
      </pc:sldChg>
      <pc:sldChg chg="addSp delSp modSp">
        <pc:chgData name="Leonie Smith" userId="fed1330f33f5650e" providerId="LiveId" clId="{13799E99-3700-4559-A55F-5912A6CFA21B}" dt="2022-10-31T05:20:12.451" v="43"/>
        <pc:sldMkLst>
          <pc:docMk/>
          <pc:sldMk cId="2166098122" sldId="445"/>
        </pc:sldMkLst>
      </pc:sldChg>
      <pc:sldChg chg="addSp delSp modSp">
        <pc:chgData name="Leonie Smith" userId="fed1330f33f5650e" providerId="LiveId" clId="{13799E99-3700-4559-A55F-5912A6CFA21B}" dt="2022-10-31T05:27:09.295" v="49"/>
        <pc:sldMkLst>
          <pc:docMk/>
          <pc:sldMk cId="665805102" sldId="446"/>
        </pc:sldMkLst>
      </pc:sldChg>
      <pc:sldChg chg="addSp modSp">
        <pc:chgData name="Leonie Smith" userId="fed1330f33f5650e" providerId="LiveId" clId="{13799E99-3700-4559-A55F-5912A6CFA21B}" dt="2022-10-31T05:33:09.180" v="50"/>
        <pc:sldMkLst>
          <pc:docMk/>
          <pc:sldMk cId="2422728137" sldId="447"/>
        </pc:sldMkLst>
      </pc:sldChg>
      <pc:sldChg chg="addSp delSp modSp">
        <pc:chgData name="Leonie Smith" userId="fed1330f33f5650e" providerId="LiveId" clId="{13799E99-3700-4559-A55F-5912A6CFA21B}" dt="2022-10-31T05:34:36.075" v="52"/>
        <pc:sldMkLst>
          <pc:docMk/>
          <pc:sldMk cId="843663555" sldId="448"/>
        </pc:sldMkLst>
      </pc:sldChg>
      <pc:sldChg chg="addSp delSp modSp">
        <pc:chgData name="Leonie Smith" userId="fed1330f33f5650e" providerId="LiveId" clId="{13799E99-3700-4559-A55F-5912A6CFA21B}" dt="2022-10-31T05:38:23.696" v="56"/>
        <pc:sldMkLst>
          <pc:docMk/>
          <pc:sldMk cId="4160448636" sldId="449"/>
        </pc:sldMkLst>
      </pc:sldChg>
      <pc:sldChg chg="addSp delSp modSp">
        <pc:chgData name="Leonie Smith" userId="fed1330f33f5650e" providerId="LiveId" clId="{13799E99-3700-4559-A55F-5912A6CFA21B}" dt="2022-10-31T05:55:13.983" v="73"/>
        <pc:sldMkLst>
          <pc:docMk/>
          <pc:sldMk cId="538051216" sldId="450"/>
        </pc:sldMkLst>
      </pc:sldChg>
      <pc:sldChg chg="addSp delSp modSp mod">
        <pc:chgData name="Leonie Smith" userId="fed1330f33f5650e" providerId="LiveId" clId="{13799E99-3700-4559-A55F-5912A6CFA21B}" dt="2022-10-31T05:42:36.786" v="62"/>
        <pc:sldMkLst>
          <pc:docMk/>
          <pc:sldMk cId="3386340796" sldId="451"/>
        </pc:sldMkLst>
      </pc:sldChg>
      <pc:sldChg chg="addSp delSp modSp">
        <pc:chgData name="Leonie Smith" userId="fed1330f33f5650e" providerId="LiveId" clId="{13799E99-3700-4559-A55F-5912A6CFA21B}" dt="2022-10-31T05:46:47.309" v="66"/>
        <pc:sldMkLst>
          <pc:docMk/>
          <pc:sldMk cId="4002949039" sldId="452"/>
        </pc:sldMkLst>
      </pc:sldChg>
      <pc:sldChg chg="addSp delSp modSp">
        <pc:chgData name="Leonie Smith" userId="fed1330f33f5650e" providerId="LiveId" clId="{13799E99-3700-4559-A55F-5912A6CFA21B}" dt="2022-10-31T05:49:40.402" v="72"/>
        <pc:sldMkLst>
          <pc:docMk/>
          <pc:sldMk cId="283334129" sldId="453"/>
        </pc:sldMkLst>
      </pc:sldChg>
      <pc:sldChg chg="addSp modSp modNotesTx">
        <pc:chgData name="Leonie Smith" userId="fed1330f33f5650e" providerId="LiveId" clId="{13799E99-3700-4559-A55F-5912A6CFA21B}" dt="2022-11-01T04:31:31.177" v="77" actId="5793"/>
        <pc:sldMkLst>
          <pc:docMk/>
          <pc:sldMk cId="826482979" sldId="468"/>
        </pc:sldMkLst>
      </pc:sldChg>
      <pc:sldChg chg="addSp delSp modSp del mod">
        <pc:chgData name="Leonie Smith" userId="fed1330f33f5650e" providerId="LiveId" clId="{13799E99-3700-4559-A55F-5912A6CFA21B}" dt="2022-11-01T04:32:22.092" v="81" actId="2696"/>
        <pc:sldMkLst>
          <pc:docMk/>
          <pc:sldMk cId="2009327160" sldId="476"/>
        </pc:sldMkLst>
      </pc:sldChg>
      <pc:sldChg chg="addSp modSp new">
        <pc:chgData name="Leonie Smith" userId="fed1330f33f5650e" providerId="LiveId" clId="{13799E99-3700-4559-A55F-5912A6CFA21B}" dt="2022-11-01T04:32:19.381" v="80"/>
        <pc:sldMkLst>
          <pc:docMk/>
          <pc:sldMk cId="1736918567" sldId="485"/>
        </pc:sldMkLst>
      </pc:sldChg>
    </pc:docChg>
  </pc:docChgLst>
  <pc:docChgLst>
    <pc:chgData name="Alfred Smith" userId="3c60a3631c0db8ad" providerId="LiveId" clId="{B1397433-D67E-4590-A121-C894CE0ED2EE}"/>
    <pc:docChg chg="undo redo custSel modSld">
      <pc:chgData name="Alfred Smith" userId="3c60a3631c0db8ad" providerId="LiveId" clId="{B1397433-D67E-4590-A121-C894CE0ED2EE}" dt="2025-04-25T10:06:55.946" v="19"/>
      <pc:docMkLst>
        <pc:docMk/>
      </pc:docMkLst>
      <pc:sldChg chg="modSp">
        <pc:chgData name="Alfred Smith" userId="3c60a3631c0db8ad" providerId="LiveId" clId="{B1397433-D67E-4590-A121-C894CE0ED2EE}" dt="2025-04-25T09:57:14.520" v="0"/>
        <pc:sldMkLst>
          <pc:docMk/>
          <pc:sldMk cId="3759221820" sldId="439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09:59:02.622" v="1"/>
        <pc:sldMkLst>
          <pc:docMk/>
          <pc:sldMk cId="923867738" sldId="440"/>
        </pc:sldMkLst>
        <pc:spChg chg="mod">
          <ac:chgData name="Alfred Smith" userId="3c60a3631c0db8ad" providerId="LiveId" clId="{B1397433-D67E-4590-A121-C894CE0ED2EE}" dt="2025-04-25T09:59:02.622" v="1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09:59:18.347" v="2"/>
        <pc:sldMkLst>
          <pc:docMk/>
          <pc:sldMk cId="3676245138" sldId="441"/>
        </pc:sldMkLst>
        <pc:spChg chg="mod">
          <ac:chgData name="Alfred Smith" userId="3c60a3631c0db8ad" providerId="LiveId" clId="{B1397433-D67E-4590-A121-C894CE0ED2EE}" dt="2025-04-25T09:59:18.347" v="2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09:59:43.257" v="3"/>
        <pc:sldMkLst>
          <pc:docMk/>
          <pc:sldMk cId="2180228365" sldId="442"/>
        </pc:sldMkLst>
        <pc:spChg chg="mod">
          <ac:chgData name="Alfred Smith" userId="3c60a3631c0db8ad" providerId="LiveId" clId="{B1397433-D67E-4590-A121-C894CE0ED2EE}" dt="2025-04-25T09:59:43.257" v="3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0:09.498" v="4"/>
        <pc:sldMkLst>
          <pc:docMk/>
          <pc:sldMk cId="3095902142" sldId="443"/>
        </pc:sldMkLst>
        <pc:spChg chg="mod">
          <ac:chgData name="Alfred Smith" userId="3c60a3631c0db8ad" providerId="LiveId" clId="{B1397433-D67E-4590-A121-C894CE0ED2EE}" dt="2025-04-25T10:00:09.498" v="4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3:16.734" v="10" actId="20577"/>
        <pc:sldMkLst>
          <pc:docMk/>
          <pc:sldMk cId="1718612039" sldId="444"/>
        </pc:sldMkLst>
      </pc:sldChg>
      <pc:sldChg chg="modSp mod">
        <pc:chgData name="Alfred Smith" userId="3c60a3631c0db8ad" providerId="LiveId" clId="{B1397433-D67E-4590-A121-C894CE0ED2EE}" dt="2025-04-25T10:03:34.064" v="11"/>
        <pc:sldMkLst>
          <pc:docMk/>
          <pc:sldMk cId="2166098122" sldId="445"/>
        </pc:sldMkLst>
        <pc:spChg chg="mod">
          <ac:chgData name="Alfred Smith" userId="3c60a3631c0db8ad" providerId="LiveId" clId="{B1397433-D67E-4590-A121-C894CE0ED2EE}" dt="2025-04-25T10:03:34.064" v="11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4:04.582" v="12"/>
        <pc:sldMkLst>
          <pc:docMk/>
          <pc:sldMk cId="665805102" sldId="446"/>
        </pc:sldMkLst>
        <pc:spChg chg="mod">
          <ac:chgData name="Alfred Smith" userId="3c60a3631c0db8ad" providerId="LiveId" clId="{B1397433-D67E-4590-A121-C894CE0ED2EE}" dt="2025-04-25T10:04:04.582" v="12"/>
          <ac:spMkLst>
            <pc:docMk/>
            <pc:sldMk cId="665805102" sldId="446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4:21.291" v="13"/>
        <pc:sldMkLst>
          <pc:docMk/>
          <pc:sldMk cId="2422728137" sldId="447"/>
        </pc:sldMkLst>
        <pc:spChg chg="mod">
          <ac:chgData name="Alfred Smith" userId="3c60a3631c0db8ad" providerId="LiveId" clId="{B1397433-D67E-4590-A121-C894CE0ED2EE}" dt="2025-04-25T10:04:21.291" v="13"/>
          <ac:spMkLst>
            <pc:docMk/>
            <pc:sldMk cId="2422728137" sldId="447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4:38.036" v="14"/>
        <pc:sldMkLst>
          <pc:docMk/>
          <pc:sldMk cId="843663555" sldId="448"/>
        </pc:sldMkLst>
        <pc:spChg chg="mod">
          <ac:chgData name="Alfred Smith" userId="3c60a3631c0db8ad" providerId="LiveId" clId="{B1397433-D67E-4590-A121-C894CE0ED2EE}" dt="2025-04-25T10:04:38.036" v="14"/>
          <ac:spMkLst>
            <pc:docMk/>
            <pc:sldMk cId="843663555" sldId="448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5:03.387" v="15"/>
        <pc:sldMkLst>
          <pc:docMk/>
          <pc:sldMk cId="4160448636" sldId="449"/>
        </pc:sldMkLst>
        <pc:spChg chg="mod">
          <ac:chgData name="Alfred Smith" userId="3c60a3631c0db8ad" providerId="LiveId" clId="{B1397433-D67E-4590-A121-C894CE0ED2EE}" dt="2025-04-25T10:05:03.387" v="15"/>
          <ac:spMkLst>
            <pc:docMk/>
            <pc:sldMk cId="4160448636" sldId="449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5:53.506" v="16"/>
        <pc:sldMkLst>
          <pc:docMk/>
          <pc:sldMk cId="538051216" sldId="450"/>
        </pc:sldMkLst>
        <pc:spChg chg="mod">
          <ac:chgData name="Alfred Smith" userId="3c60a3631c0db8ad" providerId="LiveId" clId="{B1397433-D67E-4590-A121-C894CE0ED2EE}" dt="2025-04-25T10:05:53.506" v="16"/>
          <ac:spMkLst>
            <pc:docMk/>
            <pc:sldMk cId="538051216" sldId="450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6:14.827" v="17"/>
        <pc:sldMkLst>
          <pc:docMk/>
          <pc:sldMk cId="3386340796" sldId="451"/>
        </pc:sldMkLst>
        <pc:spChg chg="mod">
          <ac:chgData name="Alfred Smith" userId="3c60a3631c0db8ad" providerId="LiveId" clId="{B1397433-D67E-4590-A121-C894CE0ED2EE}" dt="2025-04-25T10:06:14.827" v="17"/>
          <ac:spMkLst>
            <pc:docMk/>
            <pc:sldMk cId="3386340796" sldId="451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6:36.722" v="18"/>
        <pc:sldMkLst>
          <pc:docMk/>
          <pc:sldMk cId="4002949039" sldId="452"/>
        </pc:sldMkLst>
        <pc:spChg chg="mod">
          <ac:chgData name="Alfred Smith" userId="3c60a3631c0db8ad" providerId="LiveId" clId="{B1397433-D67E-4590-A121-C894CE0ED2EE}" dt="2025-04-25T10:06:36.722" v="18"/>
          <ac:spMkLst>
            <pc:docMk/>
            <pc:sldMk cId="4002949039" sldId="452"/>
            <ac:spMk id="6" creationId="{416C064E-628E-47C0-A712-DB178FE9901E}"/>
          </ac:spMkLst>
        </pc:spChg>
      </pc:sldChg>
      <pc:sldChg chg="modSp mod">
        <pc:chgData name="Alfred Smith" userId="3c60a3631c0db8ad" providerId="LiveId" clId="{B1397433-D67E-4590-A121-C894CE0ED2EE}" dt="2025-04-25T10:06:55.946" v="19"/>
        <pc:sldMkLst>
          <pc:docMk/>
          <pc:sldMk cId="283334129" sldId="453"/>
        </pc:sldMkLst>
        <pc:spChg chg="mod">
          <ac:chgData name="Alfred Smith" userId="3c60a3631c0db8ad" providerId="LiveId" clId="{B1397433-D67E-4590-A121-C894CE0ED2EE}" dt="2025-04-25T10:06:55.946" v="19"/>
          <ac:spMkLst>
            <pc:docMk/>
            <pc:sldMk cId="283334129" sldId="453"/>
            <ac:spMk id="6" creationId="{416C064E-628E-47C0-A712-DB178FE9901E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004352135" sldId="469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004352135" sldId="469"/>
            <ac:spMk id="2" creationId="{9E729E05-AA73-C111-CE01-1C426151FB48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2667376990" sldId="470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2667376990" sldId="470"/>
            <ac:spMk id="3" creationId="{8EAD3313-2F2F-F9E6-FE3F-2BA50F2E6393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522797075" sldId="471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522797075" sldId="471"/>
            <ac:spMk id="2" creationId="{01FA1CD7-0B0C-DC70-6ACF-AAD1DA407E52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3384296886" sldId="472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384296886" sldId="472"/>
            <ac:spMk id="2" creationId="{61D271BF-0180-2767-C856-435EBE3ECE0C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2205387913" sldId="473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2205387913" sldId="473"/>
            <ac:spMk id="2" creationId="{57F86B30-B643-B6D0-9D3B-A59F19F82108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2207349943" sldId="474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2207349943" sldId="474"/>
            <ac:spMk id="2" creationId="{61C4BD9D-0AD1-F410-F549-78EF13612779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610214807" sldId="475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610214807" sldId="475"/>
            <ac:spMk id="2" creationId="{1B73C60C-DD49-C124-0C0D-20B2D3CE9F03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391029815" sldId="477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391029815" sldId="477"/>
            <ac:spMk id="2" creationId="{C15CFCF6-9E2D-F1C3-FA39-547179B45DCB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3665500911" sldId="478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665500911" sldId="478"/>
            <ac:spMk id="2" creationId="{95643386-9308-F450-2362-0861AB286D67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3322764856" sldId="479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322764856" sldId="479"/>
            <ac:spMk id="2" creationId="{EEF2B562-98F7-534F-67A5-4483343F773B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3888699154" sldId="480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3888699154" sldId="480"/>
            <ac:spMk id="2" creationId="{0FC167D2-B958-8EAC-E900-5F3114128791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143001083" sldId="481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143001083" sldId="481"/>
            <ac:spMk id="2" creationId="{452528FD-2F2F-9714-428B-EE8E7AE2F86B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2209321437" sldId="482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2209321437" sldId="482"/>
            <ac:spMk id="2" creationId="{79BF711C-E0A5-BADB-CC60-B01DEA50BB29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294544814" sldId="483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294544814" sldId="483"/>
            <ac:spMk id="2" creationId="{9C0D8A42-1F0D-99DD-F2BF-3A1F47C35BAA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4294669325" sldId="484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4294669325" sldId="484"/>
            <ac:spMk id="3" creationId="{5F31A5D6-5E4A-10BF-FC91-30926F1EC314}"/>
          </ac:spMkLst>
        </pc:spChg>
      </pc:sldChg>
      <pc:sldChg chg="modSp">
        <pc:chgData name="Alfred Smith" userId="3c60a3631c0db8ad" providerId="LiveId" clId="{B1397433-D67E-4590-A121-C894CE0ED2EE}" dt="2025-04-25T09:57:14.520" v="0"/>
        <pc:sldMkLst>
          <pc:docMk/>
          <pc:sldMk cId="1736918567" sldId="485"/>
        </pc:sldMkLst>
        <pc:spChg chg="mod">
          <ac:chgData name="Alfred Smith" userId="3c60a3631c0db8ad" providerId="LiveId" clId="{B1397433-D67E-4590-A121-C894CE0ED2EE}" dt="2025-04-25T09:57:14.520" v="0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  <pc:docChgLst>
    <pc:chgData name="Alfred Smith" userId="3c60a3631c0db8ad" providerId="LiveId" clId="{D430EC78-2151-4B13-930F-8F3EC9386C2D}"/>
    <pc:docChg chg="undo custSel modSld">
      <pc:chgData name="Alfred Smith" userId="3c60a3631c0db8ad" providerId="LiveId" clId="{D430EC78-2151-4B13-930F-8F3EC9386C2D}" dt="2025-05-16T07:09:57.309" v="6"/>
      <pc:docMkLst>
        <pc:docMk/>
      </pc:docMkLst>
      <pc:sldChg chg="addSp delSp modSp mod">
        <pc:chgData name="Alfred Smith" userId="3c60a3631c0db8ad" providerId="LiveId" clId="{D430EC78-2151-4B13-930F-8F3EC9386C2D}" dt="2025-05-16T07:09:57.309" v="6"/>
        <pc:sldMkLst>
          <pc:docMk/>
          <pc:sldMk cId="1718612039" sldId="444"/>
        </pc:sldMkLst>
        <pc:spChg chg="add del mod">
          <ac:chgData name="Alfred Smith" userId="3c60a3631c0db8ad" providerId="LiveId" clId="{D430EC78-2151-4B13-930F-8F3EC9386C2D}" dt="2025-05-16T07:09:57.309" v="6"/>
          <ac:spMkLst>
            <pc:docMk/>
            <pc:sldMk cId="1718612039" sldId="444"/>
            <ac:spMk id="2" creationId="{BB50E932-96F1-8F16-2150-B74F57A478FB}"/>
          </ac:spMkLst>
        </pc:spChg>
        <pc:spChg chg="add del mod">
          <ac:chgData name="Alfred Smith" userId="3c60a3631c0db8ad" providerId="LiveId" clId="{D430EC78-2151-4B13-930F-8F3EC9386C2D}" dt="2025-05-16T07:09:13.723" v="5" actId="478"/>
          <ac:spMkLst>
            <pc:docMk/>
            <pc:sldMk cId="1718612039" sldId="444"/>
            <ac:spMk id="3" creationId="{E98CB126-6AF6-8E2E-50A6-C9B6DFDF1D12}"/>
          </ac:spMkLst>
        </pc:spChg>
        <pc:spChg chg="del">
          <ac:chgData name="Alfred Smith" userId="3c60a3631c0db8ad" providerId="LiveId" clId="{D430EC78-2151-4B13-930F-8F3EC9386C2D}" dt="2025-05-16T07:09:01.150" v="2" actId="478"/>
          <ac:spMkLst>
            <pc:docMk/>
            <pc:sldMk cId="1718612039" sldId="444"/>
            <ac:spMk id="4" creationId="{9A13E2D8-2F59-44C1-B1D2-79C300C26DD4}"/>
          </ac:spMkLst>
        </pc:spChg>
        <pc:spChg chg="del">
          <ac:chgData name="Alfred Smith" userId="3c60a3631c0db8ad" providerId="LiveId" clId="{D430EC78-2151-4B13-930F-8F3EC9386C2D}" dt="2025-05-16T07:09:01.150" v="2" actId="478"/>
          <ac:spMkLst>
            <pc:docMk/>
            <pc:sldMk cId="1718612039" sldId="444"/>
            <ac:spMk id="6" creationId="{416C064E-628E-47C0-A712-DB178FE9901E}"/>
          </ac:spMkLst>
        </pc:spChg>
      </pc:sldChg>
      <pc:sldChg chg="modSp mod">
        <pc:chgData name="Alfred Smith" userId="3c60a3631c0db8ad" providerId="LiveId" clId="{D430EC78-2151-4B13-930F-8F3EC9386C2D}" dt="2025-05-16T05:45:39.206" v="1" actId="27636"/>
        <pc:sldMkLst>
          <pc:docMk/>
          <pc:sldMk cId="826482979" sldId="468"/>
        </pc:sldMkLst>
        <pc:spChg chg="mod">
          <ac:chgData name="Alfred Smith" userId="3c60a3631c0db8ad" providerId="LiveId" clId="{D430EC78-2151-4B13-930F-8F3EC9386C2D}" dt="2025-05-16T05:45:39.206" v="1" actId="27636"/>
          <ac:spMkLst>
            <pc:docMk/>
            <pc:sldMk cId="826482979" sldId="468"/>
            <ac:spMk id="4" creationId="{601451AD-A19B-7FD1-60DA-CE1238C6F8B4}"/>
          </ac:spMkLst>
        </pc:spChg>
      </pc:sldChg>
    </pc:docChg>
  </pc:docChgLst>
  <pc:docChgLst>
    <pc:chgData name="Leonie Smith" userId="fed1330f33f5650e" providerId="LiveId" clId="{CE9B07DF-3A5E-4F43-9EE0-FD97893B7FCA}"/>
    <pc:docChg chg="modSld">
      <pc:chgData name="Leonie Smith" userId="fed1330f33f5650e" providerId="LiveId" clId="{CE9B07DF-3A5E-4F43-9EE0-FD97893B7FCA}" dt="2023-12-21T03:26:06.154" v="108" actId="20577"/>
      <pc:docMkLst>
        <pc:docMk/>
      </pc:docMkLst>
      <pc:sldChg chg="addSp delSp modSp mod modTransition modAnim">
        <pc:chgData name="Leonie Smith" userId="fed1330f33f5650e" providerId="LiveId" clId="{CE9B07DF-3A5E-4F43-9EE0-FD97893B7FCA}" dt="2023-12-20T03:16:41.720" v="72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CE9B07DF-3A5E-4F43-9EE0-FD97893B7FCA}" dt="2023-12-20T03:16:59.097" v="73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CE9B07DF-3A5E-4F43-9EE0-FD97893B7FCA}" dt="2023-12-20T03:17:15.063" v="74"/>
        <pc:sldMkLst>
          <pc:docMk/>
          <pc:sldMk cId="3676245138" sldId="441"/>
        </pc:sldMkLst>
      </pc:sldChg>
      <pc:sldChg chg="addSp delSp modSp mod modTransition modAnim">
        <pc:chgData name="Leonie Smith" userId="fed1330f33f5650e" providerId="LiveId" clId="{CE9B07DF-3A5E-4F43-9EE0-FD97893B7FCA}" dt="2023-12-20T03:18:12.392" v="78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CE9B07DF-3A5E-4F43-9EE0-FD97893B7FCA}" dt="2023-12-20T03:18:40.403" v="82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CE9B07DF-3A5E-4F43-9EE0-FD97893B7FCA}" dt="2023-12-20T03:18:52.664" v="83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CE9B07DF-3A5E-4F43-9EE0-FD97893B7FCA}" dt="2023-12-20T03:19:07.931" v="84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CE9B07DF-3A5E-4F43-9EE0-FD97893B7FCA}" dt="2023-12-20T03:19:25.270" v="85"/>
        <pc:sldMkLst>
          <pc:docMk/>
          <pc:sldMk cId="665805102" sldId="446"/>
        </pc:sldMkLst>
      </pc:sldChg>
      <pc:sldChg chg="addSp delSp modSp mod modTransition modAnim">
        <pc:chgData name="Leonie Smith" userId="fed1330f33f5650e" providerId="LiveId" clId="{CE9B07DF-3A5E-4F43-9EE0-FD97893B7FCA}" dt="2023-12-20T03:19:40.515" v="86"/>
        <pc:sldMkLst>
          <pc:docMk/>
          <pc:sldMk cId="2422728137" sldId="447"/>
        </pc:sldMkLst>
      </pc:sldChg>
      <pc:sldChg chg="addSp delSp modSp mod modTransition modAnim">
        <pc:chgData name="Leonie Smith" userId="fed1330f33f5650e" providerId="LiveId" clId="{CE9B07DF-3A5E-4F43-9EE0-FD97893B7FCA}" dt="2023-12-20T03:19:56.797" v="87"/>
        <pc:sldMkLst>
          <pc:docMk/>
          <pc:sldMk cId="843663555" sldId="448"/>
        </pc:sldMkLst>
      </pc:sldChg>
      <pc:sldChg chg="addSp delSp modSp mod modTransition modAnim">
        <pc:chgData name="Leonie Smith" userId="fed1330f33f5650e" providerId="LiveId" clId="{CE9B07DF-3A5E-4F43-9EE0-FD97893B7FCA}" dt="2023-12-20T03:20:30.703" v="91"/>
        <pc:sldMkLst>
          <pc:docMk/>
          <pc:sldMk cId="4160448636" sldId="449"/>
        </pc:sldMkLst>
      </pc:sldChg>
      <pc:sldChg chg="addSp delSp modSp mod modTransition modAnim">
        <pc:chgData name="Leonie Smith" userId="fed1330f33f5650e" providerId="LiveId" clId="{CE9B07DF-3A5E-4F43-9EE0-FD97893B7FCA}" dt="2023-12-20T03:20:59.496" v="95"/>
        <pc:sldMkLst>
          <pc:docMk/>
          <pc:sldMk cId="538051216" sldId="450"/>
        </pc:sldMkLst>
      </pc:sldChg>
      <pc:sldChg chg="addSp delSp modSp mod modTransition modAnim">
        <pc:chgData name="Leonie Smith" userId="fed1330f33f5650e" providerId="LiveId" clId="{CE9B07DF-3A5E-4F43-9EE0-FD97893B7FCA}" dt="2023-12-20T03:21:19.369" v="96"/>
        <pc:sldMkLst>
          <pc:docMk/>
          <pc:sldMk cId="3386340796" sldId="451"/>
        </pc:sldMkLst>
      </pc:sldChg>
      <pc:sldChg chg="addSp delSp modSp mod modTransition modAnim">
        <pc:chgData name="Leonie Smith" userId="fed1330f33f5650e" providerId="LiveId" clId="{CE9B07DF-3A5E-4F43-9EE0-FD97893B7FCA}" dt="2023-12-20T03:21:42.530" v="97"/>
        <pc:sldMkLst>
          <pc:docMk/>
          <pc:sldMk cId="4002949039" sldId="452"/>
        </pc:sldMkLst>
      </pc:sldChg>
      <pc:sldChg chg="addSp delSp modSp mod modTransition modAnim">
        <pc:chgData name="Leonie Smith" userId="fed1330f33f5650e" providerId="LiveId" clId="{CE9B07DF-3A5E-4F43-9EE0-FD97893B7FCA}" dt="2023-12-20T03:21:59.742" v="98"/>
        <pc:sldMkLst>
          <pc:docMk/>
          <pc:sldMk cId="283334129" sldId="453"/>
        </pc:sldMkLst>
      </pc:sldChg>
      <pc:sldChg chg="addSp delSp modSp mod modTransition modAnim modNotesTx">
        <pc:chgData name="Leonie Smith" userId="fed1330f33f5650e" providerId="LiveId" clId="{CE9B07DF-3A5E-4F43-9EE0-FD97893B7FCA}" dt="2023-12-21T03:26:06.154" v="108" actId="20577"/>
        <pc:sldMkLst>
          <pc:docMk/>
          <pc:sldMk cId="826482979" sldId="468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004352135" sldId="469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667376990" sldId="470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522797075" sldId="471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384296886" sldId="472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5387913" sldId="473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7349943" sldId="474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610214807" sldId="475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391029815" sldId="477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665500911" sldId="478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322764856" sldId="479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3888699154" sldId="480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143001083" sldId="481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2209321437" sldId="482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294544814" sldId="483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4294669325" sldId="484"/>
        </pc:sldMkLst>
      </pc:sldChg>
      <pc:sldChg chg="modTransition">
        <pc:chgData name="Leonie Smith" userId="fed1330f33f5650e" providerId="LiveId" clId="{CE9B07DF-3A5E-4F43-9EE0-FD97893B7FCA}" dt="2023-12-20T03:16:02.703" v="67"/>
        <pc:sldMkLst>
          <pc:docMk/>
          <pc:sldMk cId="1736918567" sldId="4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61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35-5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CF567FB-BEA6-664B-9ED1-7A0CF883A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1451AD-A19B-7FD1-60DA-CE1238C6F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"/>
    </mc:Choice>
    <mc:Fallback xmlns="">
      <p:transition spd="slow" advTm="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E3304-D750-0D1B-8476-3E8B5AD5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2000" cy="7053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86B30-B643-B6D0-9D3B-A59F19F8210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23So Jesus called them together and began to speak to them in parables: “How can Satan drive out Satan?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23དེ་ནས་སྐྱབས་མགོན་ཡེ་ཤུས་མཁན་པོ་རྣམས་བོས་ཏེ་དཔེའི་སྒོ་ནས་འདི་སྐད༌དུ། བདུད་སཱ་ཏན་གྱིས་སཱ་ཏན་རང་ཉིད་ཇི་ལྟར་སྐྲོད་ནུས༌སམ།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B78C7BC-74C3-E34D-DA8F-16CA0FD8B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0"/>
    </mc:Choice>
    <mc:Fallback xmlns="">
      <p:transition spd="slow" advTm="1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A527-DB2B-568D-25AA-7489377A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10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4BD9D-0AD1-F410-F549-78EF1361277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95AFB81-5BDE-A1CD-BA35-7648F5DF6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50E932-96F1-8F16-2150-B74F57A478F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24གལ་ཏེ་རྒྱལ་ཁམས་ཤིག་ལ་ནང་འཁྲུག་བྱུང་ན་རྒྱལ་ཁམས་དེ་བརྟན་པོར་གནས་མི་ཐུབ༌ལ། 25ཁྱིམ་ཚང་ཞིག་ལ་ནང་འཁྲུག་བྱུང་ན་ཁྱིམ་ཚང་དེ་ཡང་བརྟན་པོར་གནས་མི༌ཐུབ།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CB126-6AF6-8E2E-50A6-C9B6DFDF1D1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24If a kingdom is divided against itself, it cannot stand. 25If a house is divided against itself, it cannot stand.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E8B0-48DC-8AFD-1049-087764D3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9299"/>
            <a:ext cx="12442371" cy="731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3C60C-DD49-C124-0C0D-20B2D3CE9F0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if Satan is divided and rises against himself, he cannot stand; his end has come.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26གལ་ཏེ་བདུད་སཱ་ཏན་གྱིས་རང་གིས་རང་ལ་རྒོལ་ན་བདུད་དེ་བརྟན་པོར་གནས་མི་ཐུབ་ཅིང་བརླག་པར་འགྱུར༌རོ།།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A356021-6BC4-5939-7C2A-E68829715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4"/>
    </mc:Choice>
    <mc:Fallback xmlns="">
      <p:transition spd="slow" advTm="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42472-13F4-9921-9FD6-7E963893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-547949"/>
            <a:ext cx="12353925" cy="7953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C53DC-142F-38A4-D54F-5855B4602EA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27Indeed, no one can enter a strong man’s house to steal his possessions unless he first ties up the strong man. Then he can plunder his house.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27མི་སྟོབས་ཅན་གྱི་ཁྱིམ་དུ་འཛུལ་ནས་རྒྱུ་ནོར་འཕྲོག་ཐུབ་མཁན་སུ་ཡང་མེད༌དེ། ཐོག་མར་མི་དེ་བཟུང་ནས་བཀྱིགས༌ཚེ། ད་གཟོད་མི་དེའི་ཁྱིམ་ཚང་འཕྲོག་ནུས་པ༌ཡིན།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19090A9-295D-0070-677D-F7F3A85FD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3"/>
    </mc:Choice>
    <mc:Fallback xmlns="">
      <p:transition spd="slow" advTm="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CA589-4DE7-094E-189A-A18AABA1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186"/>
            <a:ext cx="12192000" cy="7536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CFCF6-9E2D-F1C3-FA39-547179B45DC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28Truly I tell you, the sons of men will be forgiven all sins and blasphemies, as many as they utter.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28ངས་ཁྱོད་རྣམས་ལ་བདེན་པར་སྨྲ༌སྟེ། མིའི་སྡིག་པ་ཐམས་ཅད་དང་སྐུར་བ་ཅི་ཞིག་བཏབ་ཀྱང་སྡིག་པ་བསལ༌ནའང༌།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74A31FB-C144-B4F4-5B7C-10C88E096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3"/>
    </mc:Choice>
    <mc:Fallback xmlns="">
      <p:transition spd="slow" advTm="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0072B-1062-E322-FA50-4E498513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29E05-AA73-C111-CE01-1C426151FB48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8780-2A27-0D99-96C0-FB0A92BA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874"/>
            <a:ext cx="12192000" cy="699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43386-9308-F450-2362-0861AB286D6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whoever blasphemes against the Holy Spirit will never be forgiven; he is guilty of eternal sin.”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29དམ་པའི་ཐུགས་ཉིད་ལ་སྐུར་བ་འདེབས་མཁན་དེའི་སྡིག་པ་ནི་ནམ་ཡང་བསལ་བར་མི་འགྱུར༌ལ། རྒྱུན་ནས་རྒྱུན་དུ་སྡིག་པ་འཁུར་དགོས་ཞེས༌གསུངས།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ABBBD06-A285-3A60-7E65-A61D3D512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B59AD-955D-6EF9-3F14-64A128D8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869"/>
            <a:ext cx="12192000" cy="7086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2B562-98F7-534F-67A5-4483343F773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30Jesus made this statement because they were saying, “He has an unclean spirit.”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30ཁོང་གིས་འདི་ལྟར་གསུངས་དོན་ནི་མི་དེ་རྣམས་ཀྱིས་ཁོང་ཉིད་གདོན་འདྲེས་བཟུང་འདུག་ཅེས་སྨྲས་པའི་ཕྱིར༌ར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0052763-10B7-0F46-C75F-E682072CF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3"/>
    </mc:Choice>
    <mc:Fallback xmlns="">
      <p:transition spd="slow" advTm="8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33F5-B45E-4717-DA06-AC98C8D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51"/>
            <a:ext cx="12192000" cy="7300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167D2-B958-8EAC-E900-5F311412879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31Then Jesus’ mother and brothers came and stood outside. They sent someone in to summon Him,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31དུས༌དེར། སྐྱབས་མགོན་ཡེ་ཤུའི་ཡུམ་དང་ཁོང་གི་སྐུ་མཆེད་རྣམས་སླེབས༌ཏེ། ཕྱི་རོལ་ཏུ་བསྡད་ནས་མི་ཞིག་ཁོང་འབོད་དུ༌མངགས།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B4B465-9B9E-C598-9430-94BB7104C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2"/>
    </mc:Choice>
    <mc:Fallback xmlns="">
      <p:transition spd="slow" advTm="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7921F-A4E7-AAE8-301E-5C41AB10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17"/>
            <a:ext cx="12192000" cy="7067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528FD-2F2F-9714-428B-EE8E7AE2F86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1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32and a crowd was sitting around Him. “Look,” He was told, “Your mother and brothers  are outside, asking for You.”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32མི་མང་པོ་ཁོང་གི་མཐའ་བསྐོར་ནས་བསྡད་ཡོད༌ཅིང༌། དེ་རྣམས་ན༌རེ། ཁྱེད་ཀྱིས་གཟིགས༌དང༌། ཁྱེད་ཀྱི་ཡུམ་དང་སྐུ་མཆེད་རྣམས་ཀྱིས་སྒོའི་ཕྱི་རོལ་ནས་ཁྱེད་རང་འཚོལ་བཞིན་འདུག་ཅེས་ཞུས་པ༌ལ།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E3D8E3-9CBC-878C-2D5E-F9D2E1D79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3"/>
    </mc:Choice>
    <mc:Fallback xmlns="">
      <p:transition spd="slow" advTm="11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9C02B-A64E-8354-C113-61B7DA7E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532"/>
            <a:ext cx="12192000" cy="7062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F711C-E0A5-BADB-CC60-B01DEA50BB29}"/>
              </a:ext>
            </a:extLst>
          </p:cNvPr>
          <p:cNvSpPr txBox="1"/>
          <p:nvPr/>
        </p:nvSpPr>
        <p:spPr>
          <a:xfrm>
            <a:off x="10114370" y="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2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33But Jesus replied, “Who are My mother and My brothers?” 34Looking at those seated in a circle around Him, He said, “Here are My mother and My brothers!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33ཁོང་གིས་འདི་སྐད༌དུ། ངའི་མ་དང་ངའི་སྤུན་ནི་སུ་ཡིན་ནམ་ཞེས་གསུང༌བཞིན། 34མཐའ་སྐོར་གྱི་མི་རྣམས་ལ་གཟིགས་ཏེ་འདི་སྐད༌དུ། ལྟོས༌དང༌། ངའི་མ་དང་ངའི་སྤུན་ནི་མི་འདི་དག༌ཡིན།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816BF3-12FD-337E-1F60-AB41D510E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7"/>
    </mc:Choice>
    <mc:Fallback xmlns=""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Jesus’ relatives - Mark 3:20-35 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3</a:t>
            </a:r>
            <a:endParaRPr lang="en-I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/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ABD737B-E39D-921C-41CD-40F8B7D4F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"/>
    </mc:Choice>
    <mc:Fallback xmlns="">
      <p:transition spd="slow" advTm="3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FFD2-29D8-0A76-312D-11BFE5E6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8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D8A42-1F0D-99DD-F2BF-3A1F47C35BAA}"/>
              </a:ext>
            </a:extLst>
          </p:cNvPr>
          <p:cNvSpPr txBox="1"/>
          <p:nvPr/>
        </p:nvSpPr>
        <p:spPr>
          <a:xfrm>
            <a:off x="8828496" y="24497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3:33,34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4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35For whoever does the will of God is My brother and sister and mother.”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35དཀོན་མཆོག་གི་དགོངས་པ་ལྟར་སྒྲུབ་མཁན་ཐམས་ཅད་ནི་ངའི་མ་དང༌སྤུན། ངའི་མིང་སྲིང་བཅས་ཡིན་ཞེས་གསུངས༌སོ།།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CD2684-59BA-2CCD-F10B-AD920F832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7"/>
    </mc:Choice>
    <mc:Fallback xmlns="">
      <p:transition spd="slow" advTm="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02E93-72E6-08CB-66B4-4A516974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1A5D6-5E4A-10BF-FC91-30926F1EC314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1C24E-5CC9-44DD-C722-DBD1A57D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D3313-2F2F-F9E6-FE3F-2BA50F2E6393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20Then Jesus went home, and once again a crowd gathered, so that He and His disciples could not even eat.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20དེ་ནས་སྐྱབས་མགོན་ཡེ་ཤུ་རང་ཉིད་ཀྱི་བཞུགས་གནས་སུ་ཕེབས་པ༌ན། མི་ཚོགས་སླར་ཡང་འཛོམས་པས་ཁོང་རྣམས་ལ་ཞལ་ཟས་བཞེས་ཁོམ་ཡང་མ་བྱུང༌ངོ༌།།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629922-FA98-2C24-DC44-66B28EE1F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4"/>
    </mc:Choice>
    <mc:Fallback xmlns="">
      <p:transition spd="slow" advTm="9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4E2C1-E1C3-7C37-9A42-859CAEFD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2580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A1CD7-0B0C-DC70-6ACF-AAD1DA407E52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21When His family heard about this, they went out to take custody of Him, saying, “He is out of His mind.”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21ཁོང་གི་ཁྱིམ་མི་རྣམས་ཀྱིས་གཏམ་དེ་ཐོས་ནས་ཁོང་སྨྱོས་པ་རེད་ཅེས་སྨྲས་པ་དང་ཁོང་ཉིད་འཛིན་དུ་སོང༌།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08D9CDA-66C9-0FD3-80DE-B081AD05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1"/>
    </mc:Choice>
    <mc:Fallback xmlns="">
      <p:transition spd="slow" advTm="7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F060D-8D9B-BEB5-4A68-2506A22A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3771"/>
            <a:ext cx="13891547" cy="7641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271BF-0180-2767-C856-435EBE3ECE0C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 scribes who had come down from Jerusalem were saying, “He is possessed by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Beelzebul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,” and, “By the prince of the demons He drives out demons.”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ཡེ་རུ་སཱ་ལེམ་ནས་ཡོང་བའི་མཁན་པོ་རྣམས་ཀྱིས་ཁོང་ལ་པེ་ཨལ་བཟི་པད་ཞུགས་ཤིང་ཁོང་གིས་བདུད་ཀྱི་རྒྱལ་པོར་བརྟེན་ནས་གདོན་འདྲེ་སྐྲོད་བཞིན་འདུག་ཅེས་སྨྲས༌སོ།།</a:t>
            </a:r>
            <a:endParaRPr lang="en-ZA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ED4644F-5C87-C05B-E3C4-2793D18EA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0"/>
    </mc:Choice>
    <mc:Fallback xmlns="">
      <p:transition spd="slow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4204</TotalTime>
  <Words>1160</Words>
  <Application>Microsoft Office PowerPoint</Application>
  <PresentationFormat>Widescreen</PresentationFormat>
  <Paragraphs>76</Paragraphs>
  <Slides>32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2025-05-16T07:10:06Z</dcterms:modified>
</cp:coreProperties>
</file>