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468" r:id="rId2"/>
    <p:sldId id="469" r:id="rId3"/>
    <p:sldId id="439" r:id="rId4"/>
    <p:sldId id="470" r:id="rId5"/>
    <p:sldId id="440" r:id="rId6"/>
    <p:sldId id="471" r:id="rId7"/>
    <p:sldId id="441" r:id="rId8"/>
    <p:sldId id="472" r:id="rId9"/>
    <p:sldId id="442" r:id="rId10"/>
    <p:sldId id="473" r:id="rId11"/>
    <p:sldId id="443" r:id="rId12"/>
    <p:sldId id="474" r:id="rId13"/>
    <p:sldId id="444" r:id="rId14"/>
    <p:sldId id="475" r:id="rId15"/>
    <p:sldId id="445" r:id="rId16"/>
    <p:sldId id="485" r:id="rId17"/>
    <p:sldId id="446" r:id="rId18"/>
    <p:sldId id="477" r:id="rId19"/>
    <p:sldId id="447" r:id="rId20"/>
    <p:sldId id="478" r:id="rId21"/>
    <p:sldId id="448" r:id="rId22"/>
    <p:sldId id="479" r:id="rId23"/>
    <p:sldId id="449" r:id="rId24"/>
    <p:sldId id="480" r:id="rId25"/>
    <p:sldId id="450" r:id="rId26"/>
    <p:sldId id="481" r:id="rId27"/>
    <p:sldId id="451" r:id="rId28"/>
    <p:sldId id="482" r:id="rId29"/>
    <p:sldId id="452" r:id="rId30"/>
    <p:sldId id="483" r:id="rId31"/>
    <p:sldId id="453" r:id="rId32"/>
    <p:sldId id="48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B49E23-92A2-453A-B179-56B233727A20}" v="2" dt="2024-07-22T08:09:04.4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93446" autoAdjust="0"/>
  </p:normalViewPr>
  <p:slideViewPr>
    <p:cSldViewPr snapToGrid="0">
      <p:cViewPr varScale="1">
        <p:scale>
          <a:sx n="83" d="100"/>
          <a:sy n="83" d="100"/>
        </p:scale>
        <p:origin x="456" y="1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0DB49E23-92A2-453A-B179-56B233727A20}"/>
    <pc:docChg chg="undo custSel modSld">
      <pc:chgData name="Alfred Smith" userId="3c60a3631c0db8ad" providerId="LiveId" clId="{0DB49E23-92A2-453A-B179-56B233727A20}" dt="2024-07-22T08:49:25.292" v="21"/>
      <pc:docMkLst>
        <pc:docMk/>
      </pc:docMkLst>
      <pc:sldChg chg="modSp mod">
        <pc:chgData name="Alfred Smith" userId="3c60a3631c0db8ad" providerId="LiveId" clId="{0DB49E23-92A2-453A-B179-56B233727A20}" dt="2024-07-22T08:46:33.700" v="8"/>
        <pc:sldMkLst>
          <pc:docMk/>
          <pc:sldMk cId="923867738" sldId="440"/>
        </pc:sldMkLst>
        <pc:spChg chg="mod">
          <ac:chgData name="Alfred Smith" userId="3c60a3631c0db8ad" providerId="LiveId" clId="{0DB49E23-92A2-453A-B179-56B233727A20}" dt="2024-07-22T08:46:33.700" v="8"/>
          <ac:spMkLst>
            <pc:docMk/>
            <pc:sldMk cId="923867738" sldId="440"/>
            <ac:spMk id="4" creationId="{9A13E2D8-2F59-44C1-B1D2-79C300C26DD4}"/>
          </ac:spMkLst>
        </pc:spChg>
      </pc:sldChg>
      <pc:sldChg chg="modSp mod">
        <pc:chgData name="Alfred Smith" userId="3c60a3631c0db8ad" providerId="LiveId" clId="{0DB49E23-92A2-453A-B179-56B233727A20}" dt="2024-07-22T08:46:47.061" v="9"/>
        <pc:sldMkLst>
          <pc:docMk/>
          <pc:sldMk cId="3676245138" sldId="441"/>
        </pc:sldMkLst>
        <pc:spChg chg="mod">
          <ac:chgData name="Alfred Smith" userId="3c60a3631c0db8ad" providerId="LiveId" clId="{0DB49E23-92A2-453A-B179-56B233727A20}" dt="2024-07-22T08:46:47.061" v="9"/>
          <ac:spMkLst>
            <pc:docMk/>
            <pc:sldMk cId="3676245138" sldId="441"/>
            <ac:spMk id="4" creationId="{9A13E2D8-2F59-44C1-B1D2-79C300C26DD4}"/>
          </ac:spMkLst>
        </pc:spChg>
      </pc:sldChg>
      <pc:sldChg chg="modSp mod">
        <pc:chgData name="Alfred Smith" userId="3c60a3631c0db8ad" providerId="LiveId" clId="{0DB49E23-92A2-453A-B179-56B233727A20}" dt="2024-07-22T08:46:57.414" v="10"/>
        <pc:sldMkLst>
          <pc:docMk/>
          <pc:sldMk cId="2180228365" sldId="442"/>
        </pc:sldMkLst>
        <pc:spChg chg="mod">
          <ac:chgData name="Alfred Smith" userId="3c60a3631c0db8ad" providerId="LiveId" clId="{0DB49E23-92A2-453A-B179-56B233727A20}" dt="2024-07-22T08:46:57.414" v="10"/>
          <ac:spMkLst>
            <pc:docMk/>
            <pc:sldMk cId="2180228365" sldId="442"/>
            <ac:spMk id="4" creationId="{9A13E2D8-2F59-44C1-B1D2-79C300C26DD4}"/>
          </ac:spMkLst>
        </pc:spChg>
      </pc:sldChg>
      <pc:sldChg chg="modSp mod">
        <pc:chgData name="Alfred Smith" userId="3c60a3631c0db8ad" providerId="LiveId" clId="{0DB49E23-92A2-453A-B179-56B233727A20}" dt="2024-07-22T08:47:10.144" v="11"/>
        <pc:sldMkLst>
          <pc:docMk/>
          <pc:sldMk cId="3095902142" sldId="443"/>
        </pc:sldMkLst>
        <pc:spChg chg="mod">
          <ac:chgData name="Alfred Smith" userId="3c60a3631c0db8ad" providerId="LiveId" clId="{0DB49E23-92A2-453A-B179-56B233727A20}" dt="2024-07-22T08:47:10.144" v="11"/>
          <ac:spMkLst>
            <pc:docMk/>
            <pc:sldMk cId="3095902142" sldId="443"/>
            <ac:spMk id="4" creationId="{9A13E2D8-2F59-44C1-B1D2-79C300C26DD4}"/>
          </ac:spMkLst>
        </pc:spChg>
      </pc:sldChg>
      <pc:sldChg chg="modSp mod">
        <pc:chgData name="Alfred Smith" userId="3c60a3631c0db8ad" providerId="LiveId" clId="{0DB49E23-92A2-453A-B179-56B233727A20}" dt="2024-07-22T08:47:25.205" v="12"/>
        <pc:sldMkLst>
          <pc:docMk/>
          <pc:sldMk cId="1718612039" sldId="444"/>
        </pc:sldMkLst>
        <pc:spChg chg="mod">
          <ac:chgData name="Alfred Smith" userId="3c60a3631c0db8ad" providerId="LiveId" clId="{0DB49E23-92A2-453A-B179-56B233727A20}" dt="2024-07-22T08:47:25.205" v="12"/>
          <ac:spMkLst>
            <pc:docMk/>
            <pc:sldMk cId="1718612039" sldId="444"/>
            <ac:spMk id="4" creationId="{9A13E2D8-2F59-44C1-B1D2-79C300C26DD4}"/>
          </ac:spMkLst>
        </pc:spChg>
      </pc:sldChg>
      <pc:sldChg chg="modSp mod">
        <pc:chgData name="Alfred Smith" userId="3c60a3631c0db8ad" providerId="LiveId" clId="{0DB49E23-92A2-453A-B179-56B233727A20}" dt="2024-07-22T08:47:41.232" v="13"/>
        <pc:sldMkLst>
          <pc:docMk/>
          <pc:sldMk cId="2166098122" sldId="445"/>
        </pc:sldMkLst>
        <pc:spChg chg="mod">
          <ac:chgData name="Alfred Smith" userId="3c60a3631c0db8ad" providerId="LiveId" clId="{0DB49E23-92A2-453A-B179-56B233727A20}" dt="2024-07-22T08:47:41.232" v="13"/>
          <ac:spMkLst>
            <pc:docMk/>
            <pc:sldMk cId="2166098122" sldId="445"/>
            <ac:spMk id="4" creationId="{9A13E2D8-2F59-44C1-B1D2-79C300C26DD4}"/>
          </ac:spMkLst>
        </pc:spChg>
      </pc:sldChg>
      <pc:sldChg chg="modSp mod">
        <pc:chgData name="Alfred Smith" userId="3c60a3631c0db8ad" providerId="LiveId" clId="{0DB49E23-92A2-453A-B179-56B233727A20}" dt="2024-07-22T08:47:51.542" v="14"/>
        <pc:sldMkLst>
          <pc:docMk/>
          <pc:sldMk cId="665805102" sldId="446"/>
        </pc:sldMkLst>
        <pc:spChg chg="mod">
          <ac:chgData name="Alfred Smith" userId="3c60a3631c0db8ad" providerId="LiveId" clId="{0DB49E23-92A2-453A-B179-56B233727A20}" dt="2024-07-22T08:47:51.542" v="14"/>
          <ac:spMkLst>
            <pc:docMk/>
            <pc:sldMk cId="665805102" sldId="446"/>
            <ac:spMk id="4" creationId="{9A13E2D8-2F59-44C1-B1D2-79C300C26DD4}"/>
          </ac:spMkLst>
        </pc:spChg>
      </pc:sldChg>
      <pc:sldChg chg="modSp mod">
        <pc:chgData name="Alfred Smith" userId="3c60a3631c0db8ad" providerId="LiveId" clId="{0DB49E23-92A2-453A-B179-56B233727A20}" dt="2024-07-22T08:48:06.654" v="15"/>
        <pc:sldMkLst>
          <pc:docMk/>
          <pc:sldMk cId="2422728137" sldId="447"/>
        </pc:sldMkLst>
        <pc:spChg chg="mod">
          <ac:chgData name="Alfred Smith" userId="3c60a3631c0db8ad" providerId="LiveId" clId="{0DB49E23-92A2-453A-B179-56B233727A20}" dt="2024-07-22T08:48:06.654" v="15"/>
          <ac:spMkLst>
            <pc:docMk/>
            <pc:sldMk cId="2422728137" sldId="447"/>
            <ac:spMk id="4" creationId="{9A13E2D8-2F59-44C1-B1D2-79C300C26DD4}"/>
          </ac:spMkLst>
        </pc:spChg>
      </pc:sldChg>
      <pc:sldChg chg="modSp mod">
        <pc:chgData name="Alfred Smith" userId="3c60a3631c0db8ad" providerId="LiveId" clId="{0DB49E23-92A2-453A-B179-56B233727A20}" dt="2024-07-22T08:48:22.502" v="16"/>
        <pc:sldMkLst>
          <pc:docMk/>
          <pc:sldMk cId="843663555" sldId="448"/>
        </pc:sldMkLst>
        <pc:spChg chg="mod">
          <ac:chgData name="Alfred Smith" userId="3c60a3631c0db8ad" providerId="LiveId" clId="{0DB49E23-92A2-453A-B179-56B233727A20}" dt="2024-07-22T08:48:22.502" v="16"/>
          <ac:spMkLst>
            <pc:docMk/>
            <pc:sldMk cId="843663555" sldId="448"/>
            <ac:spMk id="4" creationId="{9A13E2D8-2F59-44C1-B1D2-79C300C26DD4}"/>
          </ac:spMkLst>
        </pc:spChg>
      </pc:sldChg>
      <pc:sldChg chg="modSp mod">
        <pc:chgData name="Alfred Smith" userId="3c60a3631c0db8ad" providerId="LiveId" clId="{0DB49E23-92A2-453A-B179-56B233727A20}" dt="2024-07-22T08:48:33.167" v="17"/>
        <pc:sldMkLst>
          <pc:docMk/>
          <pc:sldMk cId="4160448636" sldId="449"/>
        </pc:sldMkLst>
        <pc:spChg chg="mod">
          <ac:chgData name="Alfred Smith" userId="3c60a3631c0db8ad" providerId="LiveId" clId="{0DB49E23-92A2-453A-B179-56B233727A20}" dt="2024-07-22T08:48:33.167" v="17"/>
          <ac:spMkLst>
            <pc:docMk/>
            <pc:sldMk cId="4160448636" sldId="449"/>
            <ac:spMk id="4" creationId="{9A13E2D8-2F59-44C1-B1D2-79C300C26DD4}"/>
          </ac:spMkLst>
        </pc:spChg>
      </pc:sldChg>
      <pc:sldChg chg="modSp mod">
        <pc:chgData name="Alfred Smith" userId="3c60a3631c0db8ad" providerId="LiveId" clId="{0DB49E23-92A2-453A-B179-56B233727A20}" dt="2024-07-22T08:48:46.527" v="18"/>
        <pc:sldMkLst>
          <pc:docMk/>
          <pc:sldMk cId="538051216" sldId="450"/>
        </pc:sldMkLst>
        <pc:spChg chg="mod">
          <ac:chgData name="Alfred Smith" userId="3c60a3631c0db8ad" providerId="LiveId" clId="{0DB49E23-92A2-453A-B179-56B233727A20}" dt="2024-07-22T08:48:46.527" v="18"/>
          <ac:spMkLst>
            <pc:docMk/>
            <pc:sldMk cId="538051216" sldId="450"/>
            <ac:spMk id="4" creationId="{9A13E2D8-2F59-44C1-B1D2-79C300C26DD4}"/>
          </ac:spMkLst>
        </pc:spChg>
      </pc:sldChg>
      <pc:sldChg chg="modSp mod">
        <pc:chgData name="Alfred Smith" userId="3c60a3631c0db8ad" providerId="LiveId" clId="{0DB49E23-92A2-453A-B179-56B233727A20}" dt="2024-07-22T08:48:59.346" v="19"/>
        <pc:sldMkLst>
          <pc:docMk/>
          <pc:sldMk cId="3386340796" sldId="451"/>
        </pc:sldMkLst>
        <pc:spChg chg="mod">
          <ac:chgData name="Alfred Smith" userId="3c60a3631c0db8ad" providerId="LiveId" clId="{0DB49E23-92A2-453A-B179-56B233727A20}" dt="2024-07-22T08:48:59.346" v="19"/>
          <ac:spMkLst>
            <pc:docMk/>
            <pc:sldMk cId="3386340796" sldId="451"/>
            <ac:spMk id="4" creationId="{9A13E2D8-2F59-44C1-B1D2-79C300C26DD4}"/>
          </ac:spMkLst>
        </pc:spChg>
      </pc:sldChg>
      <pc:sldChg chg="modSp mod">
        <pc:chgData name="Alfred Smith" userId="3c60a3631c0db8ad" providerId="LiveId" clId="{0DB49E23-92A2-453A-B179-56B233727A20}" dt="2024-07-22T08:49:15.425" v="20"/>
        <pc:sldMkLst>
          <pc:docMk/>
          <pc:sldMk cId="4002949039" sldId="452"/>
        </pc:sldMkLst>
        <pc:spChg chg="mod">
          <ac:chgData name="Alfred Smith" userId="3c60a3631c0db8ad" providerId="LiveId" clId="{0DB49E23-92A2-453A-B179-56B233727A20}" dt="2024-07-22T08:49:15.425" v="20"/>
          <ac:spMkLst>
            <pc:docMk/>
            <pc:sldMk cId="4002949039" sldId="452"/>
            <ac:spMk id="4" creationId="{9A13E2D8-2F59-44C1-B1D2-79C300C26DD4}"/>
          </ac:spMkLst>
        </pc:spChg>
      </pc:sldChg>
      <pc:sldChg chg="modSp mod">
        <pc:chgData name="Alfred Smith" userId="3c60a3631c0db8ad" providerId="LiveId" clId="{0DB49E23-92A2-453A-B179-56B233727A20}" dt="2024-07-22T08:49:25.292" v="21"/>
        <pc:sldMkLst>
          <pc:docMk/>
          <pc:sldMk cId="283334129" sldId="453"/>
        </pc:sldMkLst>
        <pc:spChg chg="mod">
          <ac:chgData name="Alfred Smith" userId="3c60a3631c0db8ad" providerId="LiveId" clId="{0DB49E23-92A2-453A-B179-56B233727A20}" dt="2024-07-22T08:49:25.292" v="21"/>
          <ac:spMkLst>
            <pc:docMk/>
            <pc:sldMk cId="283334129" sldId="453"/>
            <ac:spMk id="4" creationId="{9A13E2D8-2F59-44C1-B1D2-79C300C26DD4}"/>
          </ac:spMkLst>
        </pc:spChg>
      </pc:sldChg>
      <pc:sldChg chg="addSp delSp modSp mod">
        <pc:chgData name="Alfred Smith" userId="3c60a3631c0db8ad" providerId="LiveId" clId="{0DB49E23-92A2-453A-B179-56B233727A20}" dt="2024-07-22T08:35:22.416" v="7" actId="27636"/>
        <pc:sldMkLst>
          <pc:docMk/>
          <pc:sldMk cId="826482979" sldId="468"/>
        </pc:sldMkLst>
        <pc:spChg chg="del">
          <ac:chgData name="Alfred Smith" userId="3c60a3631c0db8ad" providerId="LiveId" clId="{0DB49E23-92A2-453A-B179-56B233727A20}" dt="2024-07-22T08:07:49.993" v="0" actId="478"/>
          <ac:spMkLst>
            <pc:docMk/>
            <pc:sldMk cId="826482979" sldId="468"/>
            <ac:spMk id="3" creationId="{5F96472B-1870-F55F-618C-EA4C69EAE1B6}"/>
          </ac:spMkLst>
        </pc:spChg>
        <pc:spChg chg="add mod">
          <ac:chgData name="Alfred Smith" userId="3c60a3631c0db8ad" providerId="LiveId" clId="{0DB49E23-92A2-453A-B179-56B233727A20}" dt="2024-07-22T08:35:22.416" v="7" actId="27636"/>
          <ac:spMkLst>
            <pc:docMk/>
            <pc:sldMk cId="826482979" sldId="468"/>
            <ac:spMk id="4" creationId="{601451AD-A19B-7FD1-60DA-CE1238C6F8B4}"/>
          </ac:spMkLst>
        </pc:spChg>
      </pc:sldChg>
      <pc:sldChg chg="addSp modSp mod">
        <pc:chgData name="Alfred Smith" userId="3c60a3631c0db8ad" providerId="LiveId" clId="{0DB49E23-92A2-453A-B179-56B233727A20}" dt="2024-07-22T08:09:13.726" v="5" actId="1076"/>
        <pc:sldMkLst>
          <pc:docMk/>
          <pc:sldMk cId="2667376990" sldId="470"/>
        </pc:sldMkLst>
        <pc:spChg chg="add mod">
          <ac:chgData name="Alfred Smith" userId="3c60a3631c0db8ad" providerId="LiveId" clId="{0DB49E23-92A2-453A-B179-56B233727A20}" dt="2024-07-22T08:09:13.726" v="5" actId="1076"/>
          <ac:spMkLst>
            <pc:docMk/>
            <pc:sldMk cId="2667376990" sldId="470"/>
            <ac:spMk id="4" creationId="{407F020A-E80F-F4EE-F9A7-BFE7DE93B17A}"/>
          </ac:spMkLst>
        </pc:spChg>
        <pc:picChg chg="mod">
          <ac:chgData name="Alfred Smith" userId="3c60a3631c0db8ad" providerId="LiveId" clId="{0DB49E23-92A2-453A-B179-56B233727A20}" dt="2024-07-22T08:09:08.541" v="4" actId="1076"/>
          <ac:picMkLst>
            <pc:docMk/>
            <pc:sldMk cId="2667376990" sldId="470"/>
            <ac:picMk id="2" creationId="{6A51C24E-5CC9-44DD-C722-DBD1A57D47C4}"/>
          </ac:picMkLst>
        </pc:picChg>
      </pc:sldChg>
    </pc:docChg>
  </pc:docChgLst>
  <pc:docChgLst>
    <pc:chgData name="Leonie Smith" userId="fed1330f33f5650e" providerId="LiveId" clId="{A0047D11-148C-46DC-9480-F1E521630D5E}"/>
    <pc:docChg chg="modSld">
      <pc:chgData name="Leonie Smith" userId="fed1330f33f5650e" providerId="LiveId" clId="{A0047D11-148C-46DC-9480-F1E521630D5E}" dt="2023-01-12T09:43:27.736" v="15"/>
      <pc:docMkLst>
        <pc:docMk/>
      </pc:docMkLst>
      <pc:sldChg chg="addSp modSp">
        <pc:chgData name="Leonie Smith" userId="fed1330f33f5650e" providerId="LiveId" clId="{A0047D11-148C-46DC-9480-F1E521630D5E}" dt="2023-01-12T09:41:06.763" v="0"/>
        <pc:sldMkLst>
          <pc:docMk/>
          <pc:sldMk cId="1004352135" sldId="469"/>
        </pc:sldMkLst>
        <pc:spChg chg="add mod">
          <ac:chgData name="Leonie Smith" userId="fed1330f33f5650e" providerId="LiveId" clId="{A0047D11-148C-46DC-9480-F1E521630D5E}" dt="2023-01-12T09:41:06.763" v="0"/>
          <ac:spMkLst>
            <pc:docMk/>
            <pc:sldMk cId="1004352135" sldId="469"/>
            <ac:spMk id="2" creationId="{9E729E05-AA73-C111-CE01-1C426151FB48}"/>
          </ac:spMkLst>
        </pc:spChg>
      </pc:sldChg>
      <pc:sldChg chg="addSp modSp">
        <pc:chgData name="Leonie Smith" userId="fed1330f33f5650e" providerId="LiveId" clId="{A0047D11-148C-46DC-9480-F1E521630D5E}" dt="2023-01-12T09:41:08.642" v="1"/>
        <pc:sldMkLst>
          <pc:docMk/>
          <pc:sldMk cId="2667376990" sldId="470"/>
        </pc:sldMkLst>
        <pc:spChg chg="add mod">
          <ac:chgData name="Leonie Smith" userId="fed1330f33f5650e" providerId="LiveId" clId="{A0047D11-148C-46DC-9480-F1E521630D5E}" dt="2023-01-12T09:41:08.642" v="1"/>
          <ac:spMkLst>
            <pc:docMk/>
            <pc:sldMk cId="2667376990" sldId="470"/>
            <ac:spMk id="3" creationId="{8EAD3313-2F2F-F9E6-FE3F-2BA50F2E6393}"/>
          </ac:spMkLst>
        </pc:spChg>
      </pc:sldChg>
      <pc:sldChg chg="addSp modSp">
        <pc:chgData name="Leonie Smith" userId="fed1330f33f5650e" providerId="LiveId" clId="{A0047D11-148C-46DC-9480-F1E521630D5E}" dt="2023-01-12T09:41:17.847" v="2"/>
        <pc:sldMkLst>
          <pc:docMk/>
          <pc:sldMk cId="522797075" sldId="471"/>
        </pc:sldMkLst>
        <pc:spChg chg="add mod">
          <ac:chgData name="Leonie Smith" userId="fed1330f33f5650e" providerId="LiveId" clId="{A0047D11-148C-46DC-9480-F1E521630D5E}" dt="2023-01-12T09:41:17.847" v="2"/>
          <ac:spMkLst>
            <pc:docMk/>
            <pc:sldMk cId="522797075" sldId="471"/>
            <ac:spMk id="2" creationId="{01FA1CD7-0B0C-DC70-6ACF-AAD1DA407E52}"/>
          </ac:spMkLst>
        </pc:spChg>
      </pc:sldChg>
      <pc:sldChg chg="addSp modSp">
        <pc:chgData name="Leonie Smith" userId="fed1330f33f5650e" providerId="LiveId" clId="{A0047D11-148C-46DC-9480-F1E521630D5E}" dt="2023-01-12T09:41:25.465" v="3"/>
        <pc:sldMkLst>
          <pc:docMk/>
          <pc:sldMk cId="3384296886" sldId="472"/>
        </pc:sldMkLst>
        <pc:spChg chg="add mod">
          <ac:chgData name="Leonie Smith" userId="fed1330f33f5650e" providerId="LiveId" clId="{A0047D11-148C-46DC-9480-F1E521630D5E}" dt="2023-01-12T09:41:25.465" v="3"/>
          <ac:spMkLst>
            <pc:docMk/>
            <pc:sldMk cId="3384296886" sldId="472"/>
            <ac:spMk id="2" creationId="{61D271BF-0180-2767-C856-435EBE3ECE0C}"/>
          </ac:spMkLst>
        </pc:spChg>
      </pc:sldChg>
      <pc:sldChg chg="addSp modSp">
        <pc:chgData name="Leonie Smith" userId="fed1330f33f5650e" providerId="LiveId" clId="{A0047D11-148C-46DC-9480-F1E521630D5E}" dt="2023-01-12T09:41:34.223" v="4"/>
        <pc:sldMkLst>
          <pc:docMk/>
          <pc:sldMk cId="2205387913" sldId="473"/>
        </pc:sldMkLst>
        <pc:spChg chg="add mod">
          <ac:chgData name="Leonie Smith" userId="fed1330f33f5650e" providerId="LiveId" clId="{A0047D11-148C-46DC-9480-F1E521630D5E}" dt="2023-01-12T09:41:34.223" v="4"/>
          <ac:spMkLst>
            <pc:docMk/>
            <pc:sldMk cId="2205387913" sldId="473"/>
            <ac:spMk id="2" creationId="{57F86B30-B643-B6D0-9D3B-A59F19F82108}"/>
          </ac:spMkLst>
        </pc:spChg>
      </pc:sldChg>
      <pc:sldChg chg="addSp modSp">
        <pc:chgData name="Leonie Smith" userId="fed1330f33f5650e" providerId="LiveId" clId="{A0047D11-148C-46DC-9480-F1E521630D5E}" dt="2023-01-12T09:41:42.397" v="5"/>
        <pc:sldMkLst>
          <pc:docMk/>
          <pc:sldMk cId="2207349943" sldId="474"/>
        </pc:sldMkLst>
        <pc:spChg chg="add mod">
          <ac:chgData name="Leonie Smith" userId="fed1330f33f5650e" providerId="LiveId" clId="{A0047D11-148C-46DC-9480-F1E521630D5E}" dt="2023-01-12T09:41:42.397" v="5"/>
          <ac:spMkLst>
            <pc:docMk/>
            <pc:sldMk cId="2207349943" sldId="474"/>
            <ac:spMk id="2" creationId="{61C4BD9D-0AD1-F410-F549-78EF13612779}"/>
          </ac:spMkLst>
        </pc:spChg>
      </pc:sldChg>
      <pc:sldChg chg="addSp modSp">
        <pc:chgData name="Leonie Smith" userId="fed1330f33f5650e" providerId="LiveId" clId="{A0047D11-148C-46DC-9480-F1E521630D5E}" dt="2023-01-12T09:41:53.010" v="6"/>
        <pc:sldMkLst>
          <pc:docMk/>
          <pc:sldMk cId="1610214807" sldId="475"/>
        </pc:sldMkLst>
        <pc:spChg chg="add mod">
          <ac:chgData name="Leonie Smith" userId="fed1330f33f5650e" providerId="LiveId" clId="{A0047D11-148C-46DC-9480-F1E521630D5E}" dt="2023-01-12T09:41:53.010" v="6"/>
          <ac:spMkLst>
            <pc:docMk/>
            <pc:sldMk cId="1610214807" sldId="475"/>
            <ac:spMk id="2" creationId="{1B73C60C-DD49-C124-0C0D-20B2D3CE9F03}"/>
          </ac:spMkLst>
        </pc:spChg>
      </pc:sldChg>
      <pc:sldChg chg="addSp modSp">
        <pc:chgData name="Leonie Smith" userId="fed1330f33f5650e" providerId="LiveId" clId="{A0047D11-148C-46DC-9480-F1E521630D5E}" dt="2023-01-12T09:42:21.739" v="8"/>
        <pc:sldMkLst>
          <pc:docMk/>
          <pc:sldMk cId="1391029815" sldId="477"/>
        </pc:sldMkLst>
        <pc:spChg chg="add mod">
          <ac:chgData name="Leonie Smith" userId="fed1330f33f5650e" providerId="LiveId" clId="{A0047D11-148C-46DC-9480-F1E521630D5E}" dt="2023-01-12T09:42:21.739" v="8"/>
          <ac:spMkLst>
            <pc:docMk/>
            <pc:sldMk cId="1391029815" sldId="477"/>
            <ac:spMk id="2" creationId="{C15CFCF6-9E2D-F1C3-FA39-547179B45DCB}"/>
          </ac:spMkLst>
        </pc:spChg>
      </pc:sldChg>
      <pc:sldChg chg="addSp modSp">
        <pc:chgData name="Leonie Smith" userId="fed1330f33f5650e" providerId="LiveId" clId="{A0047D11-148C-46DC-9480-F1E521630D5E}" dt="2023-01-12T09:42:33.089" v="9"/>
        <pc:sldMkLst>
          <pc:docMk/>
          <pc:sldMk cId="3665500911" sldId="478"/>
        </pc:sldMkLst>
        <pc:spChg chg="add mod">
          <ac:chgData name="Leonie Smith" userId="fed1330f33f5650e" providerId="LiveId" clId="{A0047D11-148C-46DC-9480-F1E521630D5E}" dt="2023-01-12T09:42:33.089" v="9"/>
          <ac:spMkLst>
            <pc:docMk/>
            <pc:sldMk cId="3665500911" sldId="478"/>
            <ac:spMk id="2" creationId="{95643386-9308-F450-2362-0861AB286D67}"/>
          </ac:spMkLst>
        </pc:spChg>
      </pc:sldChg>
      <pc:sldChg chg="addSp modSp">
        <pc:chgData name="Leonie Smith" userId="fed1330f33f5650e" providerId="LiveId" clId="{A0047D11-148C-46DC-9480-F1E521630D5E}" dt="2023-01-12T09:42:45.576" v="10"/>
        <pc:sldMkLst>
          <pc:docMk/>
          <pc:sldMk cId="3322764856" sldId="479"/>
        </pc:sldMkLst>
        <pc:spChg chg="add mod">
          <ac:chgData name="Leonie Smith" userId="fed1330f33f5650e" providerId="LiveId" clId="{A0047D11-148C-46DC-9480-F1E521630D5E}" dt="2023-01-12T09:42:45.576" v="10"/>
          <ac:spMkLst>
            <pc:docMk/>
            <pc:sldMk cId="3322764856" sldId="479"/>
            <ac:spMk id="2" creationId="{EEF2B562-98F7-534F-67A5-4483343F773B}"/>
          </ac:spMkLst>
        </pc:spChg>
      </pc:sldChg>
      <pc:sldChg chg="addSp modSp">
        <pc:chgData name="Leonie Smith" userId="fed1330f33f5650e" providerId="LiveId" clId="{A0047D11-148C-46DC-9480-F1E521630D5E}" dt="2023-01-12T09:42:53.573" v="11"/>
        <pc:sldMkLst>
          <pc:docMk/>
          <pc:sldMk cId="3888699154" sldId="480"/>
        </pc:sldMkLst>
        <pc:spChg chg="add mod">
          <ac:chgData name="Leonie Smith" userId="fed1330f33f5650e" providerId="LiveId" clId="{A0047D11-148C-46DC-9480-F1E521630D5E}" dt="2023-01-12T09:42:53.573" v="11"/>
          <ac:spMkLst>
            <pc:docMk/>
            <pc:sldMk cId="3888699154" sldId="480"/>
            <ac:spMk id="2" creationId="{0FC167D2-B958-8EAC-E900-5F3114128791}"/>
          </ac:spMkLst>
        </pc:spChg>
      </pc:sldChg>
      <pc:sldChg chg="addSp modSp">
        <pc:chgData name="Leonie Smith" userId="fed1330f33f5650e" providerId="LiveId" clId="{A0047D11-148C-46DC-9480-F1E521630D5E}" dt="2023-01-12T09:43:01.232" v="12"/>
        <pc:sldMkLst>
          <pc:docMk/>
          <pc:sldMk cId="1143001083" sldId="481"/>
        </pc:sldMkLst>
        <pc:spChg chg="add mod">
          <ac:chgData name="Leonie Smith" userId="fed1330f33f5650e" providerId="LiveId" clId="{A0047D11-148C-46DC-9480-F1E521630D5E}" dt="2023-01-12T09:43:01.232" v="12"/>
          <ac:spMkLst>
            <pc:docMk/>
            <pc:sldMk cId="1143001083" sldId="481"/>
            <ac:spMk id="2" creationId="{452528FD-2F2F-9714-428B-EE8E7AE2F86B}"/>
          </ac:spMkLst>
        </pc:spChg>
      </pc:sldChg>
      <pc:sldChg chg="addSp modSp">
        <pc:chgData name="Leonie Smith" userId="fed1330f33f5650e" providerId="LiveId" clId="{A0047D11-148C-46DC-9480-F1E521630D5E}" dt="2023-01-12T09:43:08.947" v="13"/>
        <pc:sldMkLst>
          <pc:docMk/>
          <pc:sldMk cId="2209321437" sldId="482"/>
        </pc:sldMkLst>
        <pc:spChg chg="add mod">
          <ac:chgData name="Leonie Smith" userId="fed1330f33f5650e" providerId="LiveId" clId="{A0047D11-148C-46DC-9480-F1E521630D5E}" dt="2023-01-12T09:43:08.947" v="13"/>
          <ac:spMkLst>
            <pc:docMk/>
            <pc:sldMk cId="2209321437" sldId="482"/>
            <ac:spMk id="2" creationId="{79BF711C-E0A5-BADB-CC60-B01DEA50BB29}"/>
          </ac:spMkLst>
        </pc:spChg>
      </pc:sldChg>
      <pc:sldChg chg="addSp modSp">
        <pc:chgData name="Leonie Smith" userId="fed1330f33f5650e" providerId="LiveId" clId="{A0047D11-148C-46DC-9480-F1E521630D5E}" dt="2023-01-12T09:43:18.734" v="14"/>
        <pc:sldMkLst>
          <pc:docMk/>
          <pc:sldMk cId="1294544814" sldId="483"/>
        </pc:sldMkLst>
        <pc:spChg chg="add mod">
          <ac:chgData name="Leonie Smith" userId="fed1330f33f5650e" providerId="LiveId" clId="{A0047D11-148C-46DC-9480-F1E521630D5E}" dt="2023-01-12T09:43:18.734" v="14"/>
          <ac:spMkLst>
            <pc:docMk/>
            <pc:sldMk cId="1294544814" sldId="483"/>
            <ac:spMk id="2" creationId="{9C0D8A42-1F0D-99DD-F2BF-3A1F47C35BAA}"/>
          </ac:spMkLst>
        </pc:spChg>
      </pc:sldChg>
      <pc:sldChg chg="addSp modSp">
        <pc:chgData name="Leonie Smith" userId="fed1330f33f5650e" providerId="LiveId" clId="{A0047D11-148C-46DC-9480-F1E521630D5E}" dt="2023-01-12T09:43:27.736" v="15"/>
        <pc:sldMkLst>
          <pc:docMk/>
          <pc:sldMk cId="4294669325" sldId="484"/>
        </pc:sldMkLst>
        <pc:spChg chg="add mod">
          <ac:chgData name="Leonie Smith" userId="fed1330f33f5650e" providerId="LiveId" clId="{A0047D11-148C-46DC-9480-F1E521630D5E}" dt="2023-01-12T09:43:27.736" v="15"/>
          <ac:spMkLst>
            <pc:docMk/>
            <pc:sldMk cId="4294669325" sldId="484"/>
            <ac:spMk id="3" creationId="{5F31A5D6-5E4A-10BF-FC91-30926F1EC314}"/>
          </ac:spMkLst>
        </pc:spChg>
      </pc:sldChg>
      <pc:sldChg chg="addSp modSp">
        <pc:chgData name="Leonie Smith" userId="fed1330f33f5650e" providerId="LiveId" clId="{A0047D11-148C-46DC-9480-F1E521630D5E}" dt="2023-01-12T09:42:12.939" v="7"/>
        <pc:sldMkLst>
          <pc:docMk/>
          <pc:sldMk cId="1736918567" sldId="485"/>
        </pc:sldMkLst>
        <pc:spChg chg="add mod">
          <ac:chgData name="Leonie Smith" userId="fed1330f33f5650e" providerId="LiveId" clId="{A0047D11-148C-46DC-9480-F1E521630D5E}" dt="2023-01-12T09:42:12.939" v="7"/>
          <ac:spMkLst>
            <pc:docMk/>
            <pc:sldMk cId="1736918567" sldId="485"/>
            <ac:spMk id="3" creationId="{1FCC53DC-142F-38A4-D54F-5855B4602EA7}"/>
          </ac:spMkLst>
        </pc:spChg>
      </pc:sldChg>
    </pc:docChg>
  </pc:docChgLst>
  <pc:docChgLst>
    <pc:chgData name="Leonie Smith" userId="fed1330f33f5650e" providerId="LiveId" clId="{13799E99-3700-4559-A55F-5912A6CFA21B}"/>
    <pc:docChg chg="custSel addSld delSld modSld">
      <pc:chgData name="Leonie Smith" userId="fed1330f33f5650e" providerId="LiveId" clId="{13799E99-3700-4559-A55F-5912A6CFA21B}" dt="2022-11-01T04:32:22.092" v="81" actId="2696"/>
      <pc:docMkLst>
        <pc:docMk/>
      </pc:docMkLst>
      <pc:sldChg chg="addSp modSp mod">
        <pc:chgData name="Leonie Smith" userId="fed1330f33f5650e" providerId="LiveId" clId="{13799E99-3700-4559-A55F-5912A6CFA21B}" dt="2022-10-31T04:51:19.469" v="19"/>
        <pc:sldMkLst>
          <pc:docMk/>
          <pc:sldMk cId="3759221820" sldId="439"/>
        </pc:sldMkLst>
        <pc:spChg chg="mod">
          <ac:chgData name="Leonie Smith" userId="fed1330f33f5650e" providerId="LiveId" clId="{13799E99-3700-4559-A55F-5912A6CFA21B}" dt="2022-10-28T06:09:47.628" v="17" actId="113"/>
          <ac:spMkLst>
            <pc:docMk/>
            <pc:sldMk cId="3759221820" sldId="439"/>
            <ac:spMk id="6" creationId="{416C064E-628E-47C0-A712-DB178FE9901E}"/>
          </ac:spMkLst>
        </pc:spChg>
        <pc:picChg chg="add mod">
          <ac:chgData name="Leonie Smith" userId="fed1330f33f5650e" providerId="LiveId" clId="{13799E99-3700-4559-A55F-5912A6CFA21B}" dt="2022-10-31T04:51:19.469" v="19"/>
          <ac:picMkLst>
            <pc:docMk/>
            <pc:sldMk cId="3759221820" sldId="439"/>
            <ac:picMk id="2" creationId="{0113C646-2F03-C3F0-AF29-3E28D4C56402}"/>
          </ac:picMkLst>
        </pc:picChg>
      </pc:sldChg>
      <pc:sldChg chg="addSp delSp modSp">
        <pc:chgData name="Leonie Smith" userId="fed1330f33f5650e" providerId="LiveId" clId="{13799E99-3700-4559-A55F-5912A6CFA21B}" dt="2022-10-31T04:56:30.818" v="21"/>
        <pc:sldMkLst>
          <pc:docMk/>
          <pc:sldMk cId="923867738" sldId="440"/>
        </pc:sldMkLst>
        <pc:picChg chg="add del mod">
          <ac:chgData name="Leonie Smith" userId="fed1330f33f5650e" providerId="LiveId" clId="{13799E99-3700-4559-A55F-5912A6CFA21B}" dt="2022-10-31T04:56:30.818" v="21"/>
          <ac:picMkLst>
            <pc:docMk/>
            <pc:sldMk cId="923867738" sldId="440"/>
            <ac:picMk id="2" creationId="{25C7EE22-E604-836F-4D4F-17A1F96455B3}"/>
          </ac:picMkLst>
        </pc:picChg>
        <pc:picChg chg="add mod">
          <ac:chgData name="Leonie Smith" userId="fed1330f33f5650e" providerId="LiveId" clId="{13799E99-3700-4559-A55F-5912A6CFA21B}" dt="2022-10-31T04:56:30.818" v="21"/>
          <ac:picMkLst>
            <pc:docMk/>
            <pc:sldMk cId="923867738" sldId="440"/>
            <ac:picMk id="3" creationId="{177768B2-33CF-8BF8-E7DF-EC29671A5773}"/>
          </ac:picMkLst>
        </pc:picChg>
      </pc:sldChg>
      <pc:sldChg chg="addSp delSp modSp">
        <pc:chgData name="Leonie Smith" userId="fed1330f33f5650e" providerId="LiveId" clId="{13799E99-3700-4559-A55F-5912A6CFA21B}" dt="2022-10-31T04:59:11.307" v="24"/>
        <pc:sldMkLst>
          <pc:docMk/>
          <pc:sldMk cId="3676245138" sldId="441"/>
        </pc:sldMkLst>
        <pc:picChg chg="add del mod">
          <ac:chgData name="Leonie Smith" userId="fed1330f33f5650e" providerId="LiveId" clId="{13799E99-3700-4559-A55F-5912A6CFA21B}" dt="2022-10-31T04:58:52.320" v="23"/>
          <ac:picMkLst>
            <pc:docMk/>
            <pc:sldMk cId="3676245138" sldId="441"/>
            <ac:picMk id="2" creationId="{A5A20D03-25E7-80A2-CE75-4B878B1976D2}"/>
          </ac:picMkLst>
        </pc:picChg>
        <pc:picChg chg="add del mod">
          <ac:chgData name="Leonie Smith" userId="fed1330f33f5650e" providerId="LiveId" clId="{13799E99-3700-4559-A55F-5912A6CFA21B}" dt="2022-10-31T04:59:11.307" v="24"/>
          <ac:picMkLst>
            <pc:docMk/>
            <pc:sldMk cId="3676245138" sldId="441"/>
            <ac:picMk id="3" creationId="{C91B0FA4-5EDF-99FE-F8D3-37C176FDE7FD}"/>
          </ac:picMkLst>
        </pc:picChg>
        <pc:picChg chg="add mod">
          <ac:chgData name="Leonie Smith" userId="fed1330f33f5650e" providerId="LiveId" clId="{13799E99-3700-4559-A55F-5912A6CFA21B}" dt="2022-10-31T04:59:11.307" v="24"/>
          <ac:picMkLst>
            <pc:docMk/>
            <pc:sldMk cId="3676245138" sldId="441"/>
            <ac:picMk id="5" creationId="{B038E885-CD03-983E-0D76-C651F831CFB8}"/>
          </ac:picMkLst>
        </pc:picChg>
      </pc:sldChg>
      <pc:sldChg chg="addSp delSp modSp">
        <pc:chgData name="Leonie Smith" userId="fed1330f33f5650e" providerId="LiveId" clId="{13799E99-3700-4559-A55F-5912A6CFA21B}" dt="2022-10-31T05:06:16.054" v="28"/>
        <pc:sldMkLst>
          <pc:docMk/>
          <pc:sldMk cId="2180228365" sldId="442"/>
        </pc:sldMkLst>
        <pc:picChg chg="add del mod">
          <ac:chgData name="Leonie Smith" userId="fed1330f33f5650e" providerId="LiveId" clId="{13799E99-3700-4559-A55F-5912A6CFA21B}" dt="2022-10-31T05:04:47.945" v="26"/>
          <ac:picMkLst>
            <pc:docMk/>
            <pc:sldMk cId="2180228365" sldId="442"/>
            <ac:picMk id="2" creationId="{2F9726C6-6A20-403D-1FAB-D7E7FBDB9F13}"/>
          </ac:picMkLst>
        </pc:picChg>
        <pc:picChg chg="add del mod">
          <ac:chgData name="Leonie Smith" userId="fed1330f33f5650e" providerId="LiveId" clId="{13799E99-3700-4559-A55F-5912A6CFA21B}" dt="2022-10-31T05:05:55.513" v="27"/>
          <ac:picMkLst>
            <pc:docMk/>
            <pc:sldMk cId="2180228365" sldId="442"/>
            <ac:picMk id="3" creationId="{76B07658-CB41-61AB-6C0C-CE06A92620E4}"/>
          </ac:picMkLst>
        </pc:picChg>
        <pc:picChg chg="add del mod">
          <ac:chgData name="Leonie Smith" userId="fed1330f33f5650e" providerId="LiveId" clId="{13799E99-3700-4559-A55F-5912A6CFA21B}" dt="2022-10-31T05:06:16.054" v="28"/>
          <ac:picMkLst>
            <pc:docMk/>
            <pc:sldMk cId="2180228365" sldId="442"/>
            <ac:picMk id="5" creationId="{9E40383E-D356-BD08-73DB-CC02B5C8036E}"/>
          </ac:picMkLst>
        </pc:picChg>
        <pc:picChg chg="add mod">
          <ac:chgData name="Leonie Smith" userId="fed1330f33f5650e" providerId="LiveId" clId="{13799E99-3700-4559-A55F-5912A6CFA21B}" dt="2022-10-31T05:06:16.054" v="28"/>
          <ac:picMkLst>
            <pc:docMk/>
            <pc:sldMk cId="2180228365" sldId="442"/>
            <ac:picMk id="7" creationId="{80DE946C-C6BA-45FE-8CF6-A898C85CF82D}"/>
          </ac:picMkLst>
        </pc:picChg>
      </pc:sldChg>
      <pc:sldChg chg="addSp delSp modSp">
        <pc:chgData name="Leonie Smith" userId="fed1330f33f5650e" providerId="LiveId" clId="{13799E99-3700-4559-A55F-5912A6CFA21B}" dt="2022-10-31T05:13:02.814" v="30"/>
        <pc:sldMkLst>
          <pc:docMk/>
          <pc:sldMk cId="3095902142" sldId="443"/>
        </pc:sldMkLst>
        <pc:picChg chg="add del mod">
          <ac:chgData name="Leonie Smith" userId="fed1330f33f5650e" providerId="LiveId" clId="{13799E99-3700-4559-A55F-5912A6CFA21B}" dt="2022-10-31T05:13:02.814" v="30"/>
          <ac:picMkLst>
            <pc:docMk/>
            <pc:sldMk cId="3095902142" sldId="443"/>
            <ac:picMk id="2" creationId="{3DF1224B-696C-DC07-7179-2C062D7E0F77}"/>
          </ac:picMkLst>
        </pc:picChg>
        <pc:picChg chg="add mod">
          <ac:chgData name="Leonie Smith" userId="fed1330f33f5650e" providerId="LiveId" clId="{13799E99-3700-4559-A55F-5912A6CFA21B}" dt="2022-10-31T05:13:02.814" v="30"/>
          <ac:picMkLst>
            <pc:docMk/>
            <pc:sldMk cId="3095902142" sldId="443"/>
            <ac:picMk id="3" creationId="{98D4F3C7-B84E-5DB6-FD77-E0195BC9D9B7}"/>
          </ac:picMkLst>
        </pc:picChg>
      </pc:sldChg>
      <pc:sldChg chg="addSp delSp modSp">
        <pc:chgData name="Leonie Smith" userId="fed1330f33f5650e" providerId="LiveId" clId="{13799E99-3700-4559-A55F-5912A6CFA21B}" dt="2022-10-31T05:14:34.263" v="32"/>
        <pc:sldMkLst>
          <pc:docMk/>
          <pc:sldMk cId="1718612039" sldId="444"/>
        </pc:sldMkLst>
        <pc:picChg chg="add del mod">
          <ac:chgData name="Leonie Smith" userId="fed1330f33f5650e" providerId="LiveId" clId="{13799E99-3700-4559-A55F-5912A6CFA21B}" dt="2022-10-31T05:14:34.263" v="32"/>
          <ac:picMkLst>
            <pc:docMk/>
            <pc:sldMk cId="1718612039" sldId="444"/>
            <ac:picMk id="2" creationId="{AD1B9018-1289-F2BF-192C-FEEAC369AB09}"/>
          </ac:picMkLst>
        </pc:picChg>
        <pc:picChg chg="add mod">
          <ac:chgData name="Leonie Smith" userId="fed1330f33f5650e" providerId="LiveId" clId="{13799E99-3700-4559-A55F-5912A6CFA21B}" dt="2022-10-31T05:14:34.263" v="32"/>
          <ac:picMkLst>
            <pc:docMk/>
            <pc:sldMk cId="1718612039" sldId="444"/>
            <ac:picMk id="3" creationId="{40D58B05-F367-AC1B-9048-9F3AA32A17EC}"/>
          </ac:picMkLst>
        </pc:picChg>
      </pc:sldChg>
      <pc:sldChg chg="addSp delSp modSp">
        <pc:chgData name="Leonie Smith" userId="fed1330f33f5650e" providerId="LiveId" clId="{13799E99-3700-4559-A55F-5912A6CFA21B}" dt="2022-10-31T05:20:12.451" v="43"/>
        <pc:sldMkLst>
          <pc:docMk/>
          <pc:sldMk cId="2166098122" sldId="445"/>
        </pc:sldMkLst>
        <pc:picChg chg="add del mod">
          <ac:chgData name="Leonie Smith" userId="fed1330f33f5650e" providerId="LiveId" clId="{13799E99-3700-4559-A55F-5912A6CFA21B}" dt="2022-10-31T05:16:25.930" v="34"/>
          <ac:picMkLst>
            <pc:docMk/>
            <pc:sldMk cId="2166098122" sldId="445"/>
            <ac:picMk id="2" creationId="{3D973256-05B0-D173-8506-380E0C172BA3}"/>
          </ac:picMkLst>
        </pc:picChg>
        <pc:picChg chg="add del mod">
          <ac:chgData name="Leonie Smith" userId="fed1330f33f5650e" providerId="LiveId" clId="{13799E99-3700-4559-A55F-5912A6CFA21B}" dt="2022-10-31T05:17:17.617" v="35"/>
          <ac:picMkLst>
            <pc:docMk/>
            <pc:sldMk cId="2166098122" sldId="445"/>
            <ac:picMk id="3" creationId="{A76840FB-9F8F-E3AE-0446-482E6719D9F3}"/>
          </ac:picMkLst>
        </pc:picChg>
        <pc:picChg chg="add del mod">
          <ac:chgData name="Leonie Smith" userId="fed1330f33f5650e" providerId="LiveId" clId="{13799E99-3700-4559-A55F-5912A6CFA21B}" dt="2022-10-31T05:18:13.101" v="36"/>
          <ac:picMkLst>
            <pc:docMk/>
            <pc:sldMk cId="2166098122" sldId="445"/>
            <ac:picMk id="5" creationId="{97821494-5382-F98C-9C92-8FA080C011BF}"/>
          </ac:picMkLst>
        </pc:picChg>
        <pc:picChg chg="add del mod">
          <ac:chgData name="Leonie Smith" userId="fed1330f33f5650e" providerId="LiveId" clId="{13799E99-3700-4559-A55F-5912A6CFA21B}" dt="2022-10-31T05:18:31.215" v="37"/>
          <ac:picMkLst>
            <pc:docMk/>
            <pc:sldMk cId="2166098122" sldId="445"/>
            <ac:picMk id="7" creationId="{1D35F60C-5701-69BF-19D4-86FAFE87AF67}"/>
          </ac:picMkLst>
        </pc:picChg>
        <pc:picChg chg="add del mod">
          <ac:chgData name="Leonie Smith" userId="fed1330f33f5650e" providerId="LiveId" clId="{13799E99-3700-4559-A55F-5912A6CFA21B}" dt="2022-10-31T05:18:51.118" v="38"/>
          <ac:picMkLst>
            <pc:docMk/>
            <pc:sldMk cId="2166098122" sldId="445"/>
            <ac:picMk id="8" creationId="{DCC665CC-BE89-337E-FF9B-0E8F462C72F1}"/>
          </ac:picMkLst>
        </pc:picChg>
        <pc:picChg chg="add del mod">
          <ac:chgData name="Leonie Smith" userId="fed1330f33f5650e" providerId="LiveId" clId="{13799E99-3700-4559-A55F-5912A6CFA21B}" dt="2022-10-31T05:19:36.705" v="40"/>
          <ac:picMkLst>
            <pc:docMk/>
            <pc:sldMk cId="2166098122" sldId="445"/>
            <ac:picMk id="9" creationId="{2EF84AC2-6EC1-1BEF-F3B4-84B6DC8BE59D}"/>
          </ac:picMkLst>
        </pc:picChg>
        <pc:picChg chg="add del mod">
          <ac:chgData name="Leonie Smith" userId="fed1330f33f5650e" providerId="LiveId" clId="{13799E99-3700-4559-A55F-5912A6CFA21B}" dt="2022-10-31T05:19:44.435" v="41"/>
          <ac:picMkLst>
            <pc:docMk/>
            <pc:sldMk cId="2166098122" sldId="445"/>
            <ac:picMk id="10" creationId="{0B8330C4-524F-F221-211E-3C030B69C1F8}"/>
          </ac:picMkLst>
        </pc:picChg>
        <pc:picChg chg="add del mod">
          <ac:chgData name="Leonie Smith" userId="fed1330f33f5650e" providerId="LiveId" clId="{13799E99-3700-4559-A55F-5912A6CFA21B}" dt="2022-10-31T05:19:58.129" v="42"/>
          <ac:picMkLst>
            <pc:docMk/>
            <pc:sldMk cId="2166098122" sldId="445"/>
            <ac:picMk id="11" creationId="{1A9BFFB0-2AFF-2C78-EBFA-D2DA2ED46656}"/>
          </ac:picMkLst>
        </pc:picChg>
        <pc:picChg chg="add del mod">
          <ac:chgData name="Leonie Smith" userId="fed1330f33f5650e" providerId="LiveId" clId="{13799E99-3700-4559-A55F-5912A6CFA21B}" dt="2022-10-31T05:20:12.451" v="43"/>
          <ac:picMkLst>
            <pc:docMk/>
            <pc:sldMk cId="2166098122" sldId="445"/>
            <ac:picMk id="12" creationId="{AE858D5A-B7A5-9106-1383-5816ECB7D1DC}"/>
          </ac:picMkLst>
        </pc:picChg>
        <pc:picChg chg="add mod">
          <ac:chgData name="Leonie Smith" userId="fed1330f33f5650e" providerId="LiveId" clId="{13799E99-3700-4559-A55F-5912A6CFA21B}" dt="2022-10-31T05:20:12.451" v="43"/>
          <ac:picMkLst>
            <pc:docMk/>
            <pc:sldMk cId="2166098122" sldId="445"/>
            <ac:picMk id="13" creationId="{B78618A6-DFC2-2CC0-D8E5-AC70EC2FA77C}"/>
          </ac:picMkLst>
        </pc:picChg>
      </pc:sldChg>
      <pc:sldChg chg="addSp delSp modSp">
        <pc:chgData name="Leonie Smith" userId="fed1330f33f5650e" providerId="LiveId" clId="{13799E99-3700-4559-A55F-5912A6CFA21B}" dt="2022-10-31T05:27:09.295" v="49"/>
        <pc:sldMkLst>
          <pc:docMk/>
          <pc:sldMk cId="665805102" sldId="446"/>
        </pc:sldMkLst>
        <pc:picChg chg="add del mod">
          <ac:chgData name="Leonie Smith" userId="fed1330f33f5650e" providerId="LiveId" clId="{13799E99-3700-4559-A55F-5912A6CFA21B}" dt="2022-10-31T05:24:45.401" v="45"/>
          <ac:picMkLst>
            <pc:docMk/>
            <pc:sldMk cId="665805102" sldId="446"/>
            <ac:picMk id="2" creationId="{512C0F1E-9AD4-B403-6B33-8F6E71901770}"/>
          </ac:picMkLst>
        </pc:picChg>
        <pc:picChg chg="add del mod">
          <ac:chgData name="Leonie Smith" userId="fed1330f33f5650e" providerId="LiveId" clId="{13799E99-3700-4559-A55F-5912A6CFA21B}" dt="2022-10-31T05:25:35.427" v="46"/>
          <ac:picMkLst>
            <pc:docMk/>
            <pc:sldMk cId="665805102" sldId="446"/>
            <ac:picMk id="3" creationId="{BA0F07A5-9780-CACB-151A-F3D7C8D5989D}"/>
          </ac:picMkLst>
        </pc:picChg>
        <pc:picChg chg="add del mod">
          <ac:chgData name="Leonie Smith" userId="fed1330f33f5650e" providerId="LiveId" clId="{13799E99-3700-4559-A55F-5912A6CFA21B}" dt="2022-10-31T05:25:59.889" v="47"/>
          <ac:picMkLst>
            <pc:docMk/>
            <pc:sldMk cId="665805102" sldId="446"/>
            <ac:picMk id="5" creationId="{6EFE8838-5A7B-59E0-C458-79C73C5EA4A3}"/>
          </ac:picMkLst>
        </pc:picChg>
        <pc:picChg chg="add del mod">
          <ac:chgData name="Leonie Smith" userId="fed1330f33f5650e" providerId="LiveId" clId="{13799E99-3700-4559-A55F-5912A6CFA21B}" dt="2022-10-31T05:26:27.488" v="48"/>
          <ac:picMkLst>
            <pc:docMk/>
            <pc:sldMk cId="665805102" sldId="446"/>
            <ac:picMk id="7" creationId="{8FF5A6C8-19F7-A18D-30CC-22B12D84B11C}"/>
          </ac:picMkLst>
        </pc:picChg>
        <pc:picChg chg="add del mod">
          <ac:chgData name="Leonie Smith" userId="fed1330f33f5650e" providerId="LiveId" clId="{13799E99-3700-4559-A55F-5912A6CFA21B}" dt="2022-10-31T05:27:09.295" v="49"/>
          <ac:picMkLst>
            <pc:docMk/>
            <pc:sldMk cId="665805102" sldId="446"/>
            <ac:picMk id="8" creationId="{8F1213A8-1BFF-C458-D2D6-A9BCC496BFC7}"/>
          </ac:picMkLst>
        </pc:picChg>
        <pc:picChg chg="add mod">
          <ac:chgData name="Leonie Smith" userId="fed1330f33f5650e" providerId="LiveId" clId="{13799E99-3700-4559-A55F-5912A6CFA21B}" dt="2022-10-31T05:27:09.295" v="49"/>
          <ac:picMkLst>
            <pc:docMk/>
            <pc:sldMk cId="665805102" sldId="446"/>
            <ac:picMk id="9" creationId="{B88814E2-44E4-A201-9EA7-E101AE3A9AF7}"/>
          </ac:picMkLst>
        </pc:picChg>
      </pc:sldChg>
      <pc:sldChg chg="addSp modSp">
        <pc:chgData name="Leonie Smith" userId="fed1330f33f5650e" providerId="LiveId" clId="{13799E99-3700-4559-A55F-5912A6CFA21B}" dt="2022-10-31T05:33:09.180" v="50"/>
        <pc:sldMkLst>
          <pc:docMk/>
          <pc:sldMk cId="2422728137" sldId="447"/>
        </pc:sldMkLst>
        <pc:picChg chg="add mod">
          <ac:chgData name="Leonie Smith" userId="fed1330f33f5650e" providerId="LiveId" clId="{13799E99-3700-4559-A55F-5912A6CFA21B}" dt="2022-10-31T05:33:09.180" v="50"/>
          <ac:picMkLst>
            <pc:docMk/>
            <pc:sldMk cId="2422728137" sldId="447"/>
            <ac:picMk id="2" creationId="{9FA6A38D-7F11-544F-731C-41647EB171A0}"/>
          </ac:picMkLst>
        </pc:picChg>
      </pc:sldChg>
      <pc:sldChg chg="addSp delSp modSp">
        <pc:chgData name="Leonie Smith" userId="fed1330f33f5650e" providerId="LiveId" clId="{13799E99-3700-4559-A55F-5912A6CFA21B}" dt="2022-10-31T05:34:36.075" v="52"/>
        <pc:sldMkLst>
          <pc:docMk/>
          <pc:sldMk cId="843663555" sldId="448"/>
        </pc:sldMkLst>
        <pc:picChg chg="add del mod">
          <ac:chgData name="Leonie Smith" userId="fed1330f33f5650e" providerId="LiveId" clId="{13799E99-3700-4559-A55F-5912A6CFA21B}" dt="2022-10-31T05:34:36.075" v="52"/>
          <ac:picMkLst>
            <pc:docMk/>
            <pc:sldMk cId="843663555" sldId="448"/>
            <ac:picMk id="2" creationId="{9EF50AB4-F674-549D-E1D6-DC6396EF60E5}"/>
          </ac:picMkLst>
        </pc:picChg>
        <pc:picChg chg="add mod">
          <ac:chgData name="Leonie Smith" userId="fed1330f33f5650e" providerId="LiveId" clId="{13799E99-3700-4559-A55F-5912A6CFA21B}" dt="2022-10-31T05:34:36.075" v="52"/>
          <ac:picMkLst>
            <pc:docMk/>
            <pc:sldMk cId="843663555" sldId="448"/>
            <ac:picMk id="3" creationId="{35C65140-227D-56CC-018B-BC23F5864F92}"/>
          </ac:picMkLst>
        </pc:picChg>
      </pc:sldChg>
      <pc:sldChg chg="addSp delSp modSp">
        <pc:chgData name="Leonie Smith" userId="fed1330f33f5650e" providerId="LiveId" clId="{13799E99-3700-4559-A55F-5912A6CFA21B}" dt="2022-10-31T05:38:23.696" v="56"/>
        <pc:sldMkLst>
          <pc:docMk/>
          <pc:sldMk cId="4160448636" sldId="449"/>
        </pc:sldMkLst>
        <pc:picChg chg="add del mod">
          <ac:chgData name="Leonie Smith" userId="fed1330f33f5650e" providerId="LiveId" clId="{13799E99-3700-4559-A55F-5912A6CFA21B}" dt="2022-10-31T05:36:06.979" v="54"/>
          <ac:picMkLst>
            <pc:docMk/>
            <pc:sldMk cId="4160448636" sldId="449"/>
            <ac:picMk id="2" creationId="{6A7B0F9F-11B8-5867-9D7C-60BBC95D78AC}"/>
          </ac:picMkLst>
        </pc:picChg>
        <pc:picChg chg="add del mod">
          <ac:chgData name="Leonie Smith" userId="fed1330f33f5650e" providerId="LiveId" clId="{13799E99-3700-4559-A55F-5912A6CFA21B}" dt="2022-10-31T05:36:22.246" v="55"/>
          <ac:picMkLst>
            <pc:docMk/>
            <pc:sldMk cId="4160448636" sldId="449"/>
            <ac:picMk id="3" creationId="{95EE366A-C237-BE17-894A-6DCB614CD518}"/>
          </ac:picMkLst>
        </pc:picChg>
        <pc:picChg chg="add del mod">
          <ac:chgData name="Leonie Smith" userId="fed1330f33f5650e" providerId="LiveId" clId="{13799E99-3700-4559-A55F-5912A6CFA21B}" dt="2022-10-31T05:38:23.696" v="56"/>
          <ac:picMkLst>
            <pc:docMk/>
            <pc:sldMk cId="4160448636" sldId="449"/>
            <ac:picMk id="5" creationId="{ED7383DA-31F4-50C0-51AD-0E3545D54513}"/>
          </ac:picMkLst>
        </pc:picChg>
        <pc:picChg chg="add mod">
          <ac:chgData name="Leonie Smith" userId="fed1330f33f5650e" providerId="LiveId" clId="{13799E99-3700-4559-A55F-5912A6CFA21B}" dt="2022-10-31T05:38:23.696" v="56"/>
          <ac:picMkLst>
            <pc:docMk/>
            <pc:sldMk cId="4160448636" sldId="449"/>
            <ac:picMk id="7" creationId="{C90A7278-00F5-5FB5-DA30-FCF185AE43D5}"/>
          </ac:picMkLst>
        </pc:picChg>
      </pc:sldChg>
      <pc:sldChg chg="addSp delSp modSp">
        <pc:chgData name="Leonie Smith" userId="fed1330f33f5650e" providerId="LiveId" clId="{13799E99-3700-4559-A55F-5912A6CFA21B}" dt="2022-10-31T05:55:13.983" v="73"/>
        <pc:sldMkLst>
          <pc:docMk/>
          <pc:sldMk cId="538051216" sldId="450"/>
        </pc:sldMkLst>
        <pc:picChg chg="add del mod">
          <ac:chgData name="Leonie Smith" userId="fed1330f33f5650e" providerId="LiveId" clId="{13799E99-3700-4559-A55F-5912A6CFA21B}" dt="2022-10-31T05:40:28.780" v="58"/>
          <ac:picMkLst>
            <pc:docMk/>
            <pc:sldMk cId="538051216" sldId="450"/>
            <ac:picMk id="2" creationId="{8BCC5215-6EBB-5E71-E997-60FD2FDB7CD5}"/>
          </ac:picMkLst>
        </pc:picChg>
        <pc:picChg chg="add del mod">
          <ac:chgData name="Leonie Smith" userId="fed1330f33f5650e" providerId="LiveId" clId="{13799E99-3700-4559-A55F-5912A6CFA21B}" dt="2022-10-31T05:40:55.337" v="59"/>
          <ac:picMkLst>
            <pc:docMk/>
            <pc:sldMk cId="538051216" sldId="450"/>
            <ac:picMk id="3" creationId="{227D64DF-49ED-68F6-2CD4-3D2153751657}"/>
          </ac:picMkLst>
        </pc:picChg>
        <pc:picChg chg="add del mod">
          <ac:chgData name="Leonie Smith" userId="fed1330f33f5650e" providerId="LiveId" clId="{13799E99-3700-4559-A55F-5912A6CFA21B}" dt="2022-10-31T05:55:13.983" v="73"/>
          <ac:picMkLst>
            <pc:docMk/>
            <pc:sldMk cId="538051216" sldId="450"/>
            <ac:picMk id="5" creationId="{D71496DA-CEE3-0209-CAD2-84D8163534C6}"/>
          </ac:picMkLst>
        </pc:picChg>
        <pc:picChg chg="add mod">
          <ac:chgData name="Leonie Smith" userId="fed1330f33f5650e" providerId="LiveId" clId="{13799E99-3700-4559-A55F-5912A6CFA21B}" dt="2022-10-31T05:55:13.983" v="73"/>
          <ac:picMkLst>
            <pc:docMk/>
            <pc:sldMk cId="538051216" sldId="450"/>
            <ac:picMk id="7" creationId="{C88DF3D8-ADAD-EA08-19B9-B33CEF7F9628}"/>
          </ac:picMkLst>
        </pc:picChg>
      </pc:sldChg>
      <pc:sldChg chg="addSp delSp modSp mod">
        <pc:chgData name="Leonie Smith" userId="fed1330f33f5650e" providerId="LiveId" clId="{13799E99-3700-4559-A55F-5912A6CFA21B}" dt="2022-10-31T05:42:36.786" v="62"/>
        <pc:sldMkLst>
          <pc:docMk/>
          <pc:sldMk cId="3386340796" sldId="451"/>
        </pc:sldMkLst>
        <pc:spChg chg="mod">
          <ac:chgData name="Leonie Smith" userId="fed1330f33f5650e" providerId="LiveId" clId="{13799E99-3700-4559-A55F-5912A6CFA21B}" dt="2022-10-28T06:09:12.409" v="13" actId="20577"/>
          <ac:spMkLst>
            <pc:docMk/>
            <pc:sldMk cId="3386340796" sldId="451"/>
            <ac:spMk id="4" creationId="{9A13E2D8-2F59-44C1-B1D2-79C300C26DD4}"/>
          </ac:spMkLst>
        </pc:spChg>
        <pc:picChg chg="add del mod">
          <ac:chgData name="Leonie Smith" userId="fed1330f33f5650e" providerId="LiveId" clId="{13799E99-3700-4559-A55F-5912A6CFA21B}" dt="2022-10-31T05:42:16.052" v="61"/>
          <ac:picMkLst>
            <pc:docMk/>
            <pc:sldMk cId="3386340796" sldId="451"/>
            <ac:picMk id="2" creationId="{083FAFA2-C400-8A55-B852-53F1DF3C3D2C}"/>
          </ac:picMkLst>
        </pc:picChg>
        <pc:picChg chg="add del mod">
          <ac:chgData name="Leonie Smith" userId="fed1330f33f5650e" providerId="LiveId" clId="{13799E99-3700-4559-A55F-5912A6CFA21B}" dt="2022-10-31T05:42:36.786" v="62"/>
          <ac:picMkLst>
            <pc:docMk/>
            <pc:sldMk cId="3386340796" sldId="451"/>
            <ac:picMk id="3" creationId="{4FA6524D-96B5-BA98-9DCF-9290FAC264E4}"/>
          </ac:picMkLst>
        </pc:picChg>
        <pc:picChg chg="add mod">
          <ac:chgData name="Leonie Smith" userId="fed1330f33f5650e" providerId="LiveId" clId="{13799E99-3700-4559-A55F-5912A6CFA21B}" dt="2022-10-31T05:42:36.786" v="62"/>
          <ac:picMkLst>
            <pc:docMk/>
            <pc:sldMk cId="3386340796" sldId="451"/>
            <ac:picMk id="5" creationId="{27ACD345-CF60-B44D-507D-9604E4ED9427}"/>
          </ac:picMkLst>
        </pc:picChg>
      </pc:sldChg>
      <pc:sldChg chg="addSp delSp modSp">
        <pc:chgData name="Leonie Smith" userId="fed1330f33f5650e" providerId="LiveId" clId="{13799E99-3700-4559-A55F-5912A6CFA21B}" dt="2022-10-31T05:46:47.309" v="66"/>
        <pc:sldMkLst>
          <pc:docMk/>
          <pc:sldMk cId="4002949039" sldId="452"/>
        </pc:sldMkLst>
        <pc:picChg chg="add del mod">
          <ac:chgData name="Leonie Smith" userId="fed1330f33f5650e" providerId="LiveId" clId="{13799E99-3700-4559-A55F-5912A6CFA21B}" dt="2022-10-31T05:45:01.280" v="64"/>
          <ac:picMkLst>
            <pc:docMk/>
            <pc:sldMk cId="4002949039" sldId="452"/>
            <ac:picMk id="2" creationId="{37D0FD02-4F4C-B201-7324-900FBE6F16E0}"/>
          </ac:picMkLst>
        </pc:picChg>
        <pc:picChg chg="add del mod">
          <ac:chgData name="Leonie Smith" userId="fed1330f33f5650e" providerId="LiveId" clId="{13799E99-3700-4559-A55F-5912A6CFA21B}" dt="2022-10-31T05:45:24.086" v="65"/>
          <ac:picMkLst>
            <pc:docMk/>
            <pc:sldMk cId="4002949039" sldId="452"/>
            <ac:picMk id="3" creationId="{42D9C6DC-DCD5-30E2-EAC3-FBC5A522C1F0}"/>
          </ac:picMkLst>
        </pc:picChg>
        <pc:picChg chg="add del mod">
          <ac:chgData name="Leonie Smith" userId="fed1330f33f5650e" providerId="LiveId" clId="{13799E99-3700-4559-A55F-5912A6CFA21B}" dt="2022-10-31T05:46:47.309" v="66"/>
          <ac:picMkLst>
            <pc:docMk/>
            <pc:sldMk cId="4002949039" sldId="452"/>
            <ac:picMk id="5" creationId="{417019B3-949A-4F63-985C-D159E4F08FA6}"/>
          </ac:picMkLst>
        </pc:picChg>
        <pc:picChg chg="add mod">
          <ac:chgData name="Leonie Smith" userId="fed1330f33f5650e" providerId="LiveId" clId="{13799E99-3700-4559-A55F-5912A6CFA21B}" dt="2022-10-31T05:46:47.309" v="66"/>
          <ac:picMkLst>
            <pc:docMk/>
            <pc:sldMk cId="4002949039" sldId="452"/>
            <ac:picMk id="7" creationId="{6644010C-8D8E-CBD0-10EF-896A0B469C0B}"/>
          </ac:picMkLst>
        </pc:picChg>
      </pc:sldChg>
      <pc:sldChg chg="addSp delSp modSp">
        <pc:chgData name="Leonie Smith" userId="fed1330f33f5650e" providerId="LiveId" clId="{13799E99-3700-4559-A55F-5912A6CFA21B}" dt="2022-10-31T05:49:40.402" v="72"/>
        <pc:sldMkLst>
          <pc:docMk/>
          <pc:sldMk cId="283334129" sldId="453"/>
        </pc:sldMkLst>
        <pc:picChg chg="add del mod">
          <ac:chgData name="Leonie Smith" userId="fed1330f33f5650e" providerId="LiveId" clId="{13799E99-3700-4559-A55F-5912A6CFA21B}" dt="2022-10-31T05:48:28.273" v="68"/>
          <ac:picMkLst>
            <pc:docMk/>
            <pc:sldMk cId="283334129" sldId="453"/>
            <ac:picMk id="2" creationId="{778704B5-0A14-1B6D-8F90-196067D3BD36}"/>
          </ac:picMkLst>
        </pc:picChg>
        <pc:picChg chg="add del mod">
          <ac:chgData name="Leonie Smith" userId="fed1330f33f5650e" providerId="LiveId" clId="{13799E99-3700-4559-A55F-5912A6CFA21B}" dt="2022-10-31T05:48:41.922" v="69"/>
          <ac:picMkLst>
            <pc:docMk/>
            <pc:sldMk cId="283334129" sldId="453"/>
            <ac:picMk id="3" creationId="{57C29495-4099-FE29-8979-F814BB440A90}"/>
          </ac:picMkLst>
        </pc:picChg>
        <pc:picChg chg="add del mod">
          <ac:chgData name="Leonie Smith" userId="fed1330f33f5650e" providerId="LiveId" clId="{13799E99-3700-4559-A55F-5912A6CFA21B}" dt="2022-10-31T05:49:03.673" v="70"/>
          <ac:picMkLst>
            <pc:docMk/>
            <pc:sldMk cId="283334129" sldId="453"/>
            <ac:picMk id="5" creationId="{9A6CD0BF-F602-5ED3-751C-76282061DF21}"/>
          </ac:picMkLst>
        </pc:picChg>
        <pc:picChg chg="add del mod">
          <ac:chgData name="Leonie Smith" userId="fed1330f33f5650e" providerId="LiveId" clId="{13799E99-3700-4559-A55F-5912A6CFA21B}" dt="2022-10-31T05:49:16.911" v="71"/>
          <ac:picMkLst>
            <pc:docMk/>
            <pc:sldMk cId="283334129" sldId="453"/>
            <ac:picMk id="7" creationId="{571BD5A9-CC28-859C-4303-D19B52B3F988}"/>
          </ac:picMkLst>
        </pc:picChg>
        <pc:picChg chg="add del mod">
          <ac:chgData name="Leonie Smith" userId="fed1330f33f5650e" providerId="LiveId" clId="{13799E99-3700-4559-A55F-5912A6CFA21B}" dt="2022-10-31T05:49:40.402" v="72"/>
          <ac:picMkLst>
            <pc:docMk/>
            <pc:sldMk cId="283334129" sldId="453"/>
            <ac:picMk id="8" creationId="{FB3BDF76-0A03-89AA-0903-7E594C22D39F}"/>
          </ac:picMkLst>
        </pc:picChg>
        <pc:picChg chg="add mod">
          <ac:chgData name="Leonie Smith" userId="fed1330f33f5650e" providerId="LiveId" clId="{13799E99-3700-4559-A55F-5912A6CFA21B}" dt="2022-10-31T05:49:40.402" v="72"/>
          <ac:picMkLst>
            <pc:docMk/>
            <pc:sldMk cId="283334129" sldId="453"/>
            <ac:picMk id="9" creationId="{8467960E-299D-2CE6-051E-319051BAF4D0}"/>
          </ac:picMkLst>
        </pc:picChg>
      </pc:sldChg>
      <pc:sldChg chg="addSp modSp modNotesTx">
        <pc:chgData name="Leonie Smith" userId="fed1330f33f5650e" providerId="LiveId" clId="{13799E99-3700-4559-A55F-5912A6CFA21B}" dt="2022-11-01T04:31:31.177" v="77" actId="5793"/>
        <pc:sldMkLst>
          <pc:docMk/>
          <pc:sldMk cId="826482979" sldId="468"/>
        </pc:sldMkLst>
        <pc:picChg chg="add mod">
          <ac:chgData name="Leonie Smith" userId="fed1330f33f5650e" providerId="LiveId" clId="{13799E99-3700-4559-A55F-5912A6CFA21B}" dt="2022-10-31T04:49:59.619" v="18"/>
          <ac:picMkLst>
            <pc:docMk/>
            <pc:sldMk cId="826482979" sldId="468"/>
            <ac:picMk id="4" creationId="{EB50165D-8EEA-AB6B-6084-5B0555BDAB7F}"/>
          </ac:picMkLst>
        </pc:picChg>
      </pc:sldChg>
      <pc:sldChg chg="addSp delSp modSp del mod">
        <pc:chgData name="Leonie Smith" userId="fed1330f33f5650e" providerId="LiveId" clId="{13799E99-3700-4559-A55F-5912A6CFA21B}" dt="2022-11-01T04:32:22.092" v="81" actId="2696"/>
        <pc:sldMkLst>
          <pc:docMk/>
          <pc:sldMk cId="2009327160" sldId="476"/>
        </pc:sldMkLst>
        <pc:picChg chg="add mod">
          <ac:chgData name="Leonie Smith" userId="fed1330f33f5650e" providerId="LiveId" clId="{13799E99-3700-4559-A55F-5912A6CFA21B}" dt="2022-10-31T05:19:10.945" v="39"/>
          <ac:picMkLst>
            <pc:docMk/>
            <pc:sldMk cId="2009327160" sldId="476"/>
            <ac:picMk id="2" creationId="{D47A6399-E475-3AA3-2231-4FB819B8B15A}"/>
          </ac:picMkLst>
        </pc:picChg>
        <pc:picChg chg="del">
          <ac:chgData name="Leonie Smith" userId="fed1330f33f5650e" providerId="LiveId" clId="{13799E99-3700-4559-A55F-5912A6CFA21B}" dt="2022-11-01T04:32:16.088" v="79" actId="21"/>
          <ac:picMkLst>
            <pc:docMk/>
            <pc:sldMk cId="2009327160" sldId="476"/>
            <ac:picMk id="3" creationId="{3997B514-7E0B-D2DD-DC27-775594E9AA12}"/>
          </ac:picMkLst>
        </pc:picChg>
      </pc:sldChg>
      <pc:sldChg chg="addSp modSp new">
        <pc:chgData name="Leonie Smith" userId="fed1330f33f5650e" providerId="LiveId" clId="{13799E99-3700-4559-A55F-5912A6CFA21B}" dt="2022-11-01T04:32:19.381" v="80"/>
        <pc:sldMkLst>
          <pc:docMk/>
          <pc:sldMk cId="1736918567" sldId="485"/>
        </pc:sldMkLst>
        <pc:picChg chg="add mod">
          <ac:chgData name="Leonie Smith" userId="fed1330f33f5650e" providerId="LiveId" clId="{13799E99-3700-4559-A55F-5912A6CFA21B}" dt="2022-11-01T04:32:19.381" v="80"/>
          <ac:picMkLst>
            <pc:docMk/>
            <pc:sldMk cId="1736918567" sldId="485"/>
            <ac:picMk id="2" creationId="{75642472-13F4-9921-9FD6-7E9638931756}"/>
          </ac:picMkLst>
        </pc:picChg>
      </pc:sldChg>
    </pc:docChg>
  </pc:docChgLst>
  <pc:docChgLst>
    <pc:chgData name="Leonie Smith" userId="fed1330f33f5650e" providerId="LiveId" clId="{CE9B07DF-3A5E-4F43-9EE0-FD97893B7FCA}"/>
    <pc:docChg chg="modSld">
      <pc:chgData name="Leonie Smith" userId="fed1330f33f5650e" providerId="LiveId" clId="{CE9B07DF-3A5E-4F43-9EE0-FD97893B7FCA}" dt="2023-12-21T03:26:06.154" v="108" actId="20577"/>
      <pc:docMkLst>
        <pc:docMk/>
      </pc:docMkLst>
      <pc:sldChg chg="addSp delSp modSp mod modTransition modAnim">
        <pc:chgData name="Leonie Smith" userId="fed1330f33f5650e" providerId="LiveId" clId="{CE9B07DF-3A5E-4F43-9EE0-FD97893B7FCA}" dt="2023-12-20T03:16:41.720" v="72"/>
        <pc:sldMkLst>
          <pc:docMk/>
          <pc:sldMk cId="3759221820" sldId="439"/>
        </pc:sldMkLst>
        <pc:picChg chg="del">
          <ac:chgData name="Leonie Smith" userId="fed1330f33f5650e" providerId="LiveId" clId="{CE9B07DF-3A5E-4F43-9EE0-FD97893B7FCA}" dt="2023-12-20T03:10:54.501" v="4"/>
          <ac:picMkLst>
            <pc:docMk/>
            <pc:sldMk cId="3759221820" sldId="439"/>
            <ac:picMk id="2" creationId="{0113C646-2F03-C3F0-AF29-3E28D4C56402}"/>
          </ac:picMkLst>
        </pc:picChg>
        <pc:picChg chg="add del mod">
          <ac:chgData name="Leonie Smith" userId="fed1330f33f5650e" providerId="LiveId" clId="{CE9B07DF-3A5E-4F43-9EE0-FD97893B7FCA}" dt="2023-12-20T03:11:01.941" v="5"/>
          <ac:picMkLst>
            <pc:docMk/>
            <pc:sldMk cId="3759221820" sldId="439"/>
            <ac:picMk id="5" creationId="{3CCFAF70-AFAA-8523-5393-CE774B6E4092}"/>
          </ac:picMkLst>
        </pc:picChg>
        <pc:picChg chg="add del mod">
          <ac:chgData name="Leonie Smith" userId="fed1330f33f5650e" providerId="LiveId" clId="{CE9B07DF-3A5E-4F43-9EE0-FD97893B7FCA}" dt="2023-12-20T03:11:12.354" v="7"/>
          <ac:picMkLst>
            <pc:docMk/>
            <pc:sldMk cId="3759221820" sldId="439"/>
            <ac:picMk id="7" creationId="{D48D013E-9006-ED23-611F-E16DF82C1D07}"/>
          </ac:picMkLst>
        </pc:picChg>
        <pc:picChg chg="add del mod ord">
          <ac:chgData name="Leonie Smith" userId="fed1330f33f5650e" providerId="LiveId" clId="{CE9B07DF-3A5E-4F43-9EE0-FD97893B7FCA}" dt="2023-12-20T03:11:19.318" v="8"/>
          <ac:picMkLst>
            <pc:docMk/>
            <pc:sldMk cId="3759221820" sldId="439"/>
            <ac:picMk id="12" creationId="{4E1DC14A-E923-3F2E-2AD1-09AE61C70F73}"/>
          </ac:picMkLst>
        </pc:picChg>
        <pc:picChg chg="add del mod">
          <ac:chgData name="Leonie Smith" userId="fed1330f33f5650e" providerId="LiveId" clId="{CE9B07DF-3A5E-4F43-9EE0-FD97893B7FCA}" dt="2023-12-20T03:11:26.796" v="10"/>
          <ac:picMkLst>
            <pc:docMk/>
            <pc:sldMk cId="3759221820" sldId="439"/>
            <ac:picMk id="13" creationId="{8A4ACBB7-43DD-AAF3-5BCC-FAD788F299FD}"/>
          </ac:picMkLst>
        </pc:picChg>
        <pc:picChg chg="add del mod ord">
          <ac:chgData name="Leonie Smith" userId="fed1330f33f5650e" providerId="LiveId" clId="{CE9B07DF-3A5E-4F43-9EE0-FD97893B7FCA}" dt="2023-12-20T03:11:33.805" v="11"/>
          <ac:picMkLst>
            <pc:docMk/>
            <pc:sldMk cId="3759221820" sldId="439"/>
            <ac:picMk id="16" creationId="{C14ED54D-764B-8BE0-4FD4-C3AF5B14334F}"/>
          </ac:picMkLst>
        </pc:picChg>
        <pc:picChg chg="add del mod">
          <ac:chgData name="Leonie Smith" userId="fed1330f33f5650e" providerId="LiveId" clId="{CE9B07DF-3A5E-4F43-9EE0-FD97893B7FCA}" dt="2023-12-20T03:11:45.676" v="13"/>
          <ac:picMkLst>
            <pc:docMk/>
            <pc:sldMk cId="3759221820" sldId="439"/>
            <ac:picMk id="17" creationId="{C1446E17-F853-FB46-3709-4B0FB87A46A6}"/>
          </ac:picMkLst>
        </pc:picChg>
        <pc:picChg chg="add del mod ord">
          <ac:chgData name="Leonie Smith" userId="fed1330f33f5650e" providerId="LiveId" clId="{CE9B07DF-3A5E-4F43-9EE0-FD97893B7FCA}" dt="2023-12-20T03:11:53.052" v="14"/>
          <ac:picMkLst>
            <pc:docMk/>
            <pc:sldMk cId="3759221820" sldId="439"/>
            <ac:picMk id="22" creationId="{D530DE03-2134-83FF-C146-2F417CCB8BBC}"/>
          </ac:picMkLst>
        </pc:picChg>
        <pc:picChg chg="add del mod">
          <ac:chgData name="Leonie Smith" userId="fed1330f33f5650e" providerId="LiveId" clId="{CE9B07DF-3A5E-4F43-9EE0-FD97893B7FCA}" dt="2023-12-20T03:16:02.703" v="67"/>
          <ac:picMkLst>
            <pc:docMk/>
            <pc:sldMk cId="3759221820" sldId="439"/>
            <ac:picMk id="23" creationId="{55E03C11-2902-2985-4147-7B143BE5101D}"/>
          </ac:picMkLst>
        </pc:picChg>
        <pc:picChg chg="add del mod ord">
          <ac:chgData name="Leonie Smith" userId="fed1330f33f5650e" providerId="LiveId" clId="{CE9B07DF-3A5E-4F43-9EE0-FD97893B7FCA}" dt="2023-12-20T03:16:41.720" v="72"/>
          <ac:picMkLst>
            <pc:docMk/>
            <pc:sldMk cId="3759221820" sldId="439"/>
            <ac:picMk id="26" creationId="{53D26CB6-F324-802C-2301-0B2E4B155D5D}"/>
          </ac:picMkLst>
        </pc:picChg>
        <pc:picChg chg="add mod">
          <ac:chgData name="Leonie Smith" userId="fed1330f33f5650e" providerId="LiveId" clId="{CE9B07DF-3A5E-4F43-9EE0-FD97893B7FCA}" dt="2023-12-20T03:16:41.720" v="72"/>
          <ac:picMkLst>
            <pc:docMk/>
            <pc:sldMk cId="3759221820" sldId="439"/>
            <ac:picMk id="27" creationId="{EABD737B-E39D-921C-41CD-40F8B7D4FCCE}"/>
          </ac:picMkLst>
        </pc:picChg>
      </pc:sldChg>
      <pc:sldChg chg="addSp delSp modSp mod modTransition modAnim">
        <pc:chgData name="Leonie Smith" userId="fed1330f33f5650e" providerId="LiveId" clId="{CE9B07DF-3A5E-4F43-9EE0-FD97893B7FCA}" dt="2023-12-20T03:16:59.097" v="73"/>
        <pc:sldMkLst>
          <pc:docMk/>
          <pc:sldMk cId="923867738" sldId="440"/>
        </pc:sldMkLst>
        <pc:picChg chg="del">
          <ac:chgData name="Leonie Smith" userId="fed1330f33f5650e" providerId="LiveId" clId="{CE9B07DF-3A5E-4F43-9EE0-FD97893B7FCA}" dt="2023-12-20T03:11:58.573" v="16"/>
          <ac:picMkLst>
            <pc:docMk/>
            <pc:sldMk cId="923867738" sldId="440"/>
            <ac:picMk id="3" creationId="{177768B2-33CF-8BF8-E7DF-EC29671A5773}"/>
          </ac:picMkLst>
        </pc:picChg>
        <pc:picChg chg="add del mod">
          <ac:chgData name="Leonie Smith" userId="fed1330f33f5650e" providerId="LiveId" clId="{CE9B07DF-3A5E-4F43-9EE0-FD97893B7FCA}" dt="2023-12-20T03:12:13.157" v="17"/>
          <ac:picMkLst>
            <pc:docMk/>
            <pc:sldMk cId="923867738" sldId="440"/>
            <ac:picMk id="5" creationId="{60F911A0-A298-D088-65A9-9396C334F3B0}"/>
          </ac:picMkLst>
        </pc:picChg>
        <pc:picChg chg="add del mod">
          <ac:chgData name="Leonie Smith" userId="fed1330f33f5650e" providerId="LiveId" clId="{CE9B07DF-3A5E-4F43-9EE0-FD97893B7FCA}" dt="2023-12-20T03:16:02.703" v="67"/>
          <ac:picMkLst>
            <pc:docMk/>
            <pc:sldMk cId="923867738" sldId="440"/>
            <ac:picMk id="7" creationId="{EE95DAD4-C50F-DA30-F57D-66E20A8EBBF4}"/>
          </ac:picMkLst>
        </pc:picChg>
        <pc:picChg chg="add del mod ord">
          <ac:chgData name="Leonie Smith" userId="fed1330f33f5650e" providerId="LiveId" clId="{CE9B07DF-3A5E-4F43-9EE0-FD97893B7FCA}" dt="2023-12-20T03:16:59.097" v="73"/>
          <ac:picMkLst>
            <pc:docMk/>
            <pc:sldMk cId="923867738" sldId="440"/>
            <ac:picMk id="10" creationId="{7C06A6F7-A585-535F-B023-10FCBD3C92C4}"/>
          </ac:picMkLst>
        </pc:picChg>
        <pc:picChg chg="add mod">
          <ac:chgData name="Leonie Smith" userId="fed1330f33f5650e" providerId="LiveId" clId="{CE9B07DF-3A5E-4F43-9EE0-FD97893B7FCA}" dt="2023-12-20T03:16:59.097" v="73"/>
          <ac:picMkLst>
            <pc:docMk/>
            <pc:sldMk cId="923867738" sldId="440"/>
            <ac:picMk id="11" creationId="{29629922-FA98-2C24-DC44-66B28EE1FAA3}"/>
          </ac:picMkLst>
        </pc:picChg>
      </pc:sldChg>
      <pc:sldChg chg="addSp delSp modSp mod modTransition modAnim">
        <pc:chgData name="Leonie Smith" userId="fed1330f33f5650e" providerId="LiveId" clId="{CE9B07DF-3A5E-4F43-9EE0-FD97893B7FCA}" dt="2023-12-20T03:17:15.063" v="74"/>
        <pc:sldMkLst>
          <pc:docMk/>
          <pc:sldMk cId="3676245138" sldId="441"/>
        </pc:sldMkLst>
        <pc:picChg chg="add del mod">
          <ac:chgData name="Leonie Smith" userId="fed1330f33f5650e" providerId="LiveId" clId="{CE9B07DF-3A5E-4F43-9EE0-FD97893B7FCA}" dt="2023-12-20T03:12:28.935" v="20"/>
          <ac:picMkLst>
            <pc:docMk/>
            <pc:sldMk cId="3676245138" sldId="441"/>
            <ac:picMk id="3" creationId="{5E430B0A-08E3-AE02-FC64-3BA453B472D2}"/>
          </ac:picMkLst>
        </pc:picChg>
        <pc:picChg chg="del">
          <ac:chgData name="Leonie Smith" userId="fed1330f33f5650e" providerId="LiveId" clId="{CE9B07DF-3A5E-4F43-9EE0-FD97893B7FCA}" dt="2023-12-20T03:12:18.502" v="19"/>
          <ac:picMkLst>
            <pc:docMk/>
            <pc:sldMk cId="3676245138" sldId="441"/>
            <ac:picMk id="5" creationId="{B038E885-CD03-983E-0D76-C651F831CFB8}"/>
          </ac:picMkLst>
        </pc:picChg>
        <pc:picChg chg="add del mod">
          <ac:chgData name="Leonie Smith" userId="fed1330f33f5650e" providerId="LiveId" clId="{CE9B07DF-3A5E-4F43-9EE0-FD97893B7FCA}" dt="2023-12-20T03:16:02.703" v="67"/>
          <ac:picMkLst>
            <pc:docMk/>
            <pc:sldMk cId="3676245138" sldId="441"/>
            <ac:picMk id="7" creationId="{B9D177E4-B9EE-30B7-573E-023B9CD4D3A2}"/>
          </ac:picMkLst>
        </pc:picChg>
        <pc:picChg chg="add del mod ord">
          <ac:chgData name="Leonie Smith" userId="fed1330f33f5650e" providerId="LiveId" clId="{CE9B07DF-3A5E-4F43-9EE0-FD97893B7FCA}" dt="2023-12-20T03:17:15.063" v="74"/>
          <ac:picMkLst>
            <pc:docMk/>
            <pc:sldMk cId="3676245138" sldId="441"/>
            <ac:picMk id="10" creationId="{4F49D05D-ACD9-9AEE-EF7E-9A5DDD63AF11}"/>
          </ac:picMkLst>
        </pc:picChg>
        <pc:picChg chg="add mod">
          <ac:chgData name="Leonie Smith" userId="fed1330f33f5650e" providerId="LiveId" clId="{CE9B07DF-3A5E-4F43-9EE0-FD97893B7FCA}" dt="2023-12-20T03:17:15.063" v="74"/>
          <ac:picMkLst>
            <pc:docMk/>
            <pc:sldMk cId="3676245138" sldId="441"/>
            <ac:picMk id="11" creationId="{608D9CDA-66C9-0FD3-80DE-B081AD05D7EE}"/>
          </ac:picMkLst>
        </pc:picChg>
      </pc:sldChg>
      <pc:sldChg chg="addSp delSp modSp mod modTransition modAnim">
        <pc:chgData name="Leonie Smith" userId="fed1330f33f5650e" providerId="LiveId" clId="{CE9B07DF-3A5E-4F43-9EE0-FD97893B7FCA}" dt="2023-12-20T03:18:12.392" v="78"/>
        <pc:sldMkLst>
          <pc:docMk/>
          <pc:sldMk cId="2180228365" sldId="442"/>
        </pc:sldMkLst>
        <pc:picChg chg="add del mod">
          <ac:chgData name="Leonie Smith" userId="fed1330f33f5650e" providerId="LiveId" clId="{CE9B07DF-3A5E-4F43-9EE0-FD97893B7FCA}" dt="2023-12-20T03:12:42.010" v="23"/>
          <ac:picMkLst>
            <pc:docMk/>
            <pc:sldMk cId="2180228365" sldId="442"/>
            <ac:picMk id="3" creationId="{40BE3F0B-88F3-6A09-B173-B134EF59D912}"/>
          </ac:picMkLst>
        </pc:picChg>
        <pc:picChg chg="add del mod">
          <ac:chgData name="Leonie Smith" userId="fed1330f33f5650e" providerId="LiveId" clId="{CE9B07DF-3A5E-4F43-9EE0-FD97893B7FCA}" dt="2023-12-20T03:12:43.370" v="25"/>
          <ac:picMkLst>
            <pc:docMk/>
            <pc:sldMk cId="2180228365" sldId="442"/>
            <ac:picMk id="5" creationId="{67433D1F-50A2-E13F-D88F-D244C2938714}"/>
          </ac:picMkLst>
        </pc:picChg>
        <pc:picChg chg="del">
          <ac:chgData name="Leonie Smith" userId="fed1330f33f5650e" providerId="LiveId" clId="{CE9B07DF-3A5E-4F43-9EE0-FD97893B7FCA}" dt="2023-12-20T03:12:33.779" v="22"/>
          <ac:picMkLst>
            <pc:docMk/>
            <pc:sldMk cId="2180228365" sldId="442"/>
            <ac:picMk id="7" creationId="{80DE946C-C6BA-45FE-8CF6-A898C85CF82D}"/>
          </ac:picMkLst>
        </pc:picChg>
        <pc:picChg chg="add del mod ord">
          <ac:chgData name="Leonie Smith" userId="fed1330f33f5650e" providerId="LiveId" clId="{CE9B07DF-3A5E-4F43-9EE0-FD97893B7FCA}" dt="2023-12-20T03:12:56.118" v="26"/>
          <ac:picMkLst>
            <pc:docMk/>
            <pc:sldMk cId="2180228365" sldId="442"/>
            <ac:picMk id="10" creationId="{8B7DD675-5D08-8F13-4FE6-81E74FA25714}"/>
          </ac:picMkLst>
        </pc:picChg>
        <pc:picChg chg="add del mod">
          <ac:chgData name="Leonie Smith" userId="fed1330f33f5650e" providerId="LiveId" clId="{CE9B07DF-3A5E-4F43-9EE0-FD97893B7FCA}" dt="2023-12-20T03:13:28.561" v="28"/>
          <ac:picMkLst>
            <pc:docMk/>
            <pc:sldMk cId="2180228365" sldId="442"/>
            <ac:picMk id="11" creationId="{E50E204A-EFFC-C487-05D7-F751A99B0C86}"/>
          </ac:picMkLst>
        </pc:picChg>
        <pc:picChg chg="add del mod ord">
          <ac:chgData name="Leonie Smith" userId="fed1330f33f5650e" providerId="LiveId" clId="{CE9B07DF-3A5E-4F43-9EE0-FD97893B7FCA}" dt="2023-12-20T03:13:44.262" v="29"/>
          <ac:picMkLst>
            <pc:docMk/>
            <pc:sldMk cId="2180228365" sldId="442"/>
            <ac:picMk id="14" creationId="{7579703C-4AF0-8837-D6BF-9B2180A38637}"/>
          </ac:picMkLst>
        </pc:picChg>
        <pc:picChg chg="add del mod">
          <ac:chgData name="Leonie Smith" userId="fed1330f33f5650e" providerId="LiveId" clId="{CE9B07DF-3A5E-4F43-9EE0-FD97893B7FCA}" dt="2023-12-20T03:13:50.992" v="31"/>
          <ac:picMkLst>
            <pc:docMk/>
            <pc:sldMk cId="2180228365" sldId="442"/>
            <ac:picMk id="15" creationId="{1D3D1C44-4DAC-BF13-B7F5-D721FF6A56CC}"/>
          </ac:picMkLst>
        </pc:picChg>
        <pc:picChg chg="add del mod ord">
          <ac:chgData name="Leonie Smith" userId="fed1330f33f5650e" providerId="LiveId" clId="{CE9B07DF-3A5E-4F43-9EE0-FD97893B7FCA}" dt="2023-12-20T03:14:07.394" v="32"/>
          <ac:picMkLst>
            <pc:docMk/>
            <pc:sldMk cId="2180228365" sldId="442"/>
            <ac:picMk id="18" creationId="{F26EC631-163F-18B2-1083-465C5D984153}"/>
          </ac:picMkLst>
        </pc:picChg>
        <pc:picChg chg="add del mod">
          <ac:chgData name="Leonie Smith" userId="fed1330f33f5650e" providerId="LiveId" clId="{CE9B07DF-3A5E-4F43-9EE0-FD97893B7FCA}" dt="2023-12-20T03:16:02.703" v="67"/>
          <ac:picMkLst>
            <pc:docMk/>
            <pc:sldMk cId="2180228365" sldId="442"/>
            <ac:picMk id="19" creationId="{64488E3F-8776-F4CB-BD60-AAD56A09B0E5}"/>
          </ac:picMkLst>
        </pc:picChg>
        <pc:picChg chg="add del mod ord">
          <ac:chgData name="Leonie Smith" userId="fed1330f33f5650e" providerId="LiveId" clId="{CE9B07DF-3A5E-4F43-9EE0-FD97893B7FCA}" dt="2023-12-20T03:17:33.071" v="75"/>
          <ac:picMkLst>
            <pc:docMk/>
            <pc:sldMk cId="2180228365" sldId="442"/>
            <ac:picMk id="22" creationId="{EB5C38A8-969F-211A-678D-108B6835295A}"/>
          </ac:picMkLst>
        </pc:picChg>
        <pc:picChg chg="add del mod">
          <ac:chgData name="Leonie Smith" userId="fed1330f33f5650e" providerId="LiveId" clId="{CE9B07DF-3A5E-4F43-9EE0-FD97893B7FCA}" dt="2023-12-20T03:17:56.090" v="77"/>
          <ac:picMkLst>
            <pc:docMk/>
            <pc:sldMk cId="2180228365" sldId="442"/>
            <ac:picMk id="23" creationId="{846BDCB8-0671-3B6E-D5EA-7F51D975DEE4}"/>
          </ac:picMkLst>
        </pc:picChg>
        <pc:picChg chg="add del mod ord">
          <ac:chgData name="Leonie Smith" userId="fed1330f33f5650e" providerId="LiveId" clId="{CE9B07DF-3A5E-4F43-9EE0-FD97893B7FCA}" dt="2023-12-20T03:18:12.392" v="78"/>
          <ac:picMkLst>
            <pc:docMk/>
            <pc:sldMk cId="2180228365" sldId="442"/>
            <ac:picMk id="26" creationId="{787A3D42-6331-30E3-328D-27E663B8AB76}"/>
          </ac:picMkLst>
        </pc:picChg>
        <pc:picChg chg="add mod">
          <ac:chgData name="Leonie Smith" userId="fed1330f33f5650e" providerId="LiveId" clId="{CE9B07DF-3A5E-4F43-9EE0-FD97893B7FCA}" dt="2023-12-20T03:18:12.392" v="78"/>
          <ac:picMkLst>
            <pc:docMk/>
            <pc:sldMk cId="2180228365" sldId="442"/>
            <ac:picMk id="27" creationId="{AED4644F-5C87-C05B-E3C4-2793D18EA5AB}"/>
          </ac:picMkLst>
        </pc:picChg>
      </pc:sldChg>
      <pc:sldChg chg="addSp delSp modSp mod modTransition modAnim">
        <pc:chgData name="Leonie Smith" userId="fed1330f33f5650e" providerId="LiveId" clId="{CE9B07DF-3A5E-4F43-9EE0-FD97893B7FCA}" dt="2023-12-20T03:18:40.403" v="82"/>
        <pc:sldMkLst>
          <pc:docMk/>
          <pc:sldMk cId="3095902142" sldId="443"/>
        </pc:sldMkLst>
        <pc:picChg chg="del">
          <ac:chgData name="Leonie Smith" userId="fed1330f33f5650e" providerId="LiveId" clId="{CE9B07DF-3A5E-4F43-9EE0-FD97893B7FCA}" dt="2023-12-20T03:14:14.537" v="34"/>
          <ac:picMkLst>
            <pc:docMk/>
            <pc:sldMk cId="3095902142" sldId="443"/>
            <ac:picMk id="3" creationId="{98D4F3C7-B84E-5DB6-FD77-E0195BC9D9B7}"/>
          </ac:picMkLst>
        </pc:picChg>
        <pc:picChg chg="add del mod">
          <ac:chgData name="Leonie Smith" userId="fed1330f33f5650e" providerId="LiveId" clId="{CE9B07DF-3A5E-4F43-9EE0-FD97893B7FCA}" dt="2023-12-20T03:14:28.907" v="35"/>
          <ac:picMkLst>
            <pc:docMk/>
            <pc:sldMk cId="3095902142" sldId="443"/>
            <ac:picMk id="5" creationId="{2BEFA644-399F-E01C-9DB0-5A85E70005EC}"/>
          </ac:picMkLst>
        </pc:picChg>
        <pc:picChg chg="add del mod">
          <ac:chgData name="Leonie Smith" userId="fed1330f33f5650e" providerId="LiveId" clId="{CE9B07DF-3A5E-4F43-9EE0-FD97893B7FCA}" dt="2023-12-20T03:16:02.703" v="67"/>
          <ac:picMkLst>
            <pc:docMk/>
            <pc:sldMk cId="3095902142" sldId="443"/>
            <ac:picMk id="7" creationId="{B525DFE7-CA4E-84C8-EB7B-FAE19F7124FF}"/>
          </ac:picMkLst>
        </pc:picChg>
        <pc:picChg chg="add del mod ord">
          <ac:chgData name="Leonie Smith" userId="fed1330f33f5650e" providerId="LiveId" clId="{CE9B07DF-3A5E-4F43-9EE0-FD97893B7FCA}" dt="2023-12-20T03:18:24.333" v="79"/>
          <ac:picMkLst>
            <pc:docMk/>
            <pc:sldMk cId="3095902142" sldId="443"/>
            <ac:picMk id="10" creationId="{46B96496-92C8-98AF-5918-0C758DC31BCF}"/>
          </ac:picMkLst>
        </pc:picChg>
        <pc:picChg chg="add del mod">
          <ac:chgData name="Leonie Smith" userId="fed1330f33f5650e" providerId="LiveId" clId="{CE9B07DF-3A5E-4F43-9EE0-FD97893B7FCA}" dt="2023-12-20T03:18:25.742" v="81"/>
          <ac:picMkLst>
            <pc:docMk/>
            <pc:sldMk cId="3095902142" sldId="443"/>
            <ac:picMk id="11" creationId="{C155A3C4-243D-A783-9AD1-71D832C5825A}"/>
          </ac:picMkLst>
        </pc:picChg>
        <pc:picChg chg="add del mod ord">
          <ac:chgData name="Leonie Smith" userId="fed1330f33f5650e" providerId="LiveId" clId="{CE9B07DF-3A5E-4F43-9EE0-FD97893B7FCA}" dt="2023-12-20T03:18:40.403" v="82"/>
          <ac:picMkLst>
            <pc:docMk/>
            <pc:sldMk cId="3095902142" sldId="443"/>
            <ac:picMk id="14" creationId="{47204318-9472-0B60-083A-E8D58EC50470}"/>
          </ac:picMkLst>
        </pc:picChg>
        <pc:picChg chg="add mod">
          <ac:chgData name="Leonie Smith" userId="fed1330f33f5650e" providerId="LiveId" clId="{CE9B07DF-3A5E-4F43-9EE0-FD97893B7FCA}" dt="2023-12-20T03:18:40.403" v="82"/>
          <ac:picMkLst>
            <pc:docMk/>
            <pc:sldMk cId="3095902142" sldId="443"/>
            <ac:picMk id="15" creationId="{1B78C7BC-74C3-E34D-DA8F-16CA0FD8B949}"/>
          </ac:picMkLst>
        </pc:picChg>
      </pc:sldChg>
      <pc:sldChg chg="addSp delSp modSp mod modTransition modAnim">
        <pc:chgData name="Leonie Smith" userId="fed1330f33f5650e" providerId="LiveId" clId="{CE9B07DF-3A5E-4F43-9EE0-FD97893B7FCA}" dt="2023-12-20T03:18:52.664" v="83"/>
        <pc:sldMkLst>
          <pc:docMk/>
          <pc:sldMk cId="1718612039" sldId="444"/>
        </pc:sldMkLst>
        <pc:picChg chg="del">
          <ac:chgData name="Leonie Smith" userId="fed1330f33f5650e" providerId="LiveId" clId="{CE9B07DF-3A5E-4F43-9EE0-FD97893B7FCA}" dt="2023-12-20T03:14:33.551" v="37"/>
          <ac:picMkLst>
            <pc:docMk/>
            <pc:sldMk cId="1718612039" sldId="444"/>
            <ac:picMk id="3" creationId="{40D58B05-F367-AC1B-9048-9F3AA32A17EC}"/>
          </ac:picMkLst>
        </pc:picChg>
        <pc:picChg chg="add del mod">
          <ac:chgData name="Leonie Smith" userId="fed1330f33f5650e" providerId="LiveId" clId="{CE9B07DF-3A5E-4F43-9EE0-FD97893B7FCA}" dt="2023-12-20T03:14:42.471" v="38"/>
          <ac:picMkLst>
            <pc:docMk/>
            <pc:sldMk cId="1718612039" sldId="444"/>
            <ac:picMk id="5" creationId="{169B692F-6788-C7FF-52DB-6E8EEEA50D8F}"/>
          </ac:picMkLst>
        </pc:picChg>
        <pc:picChg chg="add del mod">
          <ac:chgData name="Leonie Smith" userId="fed1330f33f5650e" providerId="LiveId" clId="{CE9B07DF-3A5E-4F43-9EE0-FD97893B7FCA}" dt="2023-12-20T03:16:02.703" v="67"/>
          <ac:picMkLst>
            <pc:docMk/>
            <pc:sldMk cId="1718612039" sldId="444"/>
            <ac:picMk id="7" creationId="{6929028B-9D94-BA81-F7DE-8ACCF6C8BB2D}"/>
          </ac:picMkLst>
        </pc:picChg>
        <pc:picChg chg="add del mod ord">
          <ac:chgData name="Leonie Smith" userId="fed1330f33f5650e" providerId="LiveId" clId="{CE9B07DF-3A5E-4F43-9EE0-FD97893B7FCA}" dt="2023-12-20T03:18:52.664" v="83"/>
          <ac:picMkLst>
            <pc:docMk/>
            <pc:sldMk cId="1718612039" sldId="444"/>
            <ac:picMk id="10" creationId="{DAF4A772-2178-21E1-8820-F3BF311665DA}"/>
          </ac:picMkLst>
        </pc:picChg>
        <pc:picChg chg="add mod">
          <ac:chgData name="Leonie Smith" userId="fed1330f33f5650e" providerId="LiveId" clId="{CE9B07DF-3A5E-4F43-9EE0-FD97893B7FCA}" dt="2023-12-20T03:18:52.664" v="83"/>
          <ac:picMkLst>
            <pc:docMk/>
            <pc:sldMk cId="1718612039" sldId="444"/>
            <ac:picMk id="11" creationId="{395AFB81-5BDE-A1CD-BA35-7648F5DF6BCE}"/>
          </ac:picMkLst>
        </pc:picChg>
      </pc:sldChg>
      <pc:sldChg chg="addSp delSp modSp mod modTransition modAnim">
        <pc:chgData name="Leonie Smith" userId="fed1330f33f5650e" providerId="LiveId" clId="{CE9B07DF-3A5E-4F43-9EE0-FD97893B7FCA}" dt="2023-12-20T03:19:07.931" v="84"/>
        <pc:sldMkLst>
          <pc:docMk/>
          <pc:sldMk cId="2166098122" sldId="445"/>
        </pc:sldMkLst>
        <pc:picChg chg="add del mod">
          <ac:chgData name="Leonie Smith" userId="fed1330f33f5650e" providerId="LiveId" clId="{CE9B07DF-3A5E-4F43-9EE0-FD97893B7FCA}" dt="2023-12-20T03:14:58.186" v="41"/>
          <ac:picMkLst>
            <pc:docMk/>
            <pc:sldMk cId="2166098122" sldId="445"/>
            <ac:picMk id="3" creationId="{F167CFEF-F4FA-6F12-0F0B-F2443F1E2E55}"/>
          </ac:picMkLst>
        </pc:picChg>
        <pc:picChg chg="add del mod">
          <ac:chgData name="Leonie Smith" userId="fed1330f33f5650e" providerId="LiveId" clId="{CE9B07DF-3A5E-4F43-9EE0-FD97893B7FCA}" dt="2023-12-20T03:16:02.703" v="67"/>
          <ac:picMkLst>
            <pc:docMk/>
            <pc:sldMk cId="2166098122" sldId="445"/>
            <ac:picMk id="5" creationId="{DEDAB362-BF60-44C1-711F-DC1AE49F4E07}"/>
          </ac:picMkLst>
        </pc:picChg>
        <pc:picChg chg="add del mod ord">
          <ac:chgData name="Leonie Smith" userId="fed1330f33f5650e" providerId="LiveId" clId="{CE9B07DF-3A5E-4F43-9EE0-FD97893B7FCA}" dt="2023-12-20T03:19:07.931" v="84"/>
          <ac:picMkLst>
            <pc:docMk/>
            <pc:sldMk cId="2166098122" sldId="445"/>
            <ac:picMk id="9" creationId="{B6B34FAC-E78E-EF05-CCD5-57E553630497}"/>
          </ac:picMkLst>
        </pc:picChg>
        <pc:picChg chg="add mod">
          <ac:chgData name="Leonie Smith" userId="fed1330f33f5650e" providerId="LiveId" clId="{CE9B07DF-3A5E-4F43-9EE0-FD97893B7FCA}" dt="2023-12-20T03:19:07.931" v="84"/>
          <ac:picMkLst>
            <pc:docMk/>
            <pc:sldMk cId="2166098122" sldId="445"/>
            <ac:picMk id="10" creationId="{BA356021-6BC4-5939-7C2A-E688297155E3}"/>
          </ac:picMkLst>
        </pc:picChg>
        <pc:picChg chg="del">
          <ac:chgData name="Leonie Smith" userId="fed1330f33f5650e" providerId="LiveId" clId="{CE9B07DF-3A5E-4F43-9EE0-FD97893B7FCA}" dt="2023-12-20T03:14:46.330" v="40"/>
          <ac:picMkLst>
            <pc:docMk/>
            <pc:sldMk cId="2166098122" sldId="445"/>
            <ac:picMk id="13" creationId="{B78618A6-DFC2-2CC0-D8E5-AC70EC2FA77C}"/>
          </ac:picMkLst>
        </pc:picChg>
      </pc:sldChg>
      <pc:sldChg chg="addSp delSp modSp mod modTransition modAnim">
        <pc:chgData name="Leonie Smith" userId="fed1330f33f5650e" providerId="LiveId" clId="{CE9B07DF-3A5E-4F43-9EE0-FD97893B7FCA}" dt="2023-12-20T03:19:25.270" v="85"/>
        <pc:sldMkLst>
          <pc:docMk/>
          <pc:sldMk cId="665805102" sldId="446"/>
        </pc:sldMkLst>
        <pc:picChg chg="add del mod">
          <ac:chgData name="Leonie Smith" userId="fed1330f33f5650e" providerId="LiveId" clId="{CE9B07DF-3A5E-4F43-9EE0-FD97893B7FCA}" dt="2023-12-20T03:15:16.096" v="44"/>
          <ac:picMkLst>
            <pc:docMk/>
            <pc:sldMk cId="665805102" sldId="446"/>
            <ac:picMk id="3" creationId="{3FB20F0A-17EF-6B28-0C46-90F714BD09F2}"/>
          </ac:picMkLst>
        </pc:picChg>
        <pc:picChg chg="add del mod">
          <ac:chgData name="Leonie Smith" userId="fed1330f33f5650e" providerId="LiveId" clId="{CE9B07DF-3A5E-4F43-9EE0-FD97893B7FCA}" dt="2023-12-20T03:16:02.703" v="67"/>
          <ac:picMkLst>
            <pc:docMk/>
            <pc:sldMk cId="665805102" sldId="446"/>
            <ac:picMk id="5" creationId="{8610B589-068F-54F2-E124-6A2129AEFCD3}"/>
          </ac:picMkLst>
        </pc:picChg>
        <pc:picChg chg="del">
          <ac:chgData name="Leonie Smith" userId="fed1330f33f5650e" providerId="LiveId" clId="{CE9B07DF-3A5E-4F43-9EE0-FD97893B7FCA}" dt="2023-12-20T03:15:02.421" v="43"/>
          <ac:picMkLst>
            <pc:docMk/>
            <pc:sldMk cId="665805102" sldId="446"/>
            <ac:picMk id="9" creationId="{B88814E2-44E4-A201-9EA7-E101AE3A9AF7}"/>
          </ac:picMkLst>
        </pc:picChg>
        <pc:picChg chg="add del mod ord">
          <ac:chgData name="Leonie Smith" userId="fed1330f33f5650e" providerId="LiveId" clId="{CE9B07DF-3A5E-4F43-9EE0-FD97893B7FCA}" dt="2023-12-20T03:19:25.270" v="85"/>
          <ac:picMkLst>
            <pc:docMk/>
            <pc:sldMk cId="665805102" sldId="446"/>
            <ac:picMk id="10" creationId="{E301BC5D-7CAE-1E36-D3E4-E84B1483EDA0}"/>
          </ac:picMkLst>
        </pc:picChg>
        <pc:picChg chg="add mod">
          <ac:chgData name="Leonie Smith" userId="fed1330f33f5650e" providerId="LiveId" clId="{CE9B07DF-3A5E-4F43-9EE0-FD97893B7FCA}" dt="2023-12-20T03:19:25.270" v="85"/>
          <ac:picMkLst>
            <pc:docMk/>
            <pc:sldMk cId="665805102" sldId="446"/>
            <ac:picMk id="11" creationId="{119090A9-295D-0070-677D-F7F3A85FD2B1}"/>
          </ac:picMkLst>
        </pc:picChg>
      </pc:sldChg>
      <pc:sldChg chg="addSp delSp modSp mod modTransition modAnim">
        <pc:chgData name="Leonie Smith" userId="fed1330f33f5650e" providerId="LiveId" clId="{CE9B07DF-3A5E-4F43-9EE0-FD97893B7FCA}" dt="2023-12-20T03:19:40.515" v="86"/>
        <pc:sldMkLst>
          <pc:docMk/>
          <pc:sldMk cId="2422728137" sldId="447"/>
        </pc:sldMkLst>
        <pc:picChg chg="del">
          <ac:chgData name="Leonie Smith" userId="fed1330f33f5650e" providerId="LiveId" clId="{CE9B07DF-3A5E-4F43-9EE0-FD97893B7FCA}" dt="2023-12-20T03:15:28.112" v="46"/>
          <ac:picMkLst>
            <pc:docMk/>
            <pc:sldMk cId="2422728137" sldId="447"/>
            <ac:picMk id="2" creationId="{9FA6A38D-7F11-544F-731C-41647EB171A0}"/>
          </ac:picMkLst>
        </pc:picChg>
        <pc:picChg chg="add del mod">
          <ac:chgData name="Leonie Smith" userId="fed1330f33f5650e" providerId="LiveId" clId="{CE9B07DF-3A5E-4F43-9EE0-FD97893B7FCA}" dt="2023-12-20T03:15:39.202" v="47"/>
          <ac:picMkLst>
            <pc:docMk/>
            <pc:sldMk cId="2422728137" sldId="447"/>
            <ac:picMk id="5" creationId="{C247C7CB-9BB4-B7D7-34FA-3EB901D359B9}"/>
          </ac:picMkLst>
        </pc:picChg>
        <pc:picChg chg="add del mod">
          <ac:chgData name="Leonie Smith" userId="fed1330f33f5650e" providerId="LiveId" clId="{CE9B07DF-3A5E-4F43-9EE0-FD97893B7FCA}" dt="2023-12-20T03:16:02.703" v="67"/>
          <ac:picMkLst>
            <pc:docMk/>
            <pc:sldMk cId="2422728137" sldId="447"/>
            <ac:picMk id="7" creationId="{CE934E31-98B9-DB97-C9A7-A337DD127204}"/>
          </ac:picMkLst>
        </pc:picChg>
        <pc:picChg chg="add del mod ord">
          <ac:chgData name="Leonie Smith" userId="fed1330f33f5650e" providerId="LiveId" clId="{CE9B07DF-3A5E-4F43-9EE0-FD97893B7FCA}" dt="2023-12-20T03:19:40.515" v="86"/>
          <ac:picMkLst>
            <pc:docMk/>
            <pc:sldMk cId="2422728137" sldId="447"/>
            <ac:picMk id="10" creationId="{59098548-0B5B-70C7-C505-E489D5B81D8C}"/>
          </ac:picMkLst>
        </pc:picChg>
        <pc:picChg chg="add mod">
          <ac:chgData name="Leonie Smith" userId="fed1330f33f5650e" providerId="LiveId" clId="{CE9B07DF-3A5E-4F43-9EE0-FD97893B7FCA}" dt="2023-12-20T03:19:40.515" v="86"/>
          <ac:picMkLst>
            <pc:docMk/>
            <pc:sldMk cId="2422728137" sldId="447"/>
            <ac:picMk id="11" creationId="{574A31FB-C144-B4F4-5B7C-10C88E096150}"/>
          </ac:picMkLst>
        </pc:picChg>
      </pc:sldChg>
      <pc:sldChg chg="addSp delSp modSp mod modTransition modAnim">
        <pc:chgData name="Leonie Smith" userId="fed1330f33f5650e" providerId="LiveId" clId="{CE9B07DF-3A5E-4F43-9EE0-FD97893B7FCA}" dt="2023-12-20T03:19:56.797" v="87"/>
        <pc:sldMkLst>
          <pc:docMk/>
          <pc:sldMk cId="843663555" sldId="448"/>
        </pc:sldMkLst>
        <pc:picChg chg="del">
          <ac:chgData name="Leonie Smith" userId="fed1330f33f5650e" providerId="LiveId" clId="{CE9B07DF-3A5E-4F43-9EE0-FD97893B7FCA}" dt="2023-12-20T03:15:44.745" v="49"/>
          <ac:picMkLst>
            <pc:docMk/>
            <pc:sldMk cId="843663555" sldId="448"/>
            <ac:picMk id="3" creationId="{35C65140-227D-56CC-018B-BC23F5864F92}"/>
          </ac:picMkLst>
        </pc:picChg>
        <pc:picChg chg="add del mod">
          <ac:chgData name="Leonie Smith" userId="fed1330f33f5650e" providerId="LiveId" clId="{CE9B07DF-3A5E-4F43-9EE0-FD97893B7FCA}" dt="2023-12-20T03:15:58.140" v="50"/>
          <ac:picMkLst>
            <pc:docMk/>
            <pc:sldMk cId="843663555" sldId="448"/>
            <ac:picMk id="5" creationId="{90A2E1E3-D63F-3AD3-C26D-81AD34130769}"/>
          </ac:picMkLst>
        </pc:picChg>
        <pc:picChg chg="add del mod">
          <ac:chgData name="Leonie Smith" userId="fed1330f33f5650e" providerId="LiveId" clId="{CE9B07DF-3A5E-4F43-9EE0-FD97893B7FCA}" dt="2023-12-20T03:16:02.703" v="67"/>
          <ac:picMkLst>
            <pc:docMk/>
            <pc:sldMk cId="843663555" sldId="448"/>
            <ac:picMk id="7" creationId="{3CEF1BA5-CF01-0E60-8FF5-209152A2E8A8}"/>
          </ac:picMkLst>
        </pc:picChg>
        <pc:picChg chg="add del mod ord">
          <ac:chgData name="Leonie Smith" userId="fed1330f33f5650e" providerId="LiveId" clId="{CE9B07DF-3A5E-4F43-9EE0-FD97893B7FCA}" dt="2023-12-20T03:19:56.797" v="87"/>
          <ac:picMkLst>
            <pc:docMk/>
            <pc:sldMk cId="843663555" sldId="448"/>
            <ac:picMk id="10" creationId="{015AAB11-2D5E-40C4-4BF4-CB14A884C64A}"/>
          </ac:picMkLst>
        </pc:picChg>
        <pc:picChg chg="add mod">
          <ac:chgData name="Leonie Smith" userId="fed1330f33f5650e" providerId="LiveId" clId="{CE9B07DF-3A5E-4F43-9EE0-FD97893B7FCA}" dt="2023-12-20T03:19:56.797" v="87"/>
          <ac:picMkLst>
            <pc:docMk/>
            <pc:sldMk cId="843663555" sldId="448"/>
            <ac:picMk id="11" creationId="{7ABBBD06-A285-3A60-7E65-A61D3D512926}"/>
          </ac:picMkLst>
        </pc:picChg>
      </pc:sldChg>
      <pc:sldChg chg="addSp delSp modSp mod modTransition modAnim">
        <pc:chgData name="Leonie Smith" userId="fed1330f33f5650e" providerId="LiveId" clId="{CE9B07DF-3A5E-4F43-9EE0-FD97893B7FCA}" dt="2023-12-20T03:20:30.703" v="91"/>
        <pc:sldMkLst>
          <pc:docMk/>
          <pc:sldMk cId="4160448636" sldId="449"/>
        </pc:sldMkLst>
        <pc:picChg chg="add del mod">
          <ac:chgData name="Leonie Smith" userId="fed1330f33f5650e" providerId="LiveId" clId="{CE9B07DF-3A5E-4F43-9EE0-FD97893B7FCA}" dt="2023-12-20T03:20:11.134" v="88"/>
          <ac:picMkLst>
            <pc:docMk/>
            <pc:sldMk cId="4160448636" sldId="449"/>
            <ac:picMk id="3" creationId="{DC5221A6-4C14-6960-111B-F10B89E23E0F}"/>
          </ac:picMkLst>
        </pc:picChg>
        <pc:picChg chg="add del mod">
          <ac:chgData name="Leonie Smith" userId="fed1330f33f5650e" providerId="LiveId" clId="{CE9B07DF-3A5E-4F43-9EE0-FD97893B7FCA}" dt="2023-12-20T03:20:19.171" v="90"/>
          <ac:picMkLst>
            <pc:docMk/>
            <pc:sldMk cId="4160448636" sldId="449"/>
            <ac:picMk id="5" creationId="{52EE458D-55AF-BDC9-4F07-931F8F970318}"/>
          </ac:picMkLst>
        </pc:picChg>
        <pc:picChg chg="del">
          <ac:chgData name="Leonie Smith" userId="fed1330f33f5650e" providerId="LiveId" clId="{CE9B07DF-3A5E-4F43-9EE0-FD97893B7FCA}" dt="2023-12-20T03:16:02.703" v="67"/>
          <ac:picMkLst>
            <pc:docMk/>
            <pc:sldMk cId="4160448636" sldId="449"/>
            <ac:picMk id="7" creationId="{C90A7278-00F5-5FB5-DA30-FCF185AE43D5}"/>
          </ac:picMkLst>
        </pc:picChg>
        <pc:picChg chg="add del mod ord">
          <ac:chgData name="Leonie Smith" userId="fed1330f33f5650e" providerId="LiveId" clId="{CE9B07DF-3A5E-4F43-9EE0-FD97893B7FCA}" dt="2023-12-20T03:20:30.703" v="91"/>
          <ac:picMkLst>
            <pc:docMk/>
            <pc:sldMk cId="4160448636" sldId="449"/>
            <ac:picMk id="10" creationId="{9A898D54-9440-E6A4-3C43-AE5FFF1F5A19}"/>
          </ac:picMkLst>
        </pc:picChg>
        <pc:picChg chg="add mod">
          <ac:chgData name="Leonie Smith" userId="fed1330f33f5650e" providerId="LiveId" clId="{CE9B07DF-3A5E-4F43-9EE0-FD97893B7FCA}" dt="2023-12-20T03:20:30.703" v="91"/>
          <ac:picMkLst>
            <pc:docMk/>
            <pc:sldMk cId="4160448636" sldId="449"/>
            <ac:picMk id="11" creationId="{00052763-10B7-0F46-C75F-E682072CF8D1}"/>
          </ac:picMkLst>
        </pc:picChg>
      </pc:sldChg>
      <pc:sldChg chg="addSp delSp modSp mod modTransition modAnim">
        <pc:chgData name="Leonie Smith" userId="fed1330f33f5650e" providerId="LiveId" clId="{CE9B07DF-3A5E-4F43-9EE0-FD97893B7FCA}" dt="2023-12-20T03:20:59.496" v="95"/>
        <pc:sldMkLst>
          <pc:docMk/>
          <pc:sldMk cId="538051216" sldId="450"/>
        </pc:sldMkLst>
        <pc:picChg chg="add del mod">
          <ac:chgData name="Leonie Smith" userId="fed1330f33f5650e" providerId="LiveId" clId="{CE9B07DF-3A5E-4F43-9EE0-FD97893B7FCA}" dt="2023-12-20T03:20:45.555" v="92"/>
          <ac:picMkLst>
            <pc:docMk/>
            <pc:sldMk cId="538051216" sldId="450"/>
            <ac:picMk id="2" creationId="{1C90F25D-981A-8778-F558-DFF86CE10A34}"/>
          </ac:picMkLst>
        </pc:picChg>
        <pc:picChg chg="add del mod">
          <ac:chgData name="Leonie Smith" userId="fed1330f33f5650e" providerId="LiveId" clId="{CE9B07DF-3A5E-4F43-9EE0-FD97893B7FCA}" dt="2023-12-20T03:20:48.199" v="94"/>
          <ac:picMkLst>
            <pc:docMk/>
            <pc:sldMk cId="538051216" sldId="450"/>
            <ac:picMk id="3" creationId="{6A44AE0A-17BB-89B6-9559-99BEE94DC2B4}"/>
          </ac:picMkLst>
        </pc:picChg>
        <pc:picChg chg="del">
          <ac:chgData name="Leonie Smith" userId="fed1330f33f5650e" providerId="LiveId" clId="{CE9B07DF-3A5E-4F43-9EE0-FD97893B7FCA}" dt="2023-12-20T03:16:02.703" v="67"/>
          <ac:picMkLst>
            <pc:docMk/>
            <pc:sldMk cId="538051216" sldId="450"/>
            <ac:picMk id="7" creationId="{C88DF3D8-ADAD-EA08-19B9-B33CEF7F9628}"/>
          </ac:picMkLst>
        </pc:picChg>
        <pc:picChg chg="add del mod ord">
          <ac:chgData name="Leonie Smith" userId="fed1330f33f5650e" providerId="LiveId" clId="{CE9B07DF-3A5E-4F43-9EE0-FD97893B7FCA}" dt="2023-12-20T03:20:59.496" v="95"/>
          <ac:picMkLst>
            <pc:docMk/>
            <pc:sldMk cId="538051216" sldId="450"/>
            <ac:picMk id="9" creationId="{1E345C40-988C-4EB5-E1FC-579A12344E6F}"/>
          </ac:picMkLst>
        </pc:picChg>
        <pc:picChg chg="add mod">
          <ac:chgData name="Leonie Smith" userId="fed1330f33f5650e" providerId="LiveId" clId="{CE9B07DF-3A5E-4F43-9EE0-FD97893B7FCA}" dt="2023-12-20T03:20:59.496" v="95"/>
          <ac:picMkLst>
            <pc:docMk/>
            <pc:sldMk cId="538051216" sldId="450"/>
            <ac:picMk id="10" creationId="{68B4B465-9B9E-C598-9430-94BB7104C677}"/>
          </ac:picMkLst>
        </pc:picChg>
      </pc:sldChg>
      <pc:sldChg chg="addSp delSp modSp mod modTransition modAnim">
        <pc:chgData name="Leonie Smith" userId="fed1330f33f5650e" providerId="LiveId" clId="{CE9B07DF-3A5E-4F43-9EE0-FD97893B7FCA}" dt="2023-12-20T03:21:19.369" v="96"/>
        <pc:sldMkLst>
          <pc:docMk/>
          <pc:sldMk cId="3386340796" sldId="451"/>
        </pc:sldMkLst>
        <pc:picChg chg="add del mod">
          <ac:chgData name="Leonie Smith" userId="fed1330f33f5650e" providerId="LiveId" clId="{CE9B07DF-3A5E-4F43-9EE0-FD97893B7FCA}" dt="2023-12-20T03:21:19.369" v="96"/>
          <ac:picMkLst>
            <pc:docMk/>
            <pc:sldMk cId="3386340796" sldId="451"/>
            <ac:picMk id="2" creationId="{CF0EC715-5F61-7427-0005-FDC781A8BA65}"/>
          </ac:picMkLst>
        </pc:picChg>
        <pc:picChg chg="add mod">
          <ac:chgData name="Leonie Smith" userId="fed1330f33f5650e" providerId="LiveId" clId="{CE9B07DF-3A5E-4F43-9EE0-FD97893B7FCA}" dt="2023-12-20T03:21:19.369" v="96"/>
          <ac:picMkLst>
            <pc:docMk/>
            <pc:sldMk cId="3386340796" sldId="451"/>
            <ac:picMk id="3" creationId="{5AE3D8E3-9CBC-878C-2D5E-F9D2E1D7914B}"/>
          </ac:picMkLst>
        </pc:picChg>
        <pc:picChg chg="del">
          <ac:chgData name="Leonie Smith" userId="fed1330f33f5650e" providerId="LiveId" clId="{CE9B07DF-3A5E-4F43-9EE0-FD97893B7FCA}" dt="2023-12-20T03:16:02.703" v="67"/>
          <ac:picMkLst>
            <pc:docMk/>
            <pc:sldMk cId="3386340796" sldId="451"/>
            <ac:picMk id="5" creationId="{27ACD345-CF60-B44D-507D-9604E4ED9427}"/>
          </ac:picMkLst>
        </pc:picChg>
      </pc:sldChg>
      <pc:sldChg chg="addSp delSp modSp mod modTransition modAnim">
        <pc:chgData name="Leonie Smith" userId="fed1330f33f5650e" providerId="LiveId" clId="{CE9B07DF-3A5E-4F43-9EE0-FD97893B7FCA}" dt="2023-12-20T03:21:42.530" v="97"/>
        <pc:sldMkLst>
          <pc:docMk/>
          <pc:sldMk cId="4002949039" sldId="452"/>
        </pc:sldMkLst>
        <pc:picChg chg="add del mod">
          <ac:chgData name="Leonie Smith" userId="fed1330f33f5650e" providerId="LiveId" clId="{CE9B07DF-3A5E-4F43-9EE0-FD97893B7FCA}" dt="2023-12-20T03:21:42.530" v="97"/>
          <ac:picMkLst>
            <pc:docMk/>
            <pc:sldMk cId="4002949039" sldId="452"/>
            <ac:picMk id="2" creationId="{C9BB57AF-FAE8-30A4-D41E-E449F9C90778}"/>
          </ac:picMkLst>
        </pc:picChg>
        <pc:picChg chg="add mod">
          <ac:chgData name="Leonie Smith" userId="fed1330f33f5650e" providerId="LiveId" clId="{CE9B07DF-3A5E-4F43-9EE0-FD97893B7FCA}" dt="2023-12-20T03:21:42.530" v="97"/>
          <ac:picMkLst>
            <pc:docMk/>
            <pc:sldMk cId="4002949039" sldId="452"/>
            <ac:picMk id="3" creationId="{4F816BF3-12FD-337E-1F60-AB41D510EE02}"/>
          </ac:picMkLst>
        </pc:picChg>
        <pc:picChg chg="del">
          <ac:chgData name="Leonie Smith" userId="fed1330f33f5650e" providerId="LiveId" clId="{CE9B07DF-3A5E-4F43-9EE0-FD97893B7FCA}" dt="2023-12-20T03:16:02.703" v="67"/>
          <ac:picMkLst>
            <pc:docMk/>
            <pc:sldMk cId="4002949039" sldId="452"/>
            <ac:picMk id="7" creationId="{6644010C-8D8E-CBD0-10EF-896A0B469C0B}"/>
          </ac:picMkLst>
        </pc:picChg>
      </pc:sldChg>
      <pc:sldChg chg="addSp delSp modSp mod modTransition modAnim">
        <pc:chgData name="Leonie Smith" userId="fed1330f33f5650e" providerId="LiveId" clId="{CE9B07DF-3A5E-4F43-9EE0-FD97893B7FCA}" dt="2023-12-20T03:21:59.742" v="98"/>
        <pc:sldMkLst>
          <pc:docMk/>
          <pc:sldMk cId="283334129" sldId="453"/>
        </pc:sldMkLst>
        <pc:picChg chg="add del mod">
          <ac:chgData name="Leonie Smith" userId="fed1330f33f5650e" providerId="LiveId" clId="{CE9B07DF-3A5E-4F43-9EE0-FD97893B7FCA}" dt="2023-12-20T03:21:59.742" v="98"/>
          <ac:picMkLst>
            <pc:docMk/>
            <pc:sldMk cId="283334129" sldId="453"/>
            <ac:picMk id="2" creationId="{0972058F-5F96-E56A-E5B2-717891ED5D2F}"/>
          </ac:picMkLst>
        </pc:picChg>
        <pc:picChg chg="add mod">
          <ac:chgData name="Leonie Smith" userId="fed1330f33f5650e" providerId="LiveId" clId="{CE9B07DF-3A5E-4F43-9EE0-FD97893B7FCA}" dt="2023-12-20T03:21:59.742" v="98"/>
          <ac:picMkLst>
            <pc:docMk/>
            <pc:sldMk cId="283334129" sldId="453"/>
            <ac:picMk id="3" creationId="{A5CD2684-59BA-2CCD-F10B-AD920F832F1E}"/>
          </ac:picMkLst>
        </pc:picChg>
        <pc:picChg chg="del">
          <ac:chgData name="Leonie Smith" userId="fed1330f33f5650e" providerId="LiveId" clId="{CE9B07DF-3A5E-4F43-9EE0-FD97893B7FCA}" dt="2023-12-20T03:16:02.703" v="67"/>
          <ac:picMkLst>
            <pc:docMk/>
            <pc:sldMk cId="283334129" sldId="453"/>
            <ac:picMk id="9" creationId="{8467960E-299D-2CE6-051E-319051BAF4D0}"/>
          </ac:picMkLst>
        </pc:picChg>
      </pc:sldChg>
      <pc:sldChg chg="addSp delSp modSp mod modTransition modAnim modNotesTx">
        <pc:chgData name="Leonie Smith" userId="fed1330f33f5650e" providerId="LiveId" clId="{CE9B07DF-3A5E-4F43-9EE0-FD97893B7FCA}" dt="2023-12-21T03:26:06.154" v="108" actId="20577"/>
        <pc:sldMkLst>
          <pc:docMk/>
          <pc:sldMk cId="826482979" sldId="468"/>
        </pc:sldMkLst>
        <pc:picChg chg="del">
          <ac:chgData name="Leonie Smith" userId="fed1330f33f5650e" providerId="LiveId" clId="{CE9B07DF-3A5E-4F43-9EE0-FD97893B7FCA}" dt="2023-12-20T03:10:39.037" v="1"/>
          <ac:picMkLst>
            <pc:docMk/>
            <pc:sldMk cId="826482979" sldId="468"/>
            <ac:picMk id="4" creationId="{EB50165D-8EEA-AB6B-6084-5B0555BDAB7F}"/>
          </ac:picMkLst>
        </pc:picChg>
        <pc:picChg chg="add del mod">
          <ac:chgData name="Leonie Smith" userId="fed1330f33f5650e" providerId="LiveId" clId="{CE9B07DF-3A5E-4F43-9EE0-FD97893B7FCA}" dt="2023-12-20T03:10:45.679" v="2"/>
          <ac:picMkLst>
            <pc:docMk/>
            <pc:sldMk cId="826482979" sldId="468"/>
            <ac:picMk id="6" creationId="{356EFC92-4FEE-3F59-CAA0-8583AE06ADEE}"/>
          </ac:picMkLst>
        </pc:picChg>
        <pc:picChg chg="add del mod">
          <ac:chgData name="Leonie Smith" userId="fed1330f33f5650e" providerId="LiveId" clId="{CE9B07DF-3A5E-4F43-9EE0-FD97893B7FCA}" dt="2023-12-20T03:16:02.703" v="67"/>
          <ac:picMkLst>
            <pc:docMk/>
            <pc:sldMk cId="826482979" sldId="468"/>
            <ac:picMk id="7" creationId="{AAF3DCB9-F78E-7F30-5670-0667A2E1805C}"/>
          </ac:picMkLst>
        </pc:picChg>
        <pc:picChg chg="add del mod ord">
          <ac:chgData name="Leonie Smith" userId="fed1330f33f5650e" providerId="LiveId" clId="{CE9B07DF-3A5E-4F43-9EE0-FD97893B7FCA}" dt="2023-12-20T03:16:11.023" v="68"/>
          <ac:picMkLst>
            <pc:docMk/>
            <pc:sldMk cId="826482979" sldId="468"/>
            <ac:picMk id="10" creationId="{0C1476BD-02DB-C88B-1141-EFF89E52C0DE}"/>
          </ac:picMkLst>
        </pc:picChg>
        <pc:picChg chg="add del mod">
          <ac:chgData name="Leonie Smith" userId="fed1330f33f5650e" providerId="LiveId" clId="{CE9B07DF-3A5E-4F43-9EE0-FD97893B7FCA}" dt="2023-12-20T03:16:18.977" v="70"/>
          <ac:picMkLst>
            <pc:docMk/>
            <pc:sldMk cId="826482979" sldId="468"/>
            <ac:picMk id="11" creationId="{C1A1279E-768D-635A-6FD8-423C38DF3B2D}"/>
          </ac:picMkLst>
        </pc:picChg>
        <pc:picChg chg="add del mod ord">
          <ac:chgData name="Leonie Smith" userId="fed1330f33f5650e" providerId="LiveId" clId="{CE9B07DF-3A5E-4F43-9EE0-FD97893B7FCA}" dt="2023-12-20T03:16:26.140" v="71"/>
          <ac:picMkLst>
            <pc:docMk/>
            <pc:sldMk cId="826482979" sldId="468"/>
            <ac:picMk id="13" creationId="{8DA931F2-9FEE-ABE8-FDAA-42BFCC4CA1A2}"/>
          </ac:picMkLst>
        </pc:picChg>
        <pc:picChg chg="add mod">
          <ac:chgData name="Leonie Smith" userId="fed1330f33f5650e" providerId="LiveId" clId="{CE9B07DF-3A5E-4F43-9EE0-FD97893B7FCA}" dt="2023-12-20T03:16:26.140" v="71"/>
          <ac:picMkLst>
            <pc:docMk/>
            <pc:sldMk cId="826482979" sldId="468"/>
            <ac:picMk id="14" creationId="{DCF567FB-BEA6-664B-9ED1-7A0CF883A4E3}"/>
          </ac:picMkLst>
        </pc:picChg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1004352135" sldId="469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2667376990" sldId="470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522797075" sldId="471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3384296886" sldId="472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2205387913" sldId="473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2207349943" sldId="474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1610214807" sldId="475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1391029815" sldId="477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3665500911" sldId="478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3322764856" sldId="479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3888699154" sldId="480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1143001083" sldId="481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2209321437" sldId="482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1294544814" sldId="483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4294669325" sldId="484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1736918567" sldId="48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  <a:endParaRPr lang="en-IN" sz="1200" b="1" i="0" u="none" strike="noStrike" baseline="0" dirty="0">
              <a:latin typeface="TimesNewRomanPS-BoldMT"/>
            </a:endParaRP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35 Cure Leper…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Cure Leper - Mark 1:40-45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Centurion’s Faith - Luke 7:1-10; Matt 8:5-13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Widow’s Son - Luke 7:11-17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Woman washes Jesus’ Feet - Luke 7:36-50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Jesus’ relatives - Mark 3:20-35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Calming the Storm - Matt 8:18-27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9197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51611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35-5</a:t>
            </a:r>
            <a:endParaRPr lang="en-IN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DCF567FB-BEA6-664B-9ED1-7A0CF883A4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01451AD-A19B-7FD1-60DA-CE1238C6F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2"/>
    </mc:Choice>
    <mc:Fallback xmlns="">
      <p:transition spd="slow" advTm="3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0E3304-D750-0D1B-8476-3E8B5AD50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5943"/>
            <a:ext cx="12192000" cy="70539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F86B30-B643-B6D0-9D3B-A59F19F82108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387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23So Jesus called them together and began to speak to them in parables: “How can Satan drive out Satan?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23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ས་ཆོས་ཁྲིམས་ལ་མཁས་པའི་མི་དེ་ཚོ་རང་གི་དྲུང་དུ་བོས་ཏེ་དཔེའི་སྒོ་ནས་དེ་རྣམས་ལ་“བདུད་སཱ་ཏན་གྱིས་བདུད་རང་ཉིད་ཇི་ལྟར་སྐྲོད་སྲིད་དམ།</a:t>
            </a:r>
            <a:endParaRPr lang="en-ZA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1B78C7BC-74C3-E34D-DA8F-16CA0FD8B9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50"/>
    </mc:Choice>
    <mc:Fallback xmlns="">
      <p:transition spd="slow" advTm="11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C8A527-DB2B-568D-25AA-7489377A3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40104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C4BD9D-0AD1-F410-F549-78EF13612779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49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24If a kingdom is divided against itself, it cannot stand. 25If a house is divided against itself, it cannot stand.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24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གལ་ཏེ་རྒྱལ་ཁབ་གཅིག་ལ་ནང་འཁྲུག་བྱུང་ན་རྒྱལ་ཁབ་དེ་བརྟན་པོར་གནས་མི་ཐུབ་པ་དང༌།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95AFB81-5BDE-A1CD-BA35-7648F5DF6B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9"/>
    </mc:Choice>
    <mc:Fallback xmlns="">
      <p:transition spd="slow" advTm="5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6E8B0-48DC-8AFD-1049-087764D3A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59299"/>
            <a:ext cx="12442371" cy="73172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73C60C-DD49-C124-0C0D-20B2D3CE9F03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3:24,25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214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26And if Satan is divided and rises against himself, he cannot stand; his end has come.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26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་བཞིན་བདུད་སཱ་ཏན་གྱིས་རང་གིས་རང་ལ་རྒོལ་ན་བདུད་དེ་བརྟན་པོར་གནས་མི་ཐུབ་ཅིང་ཁོའི་དབང་མེད་པར་འགྱུར།</a:t>
            </a:r>
            <a:endParaRPr lang="en-ZA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A356021-6BC4-5939-7C2A-E68829715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4"/>
    </mc:Choice>
    <mc:Fallback xmlns="">
      <p:transition spd="slow" advTm="8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642472-13F4-9921-9FD6-7E9638931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1925" y="-547949"/>
            <a:ext cx="12353925" cy="79538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CC53DC-142F-38A4-D54F-5855B4602EA7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918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27Indeed, no one can enter a strong man’s house to steal his possessions unless he first ties up the strong man. Then he can plunder his house.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27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ཡང་སུས་ཀྱང་མི་སྟོབས་ཤུགས་ཆེན་པོ་ཞིག་གི་ཁང་པ་ལ་འཛུལ་ནས་དེའི་ཅ་ལག་འཕྲོག་མི་ཐུབ་སྟེ། སྔོན་ལ་མི་དེ་བཅིངས་ནས་ཁོ་ལ་ཅི་ཡོད་པ་དེ་འཕྲོག་ཐུབ།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19090A9-295D-0070-677D-F7F3A85FD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3"/>
    </mc:Choice>
    <mc:Fallback xmlns="">
      <p:transition spd="slow" advTm="9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ECA589-4DE7-094E-189A-A18AABA1C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8186"/>
            <a:ext cx="12192000" cy="75361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5CFCF6-9E2D-F1C3-FA39-547179B45DCB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029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28Truly I tell you, the sons of men will be forgiven all sins and blasphemies, as many as they utter.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28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ངས་ཁྱོད་ཚོ་ལ་བདེན་པར་ཟེར་རྒྱུར། དཀོན་མཆོག་གིས་མིའི་སྡིག་ཉེས་ཐམས་ཅད་དང་སྐུར་བ་འདེབས་པའི་སྡིག་པ་སེལ་ཐུབ་ནའང༌། 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74A31FB-C144-B4F4-5B7C-10C88E0961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3"/>
    </mc:Choice>
    <mc:Fallback xmlns="">
      <p:transition spd="slow" advTm="8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D0072B-1062-E322-FA50-4E4985130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727"/>
            <a:ext cx="12380976" cy="68727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729E05-AA73-C111-CE01-1C426151FB48}"/>
              </a:ext>
            </a:extLst>
          </p:cNvPr>
          <p:cNvSpPr txBox="1"/>
          <p:nvPr/>
        </p:nvSpPr>
        <p:spPr>
          <a:xfrm>
            <a:off x="8172450" y="1514036"/>
            <a:ext cx="4362450" cy="43152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མར་ཀུ 3</a:t>
            </a:r>
            <a:endParaRPr lang="en-IN" sz="8000" b="1" cap="all" dirty="0">
              <a:solidFill>
                <a:schemeClr val="bg1"/>
              </a:solidFill>
              <a:latin typeface="ArialMT"/>
            </a:endParaRP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ཡེ་ཤུའི་མ་ཡུམ་དང་སྐུ་མཆེད་ཚོ།</a:t>
            </a:r>
            <a:endParaRPr lang="en-ZA" sz="8000" b="1" dirty="0">
              <a:solidFill>
                <a:schemeClr val="bg1"/>
              </a:solidFill>
            </a:endParaRPr>
          </a:p>
          <a:p>
            <a:endParaRPr lang="bo-CN" sz="8000" b="1" cap="all" dirty="0">
              <a:solidFill>
                <a:srgbClr val="121212"/>
              </a:solidFill>
              <a:latin typeface="ArialMT"/>
            </a:endParaRPr>
          </a:p>
          <a:p>
            <a:r>
              <a:rPr lang="en-I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endParaRPr lang="en-ZA" sz="8000" dirty="0"/>
          </a:p>
        </p:txBody>
      </p:sp>
    </p:spTree>
    <p:extLst>
      <p:ext uri="{BB962C8B-B14F-4D97-AF65-F5344CB8AC3E}">
        <p14:creationId xmlns:p14="http://schemas.microsoft.com/office/powerpoint/2010/main" val="1004352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498780-2A27-0D99-96C0-FB0A92BA0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6874"/>
            <a:ext cx="12192000" cy="69948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643386-9308-F450-2362-0861AB286D67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500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29But whoever blasphemes against the Holy Spirit will never be forgiven; he is guilty of eternal sin.”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29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ཀོན་མཆོག་གི་དམ་པའི་ཐུགས་ཉིད་ལ་སྐུར་བ་འདེབས་མཁན་དེར་དུས་ནམ་ཡང་སྡིག་སེལ་མི་ཐོབ་པར་གཏན་དུ་སྡིག་པའི་ཆད་པ་འཁུར་དགོས་སོ་”ཞེས་གསུངས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ABBBD06-A285-3A60-7E65-A61D3D5129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23"/>
    </mc:Choice>
    <mc:Fallback xmlns="">
      <p:transition spd="slow" advTm="9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DB59AD-955D-6EF9-3F14-64A128D86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869"/>
            <a:ext cx="12192000" cy="70868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F2B562-98F7-534F-67A5-4483343F773B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764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30Jesus made this statement because they were saying, “He has an unclean spirit.”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30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འདི་ལྟར་གསུངས་དོན་ནི་མི་དེ་རྣམས་ཀྱིས་ཁོང་ཉིད་གདོན་འདྲེ་མི་གཙང་བ་ཡིས་བཟུང་འདུག་ཅེས་བཤད་པའི་རྐྱེན་གྱིས་སོ། 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0052763-10B7-0F46-C75F-E682072CF8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3"/>
    </mc:Choice>
    <mc:Fallback xmlns="">
      <p:transition spd="slow" advTm="8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5233F5-B45E-4717-DA06-AC98C8DCB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2451"/>
            <a:ext cx="12192000" cy="73004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C167D2-B958-8EAC-E900-5F3114128791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3:30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699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31Then Jesus’ mother and brothers came and stood outside. They sent someone in to summon Him,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31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དེ་ནས་ཡེ་ཤུའི་མ་ཡུམ་དང་གཅུང་པོ་ཚོ་ཕེབས་ཏེ། ཕྱི་ལོགས་ལ་བཞེངས་ནས་མི་ཞིག་ཁོང་ཉིད་འབོད་དུ་བཏང༌།</a:t>
            </a:r>
            <a:endParaRPr lang="en-ZA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8B4B465-9B9E-C598-9430-94BB7104C6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2"/>
    </mc:Choice>
    <mc:Fallback xmlns="">
      <p:transition spd="slow" advTm="7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47921F-A4E7-AAE8-301E-5C41AB102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9517"/>
            <a:ext cx="12192000" cy="70675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2528FD-2F2F-9714-428B-EE8E7AE2F86B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3:31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0010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32and a crowd was sitting around Him. “Look,” He was told, “Your mother and brothers  are outside, asking for You.”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32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མི་ཚོགས་མང་པོ་ཁོང་གི་མཐའ་བསྐོར་ལ་བསྡད་ཡོད་ཅིང༌། དེ་ཚོས་“གཟིགས་དང༌། ཁྱེད་ཀྱི་མ་ཡུམ་དང་སྐུ་མཆེད་ཚོས་ཕྱི་རོལ་ནས་ཁྱེད་རང་འཚོལ་བཞིན་འདུག་”ཅེས་ཞུས་པ་ལ།</a:t>
            </a:r>
            <a:endParaRPr lang="en-ZA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AE3D8E3-9CBC-878C-2D5E-F9D2E1D791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53"/>
    </mc:Choice>
    <mc:Fallback xmlns="">
      <p:transition spd="slow" advTm="11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99C02B-A64E-8354-C113-61B7DA7E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4532"/>
            <a:ext cx="12192000" cy="70625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BF711C-E0A5-BADB-CC60-B01DEA50BB29}"/>
              </a:ext>
            </a:extLst>
          </p:cNvPr>
          <p:cNvSpPr txBox="1"/>
          <p:nvPr/>
        </p:nvSpPr>
        <p:spPr>
          <a:xfrm>
            <a:off x="10114370" y="0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3:32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3214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33But Jesus replied, “Who are My mother and My brothers?” 34Looking at those seated in a circle around Him, He said, “Here are My mother and My brothers!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33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ཁོང་གིས་མི་དེ་ཚོར་“ངའི་མ་དང་ངའི་སྤུན་ནི་སུ་ཡིན་ནམ་”ཞེས་གསུངས་ནས།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34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རང་གི་མཐའ་སྐོར་ལ་བསྡད་ཡོད་པའི་མིར་རིམ་གྱིས་གཟིགས་ནས་“ལྟོས་དང༌། ངའི་མ་དང་ངའི་སྤུན་ནི་མི་འདི་ཚོ་ཡིན།</a:t>
            </a:r>
            <a:endParaRPr lang="en-ZA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F816BF3-12FD-337E-1F60-AB41D510EE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7"/>
    </mc:Choice>
    <mc:Fallback xmlns="">
      <p:transition spd="slow" advTm="15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u="none" strike="noStrike" baseline="0" dirty="0">
                <a:latin typeface="TimesNewRomanPSMT"/>
              </a:rPr>
              <a:t>Jesus’ relatives - Mark 3:20-35 </a:t>
            </a:r>
            <a:endParaRPr lang="en-ZA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མར་ཀུ 3</a:t>
            </a:r>
            <a:endParaRPr lang="en-IN" sz="8000" b="1" cap="all" dirty="0">
              <a:solidFill>
                <a:srgbClr val="121212"/>
              </a:solidFill>
              <a:latin typeface="ArialMT"/>
            </a:endParaRP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ཡེ་ཤུའི་མ་ཡུམ་དང་སྐུ་མཆེད་ཚོ།</a:t>
            </a:r>
            <a:endParaRPr lang="en-ZA" sz="8000" b="1" dirty="0"/>
          </a:p>
          <a:p>
            <a:endParaRPr lang="bo-CN" sz="8000" b="1" cap="all" dirty="0">
              <a:solidFill>
                <a:srgbClr val="121212"/>
              </a:solidFill>
              <a:latin typeface="ArialMT"/>
            </a:endParaRPr>
          </a:p>
          <a:p>
            <a:r>
              <a:rPr lang="en-I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endParaRPr lang="en-ZA" sz="8000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EABD737B-E39D-921C-41CD-40F8B7D4FC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1"/>
    </mc:Choice>
    <mc:Fallback xmlns="">
      <p:transition spd="slow" advTm="3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05FFD2-29D8-0A76-312D-11BFE5E6C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88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0D8A42-1F0D-99DD-F2BF-3A1F47C35BAA}"/>
              </a:ext>
            </a:extLst>
          </p:cNvPr>
          <p:cNvSpPr txBox="1"/>
          <p:nvPr/>
        </p:nvSpPr>
        <p:spPr>
          <a:xfrm>
            <a:off x="8828496" y="244979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3:33,34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5448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>
                <a:solidFill>
                  <a:srgbClr val="777A7B"/>
                </a:solidFill>
                <a:latin typeface="Arial" panose="020B0604020202020204" pitchFamily="34" charset="0"/>
              </a:rPr>
              <a:t>35For whoever does the will of God is My brother and sister and mother.”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35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གང་ལགས་ཟེར་ན། དཀོན་མཆོག་གི་དགོངས་པ་བཞིན་དུ་བྱེད་མཁན་ཐམས་ཅད་ནི་ངའི་སྤུན་དང་སྲིང་མོ། མ་ཡུམ་ཡིན་ནོ་”ཞེས་གསུངས་སོ། །</a:t>
            </a:r>
            <a:endParaRPr lang="en-ZA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5CD2684-59BA-2CCD-F10B-AD920F832F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7"/>
    </mc:Choice>
    <mc:Fallback xmlns="">
      <p:transition spd="slow" advTm="9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602E93-72E6-08CB-66B4-4A5169747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727"/>
            <a:ext cx="12380976" cy="68727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31A5D6-5E4A-10BF-FC91-30926F1EC314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3:35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669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51C24E-5CC9-44DD-C722-DBD1A57D4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727"/>
            <a:ext cx="12380976" cy="68727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AD3313-2F2F-F9E6-FE3F-2BA50F2E6393}"/>
              </a:ext>
            </a:extLst>
          </p:cNvPr>
          <p:cNvSpPr txBox="1"/>
          <p:nvPr/>
        </p:nvSpPr>
        <p:spPr>
          <a:xfrm>
            <a:off x="8172450" y="1514036"/>
            <a:ext cx="4362450" cy="43152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མར་ཀུ 3</a:t>
            </a:r>
            <a:endParaRPr lang="en-IN" sz="8000" b="1" cap="all" dirty="0">
              <a:solidFill>
                <a:schemeClr val="bg1"/>
              </a:solidFill>
              <a:latin typeface="ArialMT"/>
            </a:endParaRP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ཡེ་ཤུའི་མ་ཡུམ་དང་སྐུ་མཆེད་ཚོ།</a:t>
            </a:r>
            <a:endParaRPr lang="en-ZA" sz="8000" b="1" dirty="0">
              <a:solidFill>
                <a:schemeClr val="bg1"/>
              </a:solidFill>
            </a:endParaRPr>
          </a:p>
          <a:p>
            <a:endParaRPr lang="bo-CN" sz="8000" b="1" cap="all" dirty="0">
              <a:solidFill>
                <a:srgbClr val="121212"/>
              </a:solidFill>
              <a:latin typeface="ArialMT"/>
            </a:endParaRPr>
          </a:p>
          <a:p>
            <a:r>
              <a:rPr lang="en-I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endParaRPr lang="en-ZA" sz="8000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244348" y="5945996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376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20Then Jesus went home, and once again a crowd gathered, so that He and His disciples could not even eat.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20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དེ་ནས་ཡེ་ཤུ་དང་ཉེ་གནས་རྣམས་ཁང་པ་ཞིག་གི་ནང་དུ་ཕེབས་པ་ན། མི་ཚོགས་ཡང་བསྐྱར་འཛོམས་པས། ཁོང་རྣམས་ལ་ཐ་ན་ཞལ་ཟས་བཞེས་ལོང་ཡང་མ་བྱུང༌། 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9629922-FA98-2C24-DC44-66B28EE1FA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14"/>
    </mc:Choice>
    <mc:Fallback xmlns="">
      <p:transition spd="slow" advTm="9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4E2C1-E1C3-7C37-9A42-859CAEFDE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" y="0"/>
            <a:ext cx="1258011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FA1CD7-0B0C-DC70-6ACF-AAD1DA407E52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97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21When His family heard about this, they went out to take custody of Him, saying, “He is out of His mind.”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21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ཁོང་གི་གཉེན་ཉེ་རྣམས་ཀྱིས་གཏམ་དེ་ཐོས་ནས་ཁོང་སྨྱོས་སོ་ཞེས་བཤད་དེ་ཁོང་བཀག་པར་ཕྱིན། 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08D9CDA-66C9-0FD3-80DE-B081AD05D7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1"/>
    </mc:Choice>
    <mc:Fallback xmlns="">
      <p:transition spd="slow" advTm="7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5F060D-8D9B-BEB5-4A68-2506A22A1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83771"/>
            <a:ext cx="13891547" cy="76417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D271BF-0180-2767-C856-435EBE3ECE0C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296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22And the scribes who had come down from Jerusalem were saying, “He is possessed by </a:t>
            </a:r>
            <a:r>
              <a:rPr lang="en-US" sz="4400" dirty="0" err="1">
                <a:solidFill>
                  <a:srgbClr val="777A7B"/>
                </a:solidFill>
                <a:latin typeface="Arial" panose="020B0604020202020204" pitchFamily="34" charset="0"/>
              </a:rPr>
              <a:t>Beelzebul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,” and, “By the prince of the demons He drives out demons.”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22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ཡེ་རུ་ཤ་ལེམ་ནས་མར་ཡོང་བའི་ཆོས་ཁྲིམས་ལ་མཁས་པའི་མི་ཚོས་“ཁོང་ལ་པེ་ཨིལ་བཟི་པད་བདུད་ཞུགས་ཤིང་ཁོང་གིས་བདུད་ཀྱི་རྒྱལ་པོ་དེར་བརྟེན་ནས་གདོན་འདྲེ་སྐྲོད་”ཅེས་བཤད།</a:t>
            </a:r>
            <a:endParaRPr lang="en-ZA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AED4644F-5C87-C05B-E3C4-2793D18EA5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90"/>
    </mc:Choice>
    <mc:Fallback xmlns="">
      <p:transition spd="slow" advTm="12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4193</TotalTime>
  <Words>1122</Words>
  <Application>Microsoft Office PowerPoint</Application>
  <PresentationFormat>Widescreen</PresentationFormat>
  <Paragraphs>75</Paragraphs>
  <Slides>32</Slides>
  <Notes>2</Notes>
  <HiddenSlides>0</HiddenSlides>
  <MMClips>16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35-5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2024-07-22T08:49:26Z</dcterms:modified>
</cp:coreProperties>
</file>