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63D73A-9E3A-4400-B03A-37715D26AABE}" v="1" dt="2025-05-16T07:42:29.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80545" autoAdjust="0"/>
  </p:normalViewPr>
  <p:slideViewPr>
    <p:cSldViewPr snapToGrid="0">
      <p:cViewPr varScale="1">
        <p:scale>
          <a:sx n="46" d="100"/>
          <a:sy n="46" d="100"/>
        </p:scale>
        <p:origin x="58"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990075-243E-490C-A03E-BCF40BBE6E4A}"/>
    <pc:docChg chg="custSel addSld delSld modSld">
      <pc:chgData name="Leonie Smith" userId="fed1330f33f5650e" providerId="LiveId" clId="{37990075-243E-490C-A03E-BCF40BBE6E4A}" dt="2022-11-01T04:49:33.315" v="54" actId="5793"/>
      <pc:docMkLst>
        <pc:docMk/>
      </pc:docMkLst>
      <pc:sldChg chg="addSp modSp modNotesTx">
        <pc:chgData name="Leonie Smith" userId="fed1330f33f5650e" providerId="LiveId" clId="{37990075-243E-490C-A03E-BCF40BBE6E4A}" dt="2022-11-01T04:49:33.315" v="54" actId="5793"/>
        <pc:sldMkLst>
          <pc:docMk/>
          <pc:sldMk cId="1499918570" sldId="257"/>
        </pc:sldMkLst>
      </pc:sldChg>
      <pc:sldChg chg="addSp modSp">
        <pc:chgData name="Leonie Smith" userId="fed1330f33f5650e" providerId="LiveId" clId="{37990075-243E-490C-A03E-BCF40BBE6E4A}" dt="2022-10-31T06:04:57.058" v="4"/>
        <pc:sldMkLst>
          <pc:docMk/>
          <pc:sldMk cId="454763615" sldId="259"/>
        </pc:sldMkLst>
      </pc:sldChg>
      <pc:sldChg chg="addSp delSp modSp">
        <pc:chgData name="Leonie Smith" userId="fed1330f33f5650e" providerId="LiveId" clId="{37990075-243E-490C-A03E-BCF40BBE6E4A}" dt="2022-10-31T06:06:37.825" v="6"/>
        <pc:sldMkLst>
          <pc:docMk/>
          <pc:sldMk cId="2346136586" sldId="260"/>
        </pc:sldMkLst>
      </pc:sldChg>
      <pc:sldChg chg="addSp modSp">
        <pc:chgData name="Leonie Smith" userId="fed1330f33f5650e" providerId="LiveId" clId="{37990075-243E-490C-A03E-BCF40BBE6E4A}" dt="2022-10-31T06:08:13.318" v="7"/>
        <pc:sldMkLst>
          <pc:docMk/>
          <pc:sldMk cId="4037329247" sldId="261"/>
        </pc:sldMkLst>
      </pc:sldChg>
      <pc:sldChg chg="addSp delSp modSp">
        <pc:chgData name="Leonie Smith" userId="fed1330f33f5650e" providerId="LiveId" clId="{37990075-243E-490C-A03E-BCF40BBE6E4A}" dt="2022-10-31T06:12:43.177" v="12"/>
        <pc:sldMkLst>
          <pc:docMk/>
          <pc:sldMk cId="1909638311" sldId="262"/>
        </pc:sldMkLst>
      </pc:sldChg>
      <pc:sldChg chg="addSp delSp modSp">
        <pc:chgData name="Leonie Smith" userId="fed1330f33f5650e" providerId="LiveId" clId="{37990075-243E-490C-A03E-BCF40BBE6E4A}" dt="2022-10-31T06:14:18.458" v="14"/>
        <pc:sldMkLst>
          <pc:docMk/>
          <pc:sldMk cId="4044745628" sldId="264"/>
        </pc:sldMkLst>
      </pc:sldChg>
      <pc:sldChg chg="addSp delSp modSp">
        <pc:chgData name="Leonie Smith" userId="fed1330f33f5650e" providerId="LiveId" clId="{37990075-243E-490C-A03E-BCF40BBE6E4A}" dt="2022-10-31T06:17:07.285" v="16"/>
        <pc:sldMkLst>
          <pc:docMk/>
          <pc:sldMk cId="978260341" sldId="265"/>
        </pc:sldMkLst>
      </pc:sldChg>
      <pc:sldChg chg="addSp delSp modSp">
        <pc:chgData name="Leonie Smith" userId="fed1330f33f5650e" providerId="LiveId" clId="{37990075-243E-490C-A03E-BCF40BBE6E4A}" dt="2022-11-01T04:45:26.635" v="48"/>
        <pc:sldMkLst>
          <pc:docMk/>
          <pc:sldMk cId="3575870363" sldId="266"/>
        </pc:sldMkLst>
      </pc:sldChg>
      <pc:sldChg chg="addSp delSp modSp">
        <pc:chgData name="Leonie Smith" userId="fed1330f33f5650e" providerId="LiveId" clId="{37990075-243E-490C-A03E-BCF40BBE6E4A}" dt="2022-11-01T04:46:38.427" v="49"/>
        <pc:sldMkLst>
          <pc:docMk/>
          <pc:sldMk cId="4017137865" sldId="267"/>
        </pc:sldMkLst>
      </pc:sldChg>
      <pc:sldChg chg="addSp delSp modSp">
        <pc:chgData name="Leonie Smith" userId="fed1330f33f5650e" providerId="LiveId" clId="{37990075-243E-490C-A03E-BCF40BBE6E4A}" dt="2022-11-01T04:47:58.508" v="50"/>
        <pc:sldMkLst>
          <pc:docMk/>
          <pc:sldMk cId="3137811553" sldId="268"/>
        </pc:sldMkLst>
      </pc:sldChg>
      <pc:sldChg chg="del">
        <pc:chgData name="Leonie Smith" userId="fed1330f33f5650e" providerId="LiveId" clId="{37990075-243E-490C-A03E-BCF40BBE6E4A}" dt="2022-10-31T06:30:54.378" v="32" actId="2696"/>
        <pc:sldMkLst>
          <pc:docMk/>
          <pc:sldMk cId="100491716" sldId="269"/>
        </pc:sldMkLst>
      </pc:sldChg>
      <pc:sldChg chg="del">
        <pc:chgData name="Leonie Smith" userId="fed1330f33f5650e" providerId="LiveId" clId="{37990075-243E-490C-A03E-BCF40BBE6E4A}" dt="2022-10-31T06:30:56.270" v="33" actId="2696"/>
        <pc:sldMkLst>
          <pc:docMk/>
          <pc:sldMk cId="791300187" sldId="280"/>
        </pc:sldMkLst>
      </pc:sldChg>
      <pc:sldChg chg="addSp delSp modSp">
        <pc:chgData name="Leonie Smith" userId="fed1330f33f5650e" providerId="LiveId" clId="{37990075-243E-490C-A03E-BCF40BBE6E4A}" dt="2022-10-31T06:33:21.918" v="36"/>
        <pc:sldMkLst>
          <pc:docMk/>
          <pc:sldMk cId="3606421936" sldId="281"/>
        </pc:sldMkLst>
      </pc:sldChg>
      <pc:sldChg chg="addSp delSp modSp">
        <pc:chgData name="Leonie Smith" userId="fed1330f33f5650e" providerId="LiveId" clId="{37990075-243E-490C-A03E-BCF40BBE6E4A}" dt="2022-10-31T06:35:06.418" v="38"/>
        <pc:sldMkLst>
          <pc:docMk/>
          <pc:sldMk cId="3668421902" sldId="283"/>
        </pc:sldMkLst>
      </pc:sldChg>
      <pc:sldChg chg="addSp delSp modSp">
        <pc:chgData name="Leonie Smith" userId="fed1330f33f5650e" providerId="LiveId" clId="{37990075-243E-490C-A03E-BCF40BBE6E4A}" dt="2022-10-31T06:38:11.655" v="43"/>
        <pc:sldMkLst>
          <pc:docMk/>
          <pc:sldMk cId="1177910347" sldId="285"/>
        </pc:sldMkLst>
      </pc:sldChg>
      <pc:sldChg chg="add del">
        <pc:chgData name="Leonie Smith" userId="fed1330f33f5650e" providerId="LiveId" clId="{37990075-243E-490C-A03E-BCF40BBE6E4A}" dt="2022-10-31T06:03:17.906" v="1" actId="2696"/>
        <pc:sldMkLst>
          <pc:docMk/>
          <pc:sldMk cId="649213711" sldId="287"/>
        </pc:sldMkLst>
      </pc:sldChg>
      <pc:sldChg chg="add del">
        <pc:chgData name="Leonie Smith" userId="fed1330f33f5650e" providerId="LiveId" clId="{37990075-243E-490C-A03E-BCF40BBE6E4A}" dt="2022-10-31T06:03:21.669" v="2" actId="2696"/>
        <pc:sldMkLst>
          <pc:docMk/>
          <pc:sldMk cId="1313304012" sldId="288"/>
        </pc:sldMkLst>
      </pc:sldChg>
    </pc:docChg>
  </pc:docChgLst>
  <pc:docChgLst>
    <pc:chgData name="Leonie Smith" userId="fed1330f33f5650e" providerId="LiveId" clId="{1EEA1B2B-F575-4BA9-936B-3D88273432ED}"/>
    <pc:docChg chg="modSld">
      <pc:chgData name="Leonie Smith" userId="fed1330f33f5650e" providerId="LiveId" clId="{1EEA1B2B-F575-4BA9-936B-3D88273432ED}" dt="2023-12-21T03:30:27.684" v="57" actId="20577"/>
      <pc:docMkLst>
        <pc:docMk/>
      </pc:docMkLst>
      <pc:sldChg chg="addSp delSp modSp mod modTransition modAnim modNotesTx">
        <pc:chgData name="Leonie Smith" userId="fed1330f33f5650e" providerId="LiveId" clId="{1EEA1B2B-F575-4BA9-936B-3D88273432ED}" dt="2023-12-21T03:30:27.684" v="57" actId="20577"/>
        <pc:sldMkLst>
          <pc:docMk/>
          <pc:sldMk cId="1499918570" sldId="257"/>
        </pc:sldMkLst>
      </pc:sldChg>
      <pc:sldChg chg="addSp delSp modSp mod modTransition modAnim">
        <pc:chgData name="Leonie Smith" userId="fed1330f33f5650e" providerId="LiveId" clId="{1EEA1B2B-F575-4BA9-936B-3D88273432ED}" dt="2023-12-21T02:39:12.883" v="5"/>
        <pc:sldMkLst>
          <pc:docMk/>
          <pc:sldMk cId="454763615" sldId="259"/>
        </pc:sldMkLst>
      </pc:sldChg>
      <pc:sldChg chg="addSp delSp modSp mod modTransition modAnim">
        <pc:chgData name="Leonie Smith" userId="fed1330f33f5650e" providerId="LiveId" clId="{1EEA1B2B-F575-4BA9-936B-3D88273432ED}" dt="2023-12-21T02:39:48.156" v="8"/>
        <pc:sldMkLst>
          <pc:docMk/>
          <pc:sldMk cId="2346136586" sldId="260"/>
        </pc:sldMkLst>
      </pc:sldChg>
      <pc:sldChg chg="addSp delSp modSp mod modTransition modAnim">
        <pc:chgData name="Leonie Smith" userId="fed1330f33f5650e" providerId="LiveId" clId="{1EEA1B2B-F575-4BA9-936B-3D88273432ED}" dt="2023-12-21T02:40:17.379" v="11"/>
        <pc:sldMkLst>
          <pc:docMk/>
          <pc:sldMk cId="4037329247" sldId="261"/>
        </pc:sldMkLst>
      </pc:sldChg>
      <pc:sldChg chg="addSp delSp modSp mod modTransition modAnim">
        <pc:chgData name="Leonie Smith" userId="fed1330f33f5650e" providerId="LiveId" clId="{1EEA1B2B-F575-4BA9-936B-3D88273432ED}" dt="2023-12-21T02:40:39.662" v="14"/>
        <pc:sldMkLst>
          <pc:docMk/>
          <pc:sldMk cId="1909638311" sldId="262"/>
        </pc:sldMkLst>
      </pc:sldChg>
      <pc:sldChg chg="addSp delSp modSp mod modTransition modAnim">
        <pc:chgData name="Leonie Smith" userId="fed1330f33f5650e" providerId="LiveId" clId="{1EEA1B2B-F575-4BA9-936B-3D88273432ED}" dt="2023-12-21T02:41:07.924" v="17"/>
        <pc:sldMkLst>
          <pc:docMk/>
          <pc:sldMk cId="4044745628" sldId="264"/>
        </pc:sldMkLst>
      </pc:sldChg>
      <pc:sldChg chg="addSp delSp modSp mod modTransition modAnim">
        <pc:chgData name="Leonie Smith" userId="fed1330f33f5650e" providerId="LiveId" clId="{1EEA1B2B-F575-4BA9-936B-3D88273432ED}" dt="2023-12-21T02:41:28.879" v="20"/>
        <pc:sldMkLst>
          <pc:docMk/>
          <pc:sldMk cId="978260341" sldId="265"/>
        </pc:sldMkLst>
      </pc:sldChg>
      <pc:sldChg chg="addSp delSp modSp mod modTransition modAnim">
        <pc:chgData name="Leonie Smith" userId="fed1330f33f5650e" providerId="LiveId" clId="{1EEA1B2B-F575-4BA9-936B-3D88273432ED}" dt="2023-12-21T02:41:45.388" v="23"/>
        <pc:sldMkLst>
          <pc:docMk/>
          <pc:sldMk cId="3575870363" sldId="266"/>
        </pc:sldMkLst>
      </pc:sldChg>
      <pc:sldChg chg="addSp delSp modSp mod modTransition modAnim">
        <pc:chgData name="Leonie Smith" userId="fed1330f33f5650e" providerId="LiveId" clId="{1EEA1B2B-F575-4BA9-936B-3D88273432ED}" dt="2023-12-21T02:42:15.076" v="29"/>
        <pc:sldMkLst>
          <pc:docMk/>
          <pc:sldMk cId="4017137865" sldId="267"/>
        </pc:sldMkLst>
      </pc:sldChg>
      <pc:sldChg chg="addSp delSp modSp mod modTransition modAnim">
        <pc:chgData name="Leonie Smith" userId="fed1330f33f5650e" providerId="LiveId" clId="{1EEA1B2B-F575-4BA9-936B-3D88273432ED}" dt="2023-12-21T02:42:39.112" v="32"/>
        <pc:sldMkLst>
          <pc:docMk/>
          <pc:sldMk cId="3137811553" sldId="268"/>
        </pc:sldMkLst>
      </pc:sldChg>
      <pc:sldChg chg="addSp delSp modSp mod modTransition modAnim">
        <pc:chgData name="Leonie Smith" userId="fed1330f33f5650e" providerId="LiveId" clId="{1EEA1B2B-F575-4BA9-936B-3D88273432ED}" dt="2023-12-21T02:42:58.982" v="35"/>
        <pc:sldMkLst>
          <pc:docMk/>
          <pc:sldMk cId="3606421936" sldId="281"/>
        </pc:sldMkLst>
      </pc:sldChg>
      <pc:sldChg chg="addSp delSp modSp mod modTransition modAnim">
        <pc:chgData name="Leonie Smith" userId="fed1330f33f5650e" providerId="LiveId" clId="{1EEA1B2B-F575-4BA9-936B-3D88273432ED}" dt="2023-12-21T02:43:17.276" v="38"/>
        <pc:sldMkLst>
          <pc:docMk/>
          <pc:sldMk cId="3668421902" sldId="283"/>
        </pc:sldMkLst>
      </pc:sldChg>
      <pc:sldChg chg="addSp delSp modSp mod modTransition modAnim">
        <pc:chgData name="Leonie Smith" userId="fed1330f33f5650e" providerId="LiveId" clId="{1EEA1B2B-F575-4BA9-936B-3D88273432ED}" dt="2023-12-21T02:44:02.893" v="47"/>
        <pc:sldMkLst>
          <pc:docMk/>
          <pc:sldMk cId="1177910347" sldId="285"/>
        </pc:sldMkLst>
      </pc:sldChg>
    </pc:docChg>
  </pc:docChgLst>
  <pc:docChgLst>
    <pc:chgData name="Alfred Smith" userId="3c60a3631c0db8ad" providerId="LiveId" clId="{9F531A5A-46AD-4930-A4E4-035A936A11E1}"/>
    <pc:docChg chg="undo custSel modSld">
      <pc:chgData name="Alfred Smith" userId="3c60a3631c0db8ad" providerId="LiveId" clId="{9F531A5A-46AD-4930-A4E4-035A936A11E1}" dt="2025-04-29T08:25:53.929" v="54"/>
      <pc:docMkLst>
        <pc:docMk/>
      </pc:docMkLst>
      <pc:sldChg chg="addSp delSp modSp mod">
        <pc:chgData name="Alfred Smith" userId="3c60a3631c0db8ad" providerId="LiveId" clId="{9F531A5A-46AD-4930-A4E4-035A936A11E1}" dt="2025-04-16T09:13:33.692" v="1"/>
        <pc:sldMkLst>
          <pc:docMk/>
          <pc:sldMk cId="1499918570" sldId="257"/>
        </pc:sldMkLst>
        <pc:spChg chg="add mod">
          <ac:chgData name="Alfred Smith" userId="3c60a3631c0db8ad" providerId="LiveId" clId="{9F531A5A-46AD-4930-A4E4-035A936A11E1}" dt="2025-04-16T09:13:33.692" v="1"/>
          <ac:spMkLst>
            <pc:docMk/>
            <pc:sldMk cId="1499918570" sldId="257"/>
            <ac:spMk id="6" creationId="{8F324880-A474-5528-2AE6-C161546585C7}"/>
          </ac:spMkLst>
        </pc:spChg>
      </pc:sldChg>
      <pc:sldChg chg="modSp mod">
        <pc:chgData name="Alfred Smith" userId="3c60a3631c0db8ad" providerId="LiveId" clId="{9F531A5A-46AD-4930-A4E4-035A936A11E1}" dt="2025-04-29T08:10:41.749" v="2"/>
        <pc:sldMkLst>
          <pc:docMk/>
          <pc:sldMk cId="3788111665" sldId="258"/>
        </pc:sldMkLst>
        <pc:spChg chg="mod">
          <ac:chgData name="Alfred Smith" userId="3c60a3631c0db8ad" providerId="LiveId" clId="{9F531A5A-46AD-4930-A4E4-035A936A11E1}" dt="2025-04-29T08:10:41.749" v="2"/>
          <ac:spMkLst>
            <pc:docMk/>
            <pc:sldMk cId="3788111665" sldId="258"/>
            <ac:spMk id="2" creationId="{AF031A1E-E5CB-20F6-D80E-9C2764E8C340}"/>
          </ac:spMkLst>
        </pc:spChg>
      </pc:sldChg>
      <pc:sldChg chg="modSp mod">
        <pc:chgData name="Alfred Smith" userId="3c60a3631c0db8ad" providerId="LiveId" clId="{9F531A5A-46AD-4930-A4E4-035A936A11E1}" dt="2025-04-29T08:17:57.256" v="24"/>
        <pc:sldMkLst>
          <pc:docMk/>
          <pc:sldMk cId="2346136586" sldId="260"/>
        </pc:sldMkLst>
        <pc:spChg chg="mod">
          <ac:chgData name="Alfred Smith" userId="3c60a3631c0db8ad" providerId="LiveId" clId="{9F531A5A-46AD-4930-A4E4-035A936A11E1}" dt="2025-04-29T08:17:57.256" v="24"/>
          <ac:spMkLst>
            <pc:docMk/>
            <pc:sldMk cId="2346136586" sldId="260"/>
            <ac:spMk id="3" creationId="{A58184BD-88F1-BA02-40C1-D8403D0EEC0D}"/>
          </ac:spMkLst>
        </pc:spChg>
      </pc:sldChg>
      <pc:sldChg chg="modSp mod">
        <pc:chgData name="Alfred Smith" userId="3c60a3631c0db8ad" providerId="LiveId" clId="{9F531A5A-46AD-4930-A4E4-035A936A11E1}" dt="2025-04-29T08:18:44.660" v="29"/>
        <pc:sldMkLst>
          <pc:docMk/>
          <pc:sldMk cId="4037329247" sldId="261"/>
        </pc:sldMkLst>
        <pc:spChg chg="mod">
          <ac:chgData name="Alfred Smith" userId="3c60a3631c0db8ad" providerId="LiveId" clId="{9F531A5A-46AD-4930-A4E4-035A936A11E1}" dt="2025-04-29T08:18:44.660" v="29"/>
          <ac:spMkLst>
            <pc:docMk/>
            <pc:sldMk cId="4037329247" sldId="261"/>
            <ac:spMk id="3" creationId="{A58184BD-88F1-BA02-40C1-D8403D0EEC0D}"/>
          </ac:spMkLst>
        </pc:spChg>
      </pc:sldChg>
      <pc:sldChg chg="modSp mod">
        <pc:chgData name="Alfred Smith" userId="3c60a3631c0db8ad" providerId="LiveId" clId="{9F531A5A-46AD-4930-A4E4-035A936A11E1}" dt="2025-04-29T08:20:12.017" v="33" actId="404"/>
        <pc:sldMkLst>
          <pc:docMk/>
          <pc:sldMk cId="1909638311" sldId="262"/>
        </pc:sldMkLst>
        <pc:spChg chg="mod">
          <ac:chgData name="Alfred Smith" userId="3c60a3631c0db8ad" providerId="LiveId" clId="{9F531A5A-46AD-4930-A4E4-035A936A11E1}" dt="2025-04-29T08:20:12.017" v="33" actId="404"/>
          <ac:spMkLst>
            <pc:docMk/>
            <pc:sldMk cId="1909638311" sldId="262"/>
            <ac:spMk id="3" creationId="{A58184BD-88F1-BA02-40C1-D8403D0EEC0D}"/>
          </ac:spMkLst>
        </pc:spChg>
      </pc:sldChg>
      <pc:sldChg chg="modSp mod">
        <pc:chgData name="Alfred Smith" userId="3c60a3631c0db8ad" providerId="LiveId" clId="{9F531A5A-46AD-4930-A4E4-035A936A11E1}" dt="2025-04-29T08:20:30.431" v="35"/>
        <pc:sldMkLst>
          <pc:docMk/>
          <pc:sldMk cId="4044745628" sldId="264"/>
        </pc:sldMkLst>
        <pc:spChg chg="mod">
          <ac:chgData name="Alfred Smith" userId="3c60a3631c0db8ad" providerId="LiveId" clId="{9F531A5A-46AD-4930-A4E4-035A936A11E1}" dt="2025-04-29T08:20:30.431" v="35"/>
          <ac:spMkLst>
            <pc:docMk/>
            <pc:sldMk cId="4044745628" sldId="264"/>
            <ac:spMk id="3" creationId="{A58184BD-88F1-BA02-40C1-D8403D0EEC0D}"/>
          </ac:spMkLst>
        </pc:spChg>
      </pc:sldChg>
      <pc:sldChg chg="modSp mod">
        <pc:chgData name="Alfred Smith" userId="3c60a3631c0db8ad" providerId="LiveId" clId="{9F531A5A-46AD-4930-A4E4-035A936A11E1}" dt="2025-04-29T08:21:32.040" v="37"/>
        <pc:sldMkLst>
          <pc:docMk/>
          <pc:sldMk cId="978260341" sldId="265"/>
        </pc:sldMkLst>
        <pc:spChg chg="mod">
          <ac:chgData name="Alfred Smith" userId="3c60a3631c0db8ad" providerId="LiveId" clId="{9F531A5A-46AD-4930-A4E4-035A936A11E1}" dt="2025-04-29T08:21:32.040" v="37"/>
          <ac:spMkLst>
            <pc:docMk/>
            <pc:sldMk cId="978260341" sldId="265"/>
            <ac:spMk id="3" creationId="{A58184BD-88F1-BA02-40C1-D8403D0EEC0D}"/>
          </ac:spMkLst>
        </pc:spChg>
      </pc:sldChg>
      <pc:sldChg chg="modSp mod">
        <pc:chgData name="Alfred Smith" userId="3c60a3631c0db8ad" providerId="LiveId" clId="{9F531A5A-46AD-4930-A4E4-035A936A11E1}" dt="2025-04-29T08:21:55.357" v="39"/>
        <pc:sldMkLst>
          <pc:docMk/>
          <pc:sldMk cId="3575870363" sldId="266"/>
        </pc:sldMkLst>
        <pc:spChg chg="mod">
          <ac:chgData name="Alfred Smith" userId="3c60a3631c0db8ad" providerId="LiveId" clId="{9F531A5A-46AD-4930-A4E4-035A936A11E1}" dt="2025-04-29T08:21:55.357" v="39"/>
          <ac:spMkLst>
            <pc:docMk/>
            <pc:sldMk cId="3575870363" sldId="266"/>
            <ac:spMk id="3" creationId="{A58184BD-88F1-BA02-40C1-D8403D0EEC0D}"/>
          </ac:spMkLst>
        </pc:spChg>
      </pc:sldChg>
      <pc:sldChg chg="modSp mod">
        <pc:chgData name="Alfred Smith" userId="3c60a3631c0db8ad" providerId="LiveId" clId="{9F531A5A-46AD-4930-A4E4-035A936A11E1}" dt="2025-04-29T08:22:42.069" v="41"/>
        <pc:sldMkLst>
          <pc:docMk/>
          <pc:sldMk cId="4017137865" sldId="267"/>
        </pc:sldMkLst>
        <pc:spChg chg="mod">
          <ac:chgData name="Alfred Smith" userId="3c60a3631c0db8ad" providerId="LiveId" clId="{9F531A5A-46AD-4930-A4E4-035A936A11E1}" dt="2025-04-29T08:22:42.069" v="41"/>
          <ac:spMkLst>
            <pc:docMk/>
            <pc:sldMk cId="4017137865" sldId="267"/>
            <ac:spMk id="3" creationId="{A58184BD-88F1-BA02-40C1-D8403D0EEC0D}"/>
          </ac:spMkLst>
        </pc:spChg>
      </pc:sldChg>
      <pc:sldChg chg="modSp mod">
        <pc:chgData name="Alfred Smith" userId="3c60a3631c0db8ad" providerId="LiveId" clId="{9F531A5A-46AD-4930-A4E4-035A936A11E1}" dt="2025-04-29T08:23:14.716" v="44" actId="404"/>
        <pc:sldMkLst>
          <pc:docMk/>
          <pc:sldMk cId="3137811553" sldId="268"/>
        </pc:sldMkLst>
        <pc:spChg chg="mod">
          <ac:chgData name="Alfred Smith" userId="3c60a3631c0db8ad" providerId="LiveId" clId="{9F531A5A-46AD-4930-A4E4-035A936A11E1}" dt="2025-04-29T08:23:14.716" v="44" actId="404"/>
          <ac:spMkLst>
            <pc:docMk/>
            <pc:sldMk cId="3137811553" sldId="268"/>
            <ac:spMk id="3" creationId="{A58184BD-88F1-BA02-40C1-D8403D0EEC0D}"/>
          </ac:spMkLst>
        </pc:spChg>
      </pc:sldChg>
      <pc:sldChg chg="modSp mod">
        <pc:chgData name="Alfred Smith" userId="3c60a3631c0db8ad" providerId="LiveId" clId="{9F531A5A-46AD-4930-A4E4-035A936A11E1}" dt="2025-04-29T08:11:06.045" v="8" actId="20577"/>
        <pc:sldMkLst>
          <pc:docMk/>
          <pc:sldMk cId="4120481681" sldId="270"/>
        </pc:sldMkLst>
        <pc:spChg chg="mod">
          <ac:chgData name="Alfred Smith" userId="3c60a3631c0db8ad" providerId="LiveId" clId="{9F531A5A-46AD-4930-A4E4-035A936A11E1}" dt="2025-04-29T08:11:06.045" v="8" actId="20577"/>
          <ac:spMkLst>
            <pc:docMk/>
            <pc:sldMk cId="4120481681" sldId="270"/>
            <ac:spMk id="3" creationId="{273BA756-A711-2D81-806C-068A595F1496}"/>
          </ac:spMkLst>
        </pc:spChg>
      </pc:sldChg>
      <pc:sldChg chg="modSp mod">
        <pc:chgData name="Alfred Smith" userId="3c60a3631c0db8ad" providerId="LiveId" clId="{9F531A5A-46AD-4930-A4E4-035A936A11E1}" dt="2025-04-29T08:11:25.957" v="10" actId="20577"/>
        <pc:sldMkLst>
          <pc:docMk/>
          <pc:sldMk cId="939110669" sldId="271"/>
        </pc:sldMkLst>
        <pc:spChg chg="mod">
          <ac:chgData name="Alfred Smith" userId="3c60a3631c0db8ad" providerId="LiveId" clId="{9F531A5A-46AD-4930-A4E4-035A936A11E1}" dt="2025-04-29T08:11:25.957" v="10" actId="20577"/>
          <ac:spMkLst>
            <pc:docMk/>
            <pc:sldMk cId="939110669" sldId="271"/>
            <ac:spMk id="4" creationId="{E6E58329-E6B0-E24F-D8D8-5F0017F9A595}"/>
          </ac:spMkLst>
        </pc:spChg>
      </pc:sldChg>
      <pc:sldChg chg="modSp mod">
        <pc:chgData name="Alfred Smith" userId="3c60a3631c0db8ad" providerId="LiveId" clId="{9F531A5A-46AD-4930-A4E4-035A936A11E1}" dt="2025-04-29T08:11:32.799" v="11"/>
        <pc:sldMkLst>
          <pc:docMk/>
          <pc:sldMk cId="4024569785" sldId="272"/>
        </pc:sldMkLst>
        <pc:spChg chg="mod">
          <ac:chgData name="Alfred Smith" userId="3c60a3631c0db8ad" providerId="LiveId" clId="{9F531A5A-46AD-4930-A4E4-035A936A11E1}" dt="2025-04-29T08:11:32.799" v="11"/>
          <ac:spMkLst>
            <pc:docMk/>
            <pc:sldMk cId="4024569785" sldId="272"/>
            <ac:spMk id="2" creationId="{54909954-FA23-5257-A6A5-DFF3816CDB94}"/>
          </ac:spMkLst>
        </pc:spChg>
      </pc:sldChg>
      <pc:sldChg chg="modSp mod">
        <pc:chgData name="Alfred Smith" userId="3c60a3631c0db8ad" providerId="LiveId" clId="{9F531A5A-46AD-4930-A4E4-035A936A11E1}" dt="2025-04-29T08:11:39.923" v="12"/>
        <pc:sldMkLst>
          <pc:docMk/>
          <pc:sldMk cId="487179600" sldId="273"/>
        </pc:sldMkLst>
        <pc:spChg chg="mod">
          <ac:chgData name="Alfred Smith" userId="3c60a3631c0db8ad" providerId="LiveId" clId="{9F531A5A-46AD-4930-A4E4-035A936A11E1}" dt="2025-04-29T08:11:39.923" v="12"/>
          <ac:spMkLst>
            <pc:docMk/>
            <pc:sldMk cId="487179600" sldId="273"/>
            <ac:spMk id="2" creationId="{3E610202-6619-FEC0-4A0D-109EE8EED685}"/>
          </ac:spMkLst>
        </pc:spChg>
      </pc:sldChg>
      <pc:sldChg chg="modSp mod">
        <pc:chgData name="Alfred Smith" userId="3c60a3631c0db8ad" providerId="LiveId" clId="{9F531A5A-46AD-4930-A4E4-035A936A11E1}" dt="2025-04-29T08:11:49.436" v="13"/>
        <pc:sldMkLst>
          <pc:docMk/>
          <pc:sldMk cId="2996969115" sldId="275"/>
        </pc:sldMkLst>
        <pc:spChg chg="mod">
          <ac:chgData name="Alfred Smith" userId="3c60a3631c0db8ad" providerId="LiveId" clId="{9F531A5A-46AD-4930-A4E4-035A936A11E1}" dt="2025-04-29T08:11:49.436" v="13"/>
          <ac:spMkLst>
            <pc:docMk/>
            <pc:sldMk cId="2996969115" sldId="275"/>
            <ac:spMk id="2" creationId="{A4AA6355-ED76-44E7-19A4-262C63EE1CF2}"/>
          </ac:spMkLst>
        </pc:spChg>
      </pc:sldChg>
      <pc:sldChg chg="modSp mod">
        <pc:chgData name="Alfred Smith" userId="3c60a3631c0db8ad" providerId="LiveId" clId="{9F531A5A-46AD-4930-A4E4-035A936A11E1}" dt="2025-04-29T08:11:55.372" v="14"/>
        <pc:sldMkLst>
          <pc:docMk/>
          <pc:sldMk cId="2390376940" sldId="276"/>
        </pc:sldMkLst>
        <pc:spChg chg="mod">
          <ac:chgData name="Alfred Smith" userId="3c60a3631c0db8ad" providerId="LiveId" clId="{9F531A5A-46AD-4930-A4E4-035A936A11E1}" dt="2025-04-29T08:11:55.372" v="14"/>
          <ac:spMkLst>
            <pc:docMk/>
            <pc:sldMk cId="2390376940" sldId="276"/>
            <ac:spMk id="2" creationId="{CC748A39-4382-D7B5-4BEF-B106486B8BB6}"/>
          </ac:spMkLst>
        </pc:spChg>
      </pc:sldChg>
      <pc:sldChg chg="modSp mod">
        <pc:chgData name="Alfred Smith" userId="3c60a3631c0db8ad" providerId="LiveId" clId="{9F531A5A-46AD-4930-A4E4-035A936A11E1}" dt="2025-04-29T08:12:02.378" v="15"/>
        <pc:sldMkLst>
          <pc:docMk/>
          <pc:sldMk cId="4265919077" sldId="277"/>
        </pc:sldMkLst>
        <pc:spChg chg="mod">
          <ac:chgData name="Alfred Smith" userId="3c60a3631c0db8ad" providerId="LiveId" clId="{9F531A5A-46AD-4930-A4E4-035A936A11E1}" dt="2025-04-29T08:12:02.378" v="15"/>
          <ac:spMkLst>
            <pc:docMk/>
            <pc:sldMk cId="4265919077" sldId="277"/>
            <ac:spMk id="2" creationId="{735A52D0-7F3B-B4A7-7FD3-A67DC8FFB9DB}"/>
          </ac:spMkLst>
        </pc:spChg>
      </pc:sldChg>
      <pc:sldChg chg="modSp mod">
        <pc:chgData name="Alfred Smith" userId="3c60a3631c0db8ad" providerId="LiveId" clId="{9F531A5A-46AD-4930-A4E4-035A936A11E1}" dt="2025-04-29T08:12:12.416" v="16"/>
        <pc:sldMkLst>
          <pc:docMk/>
          <pc:sldMk cId="210266664" sldId="278"/>
        </pc:sldMkLst>
        <pc:spChg chg="mod">
          <ac:chgData name="Alfred Smith" userId="3c60a3631c0db8ad" providerId="LiveId" clId="{9F531A5A-46AD-4930-A4E4-035A936A11E1}" dt="2025-04-29T08:12:12.416" v="16"/>
          <ac:spMkLst>
            <pc:docMk/>
            <pc:sldMk cId="210266664" sldId="278"/>
            <ac:spMk id="2" creationId="{BB632123-8932-9C97-86DC-6523FE688830}"/>
          </ac:spMkLst>
        </pc:spChg>
      </pc:sldChg>
      <pc:sldChg chg="modSp mod">
        <pc:chgData name="Alfred Smith" userId="3c60a3631c0db8ad" providerId="LiveId" clId="{9F531A5A-46AD-4930-A4E4-035A936A11E1}" dt="2025-04-29T08:12:18.621" v="17"/>
        <pc:sldMkLst>
          <pc:docMk/>
          <pc:sldMk cId="888433145" sldId="279"/>
        </pc:sldMkLst>
        <pc:spChg chg="mod">
          <ac:chgData name="Alfred Smith" userId="3c60a3631c0db8ad" providerId="LiveId" clId="{9F531A5A-46AD-4930-A4E4-035A936A11E1}" dt="2025-04-29T08:12:18.621" v="17"/>
          <ac:spMkLst>
            <pc:docMk/>
            <pc:sldMk cId="888433145" sldId="279"/>
            <ac:spMk id="2" creationId="{C268526F-8EF3-4AB5-0E7A-4817BE7F1AC5}"/>
          </ac:spMkLst>
        </pc:spChg>
      </pc:sldChg>
      <pc:sldChg chg="modSp mod">
        <pc:chgData name="Alfred Smith" userId="3c60a3631c0db8ad" providerId="LiveId" clId="{9F531A5A-46AD-4930-A4E4-035A936A11E1}" dt="2025-04-29T08:24:00.598" v="47" actId="404"/>
        <pc:sldMkLst>
          <pc:docMk/>
          <pc:sldMk cId="3606421936" sldId="281"/>
        </pc:sldMkLst>
        <pc:spChg chg="mod">
          <ac:chgData name="Alfred Smith" userId="3c60a3631c0db8ad" providerId="LiveId" clId="{9F531A5A-46AD-4930-A4E4-035A936A11E1}" dt="2025-04-29T08:24:00.598" v="47" actId="404"/>
          <ac:spMkLst>
            <pc:docMk/>
            <pc:sldMk cId="3606421936" sldId="281"/>
            <ac:spMk id="3" creationId="{A58184BD-88F1-BA02-40C1-D8403D0EEC0D}"/>
          </ac:spMkLst>
        </pc:spChg>
      </pc:sldChg>
      <pc:sldChg chg="modSp mod">
        <pc:chgData name="Alfred Smith" userId="3c60a3631c0db8ad" providerId="LiveId" clId="{9F531A5A-46AD-4930-A4E4-035A936A11E1}" dt="2025-04-29T08:12:25.178" v="18"/>
        <pc:sldMkLst>
          <pc:docMk/>
          <pc:sldMk cId="406336200" sldId="282"/>
        </pc:sldMkLst>
        <pc:spChg chg="mod">
          <ac:chgData name="Alfred Smith" userId="3c60a3631c0db8ad" providerId="LiveId" clId="{9F531A5A-46AD-4930-A4E4-035A936A11E1}" dt="2025-04-29T08:12:25.178" v="18"/>
          <ac:spMkLst>
            <pc:docMk/>
            <pc:sldMk cId="406336200" sldId="282"/>
            <ac:spMk id="2" creationId="{0093282F-3540-528D-CDA8-8F0604694900}"/>
          </ac:spMkLst>
        </pc:spChg>
      </pc:sldChg>
      <pc:sldChg chg="modSp mod">
        <pc:chgData name="Alfred Smith" userId="3c60a3631c0db8ad" providerId="LiveId" clId="{9F531A5A-46AD-4930-A4E4-035A936A11E1}" dt="2025-04-29T08:24:43.323" v="52"/>
        <pc:sldMkLst>
          <pc:docMk/>
          <pc:sldMk cId="3668421902" sldId="283"/>
        </pc:sldMkLst>
        <pc:spChg chg="mod">
          <ac:chgData name="Alfred Smith" userId="3c60a3631c0db8ad" providerId="LiveId" clId="{9F531A5A-46AD-4930-A4E4-035A936A11E1}" dt="2025-04-29T08:24:43.323" v="52"/>
          <ac:spMkLst>
            <pc:docMk/>
            <pc:sldMk cId="3668421902" sldId="283"/>
            <ac:spMk id="3" creationId="{A58184BD-88F1-BA02-40C1-D8403D0EEC0D}"/>
          </ac:spMkLst>
        </pc:spChg>
      </pc:sldChg>
      <pc:sldChg chg="modSp mod">
        <pc:chgData name="Alfred Smith" userId="3c60a3631c0db8ad" providerId="LiveId" clId="{9F531A5A-46AD-4930-A4E4-035A936A11E1}" dt="2025-04-29T08:12:31.637" v="19"/>
        <pc:sldMkLst>
          <pc:docMk/>
          <pc:sldMk cId="4225220584" sldId="284"/>
        </pc:sldMkLst>
        <pc:spChg chg="mod">
          <ac:chgData name="Alfred Smith" userId="3c60a3631c0db8ad" providerId="LiveId" clId="{9F531A5A-46AD-4930-A4E4-035A936A11E1}" dt="2025-04-29T08:12:31.637" v="19"/>
          <ac:spMkLst>
            <pc:docMk/>
            <pc:sldMk cId="4225220584" sldId="284"/>
            <ac:spMk id="2" creationId="{6CB6A2DF-6CFD-DF2A-E77D-F0F647A37753}"/>
          </ac:spMkLst>
        </pc:spChg>
      </pc:sldChg>
      <pc:sldChg chg="addSp delSp modSp mod">
        <pc:chgData name="Alfred Smith" userId="3c60a3631c0db8ad" providerId="LiveId" clId="{9F531A5A-46AD-4930-A4E4-035A936A11E1}" dt="2025-04-29T08:25:53.929" v="54"/>
        <pc:sldMkLst>
          <pc:docMk/>
          <pc:sldMk cId="1177910347" sldId="285"/>
        </pc:sldMkLst>
        <pc:spChg chg="add mod">
          <ac:chgData name="Alfred Smith" userId="3c60a3631c0db8ad" providerId="LiveId" clId="{9F531A5A-46AD-4930-A4E4-035A936A11E1}" dt="2025-04-29T08:25:53.929" v="54"/>
          <ac:spMkLst>
            <pc:docMk/>
            <pc:sldMk cId="1177910347" sldId="285"/>
            <ac:spMk id="2" creationId="{EDF937E2-3C6D-B328-0166-6A0C7902F3CC}"/>
          </ac:spMkLst>
        </pc:spChg>
      </pc:sldChg>
      <pc:sldChg chg="modSp mod">
        <pc:chgData name="Alfred Smith" userId="3c60a3631c0db8ad" providerId="LiveId" clId="{9F531A5A-46AD-4930-A4E4-035A936A11E1}" dt="2025-04-29T08:12:38.578" v="20"/>
        <pc:sldMkLst>
          <pc:docMk/>
          <pc:sldMk cId="541711375" sldId="286"/>
        </pc:sldMkLst>
        <pc:spChg chg="mod">
          <ac:chgData name="Alfred Smith" userId="3c60a3631c0db8ad" providerId="LiveId" clId="{9F531A5A-46AD-4930-A4E4-035A936A11E1}" dt="2025-04-29T08:12:38.578" v="20"/>
          <ac:spMkLst>
            <pc:docMk/>
            <pc:sldMk cId="541711375" sldId="286"/>
            <ac:spMk id="2" creationId="{3E4145E6-4C75-19F3-D433-AD1948E46901}"/>
          </ac:spMkLst>
        </pc:spChg>
      </pc:sldChg>
    </pc:docChg>
  </pc:docChgLst>
  <pc:docChgLst>
    <pc:chgData name="Leonie Smith" userId="fed1330f33f5650e" providerId="LiveId" clId="{E4AB1A27-6097-4000-BD54-4956C1679411}"/>
    <pc:docChg chg="custSel modSld">
      <pc:chgData name="Leonie Smith" userId="fed1330f33f5650e" providerId="LiveId" clId="{E4AB1A27-6097-4000-BD54-4956C1679411}" dt="2022-11-21T07:20:10.957" v="59" actId="20577"/>
      <pc:docMkLst>
        <pc:docMk/>
      </pc:docMkLst>
      <pc:sldChg chg="addSp modSp mod">
        <pc:chgData name="Leonie Smith" userId="fed1330f33f5650e" providerId="LiveId" clId="{E4AB1A27-6097-4000-BD54-4956C1679411}" dt="2022-11-21T07:14:41.532" v="7" actId="1076"/>
        <pc:sldMkLst>
          <pc:docMk/>
          <pc:sldMk cId="3788111665" sldId="258"/>
        </pc:sldMkLst>
      </pc:sldChg>
      <pc:sldChg chg="addSp modSp">
        <pc:chgData name="Leonie Smith" userId="fed1330f33f5650e" providerId="LiveId" clId="{E4AB1A27-6097-4000-BD54-4956C1679411}" dt="2022-11-21T07:14:47.968" v="8"/>
        <pc:sldMkLst>
          <pc:docMk/>
          <pc:sldMk cId="4120481681" sldId="270"/>
        </pc:sldMkLst>
      </pc:sldChg>
      <pc:sldChg chg="addSp delSp modSp mod">
        <pc:chgData name="Leonie Smith" userId="fed1330f33f5650e" providerId="LiveId" clId="{E4AB1A27-6097-4000-BD54-4956C1679411}" dt="2022-11-21T07:18:18.921" v="35" actId="20577"/>
        <pc:sldMkLst>
          <pc:docMk/>
          <pc:sldMk cId="939110669" sldId="271"/>
        </pc:sldMkLst>
      </pc:sldChg>
      <pc:sldChg chg="addSp modSp mod">
        <pc:chgData name="Leonie Smith" userId="fed1330f33f5650e" providerId="LiveId" clId="{E4AB1A27-6097-4000-BD54-4956C1679411}" dt="2022-11-21T07:18:44.422" v="38" actId="1076"/>
        <pc:sldMkLst>
          <pc:docMk/>
          <pc:sldMk cId="4024569785" sldId="272"/>
        </pc:sldMkLst>
      </pc:sldChg>
      <pc:sldChg chg="addSp modSp mod">
        <pc:chgData name="Leonie Smith" userId="fed1330f33f5650e" providerId="LiveId" clId="{E4AB1A27-6097-4000-BD54-4956C1679411}" dt="2022-11-21T07:18:54.334" v="40" actId="20577"/>
        <pc:sldMkLst>
          <pc:docMk/>
          <pc:sldMk cId="487179600" sldId="273"/>
        </pc:sldMkLst>
      </pc:sldChg>
      <pc:sldChg chg="addSp modSp mod">
        <pc:chgData name="Leonie Smith" userId="fed1330f33f5650e" providerId="LiveId" clId="{E4AB1A27-6097-4000-BD54-4956C1679411}" dt="2022-11-21T07:19:15.601" v="45" actId="20577"/>
        <pc:sldMkLst>
          <pc:docMk/>
          <pc:sldMk cId="2996969115" sldId="275"/>
        </pc:sldMkLst>
      </pc:sldChg>
      <pc:sldChg chg="addSp modSp mod">
        <pc:chgData name="Leonie Smith" userId="fed1330f33f5650e" providerId="LiveId" clId="{E4AB1A27-6097-4000-BD54-4956C1679411}" dt="2022-11-21T07:19:22.691" v="47" actId="20577"/>
        <pc:sldMkLst>
          <pc:docMk/>
          <pc:sldMk cId="2390376940" sldId="276"/>
        </pc:sldMkLst>
      </pc:sldChg>
      <pc:sldChg chg="addSp modSp mod">
        <pc:chgData name="Leonie Smith" userId="fed1330f33f5650e" providerId="LiveId" clId="{E4AB1A27-6097-4000-BD54-4956C1679411}" dt="2022-11-21T07:19:28.900" v="49" actId="20577"/>
        <pc:sldMkLst>
          <pc:docMk/>
          <pc:sldMk cId="4265919077" sldId="277"/>
        </pc:sldMkLst>
      </pc:sldChg>
      <pc:sldChg chg="addSp modSp mod">
        <pc:chgData name="Leonie Smith" userId="fed1330f33f5650e" providerId="LiveId" clId="{E4AB1A27-6097-4000-BD54-4956C1679411}" dt="2022-11-21T07:19:34.634" v="51" actId="20577"/>
        <pc:sldMkLst>
          <pc:docMk/>
          <pc:sldMk cId="210266664" sldId="278"/>
        </pc:sldMkLst>
      </pc:sldChg>
      <pc:sldChg chg="addSp modSp mod">
        <pc:chgData name="Leonie Smith" userId="fed1330f33f5650e" providerId="LiveId" clId="{E4AB1A27-6097-4000-BD54-4956C1679411}" dt="2022-11-21T07:19:42.705" v="53" actId="20577"/>
        <pc:sldMkLst>
          <pc:docMk/>
          <pc:sldMk cId="888433145" sldId="279"/>
        </pc:sldMkLst>
      </pc:sldChg>
      <pc:sldChg chg="addSp modSp mod">
        <pc:chgData name="Leonie Smith" userId="fed1330f33f5650e" providerId="LiveId" clId="{E4AB1A27-6097-4000-BD54-4956C1679411}" dt="2022-11-21T07:19:54.893" v="55" actId="20577"/>
        <pc:sldMkLst>
          <pc:docMk/>
          <pc:sldMk cId="406336200" sldId="282"/>
        </pc:sldMkLst>
      </pc:sldChg>
      <pc:sldChg chg="addSp modSp mod">
        <pc:chgData name="Leonie Smith" userId="fed1330f33f5650e" providerId="LiveId" clId="{E4AB1A27-6097-4000-BD54-4956C1679411}" dt="2022-11-21T07:20:02.818" v="57" actId="20577"/>
        <pc:sldMkLst>
          <pc:docMk/>
          <pc:sldMk cId="4225220584" sldId="284"/>
        </pc:sldMkLst>
      </pc:sldChg>
      <pc:sldChg chg="addSp modSp mod">
        <pc:chgData name="Leonie Smith" userId="fed1330f33f5650e" providerId="LiveId" clId="{E4AB1A27-6097-4000-BD54-4956C1679411}" dt="2022-11-21T07:20:10.957" v="59" actId="20577"/>
        <pc:sldMkLst>
          <pc:docMk/>
          <pc:sldMk cId="541711375" sldId="286"/>
        </pc:sldMkLst>
      </pc:sldChg>
    </pc:docChg>
  </pc:docChgLst>
  <pc:docChgLst>
    <pc:chgData name="Alfred Smith" userId="3c60a3631c0db8ad" providerId="LiveId" clId="{D1D3AFE4-0DFB-4FB9-AFF9-34F23824C184}"/>
    <pc:docChg chg="undo custSel modSld">
      <pc:chgData name="Alfred Smith" userId="3c60a3631c0db8ad" providerId="LiveId" clId="{D1D3AFE4-0DFB-4FB9-AFF9-34F23824C184}" dt="2024-07-22T09:10:44.485" v="34"/>
      <pc:docMkLst>
        <pc:docMk/>
      </pc:docMkLst>
      <pc:sldChg chg="modSp mod">
        <pc:chgData name="Alfred Smith" userId="3c60a3631c0db8ad" providerId="LiveId" clId="{D1D3AFE4-0DFB-4FB9-AFF9-34F23824C184}" dt="2024-07-22T09:00:12.707" v="3" actId="12"/>
        <pc:sldMkLst>
          <pc:docMk/>
          <pc:sldMk cId="1499918570" sldId="257"/>
        </pc:sldMkLst>
      </pc:sldChg>
      <pc:sldChg chg="modSp mod">
        <pc:chgData name="Alfred Smith" userId="3c60a3631c0db8ad" providerId="LiveId" clId="{D1D3AFE4-0DFB-4FB9-AFF9-34F23824C184}" dt="2024-07-22T09:07:59.356" v="8"/>
        <pc:sldMkLst>
          <pc:docMk/>
          <pc:sldMk cId="2346136586" sldId="260"/>
        </pc:sldMkLst>
      </pc:sldChg>
      <pc:sldChg chg="modSp mod">
        <pc:chgData name="Alfred Smith" userId="3c60a3631c0db8ad" providerId="LiveId" clId="{D1D3AFE4-0DFB-4FB9-AFF9-34F23824C184}" dt="2024-07-22T09:08:16.935" v="12"/>
        <pc:sldMkLst>
          <pc:docMk/>
          <pc:sldMk cId="4037329247" sldId="261"/>
        </pc:sldMkLst>
      </pc:sldChg>
      <pc:sldChg chg="modSp mod">
        <pc:chgData name="Alfred Smith" userId="3c60a3631c0db8ad" providerId="LiveId" clId="{D1D3AFE4-0DFB-4FB9-AFF9-34F23824C184}" dt="2024-07-22T09:08:33.309" v="15" actId="6549"/>
        <pc:sldMkLst>
          <pc:docMk/>
          <pc:sldMk cId="1909638311" sldId="262"/>
        </pc:sldMkLst>
      </pc:sldChg>
      <pc:sldChg chg="modSp mod">
        <pc:chgData name="Alfred Smith" userId="3c60a3631c0db8ad" providerId="LiveId" clId="{D1D3AFE4-0DFB-4FB9-AFF9-34F23824C184}" dt="2024-07-22T09:09:01.134" v="20"/>
        <pc:sldMkLst>
          <pc:docMk/>
          <pc:sldMk cId="4044745628" sldId="264"/>
        </pc:sldMkLst>
      </pc:sldChg>
      <pc:sldChg chg="modSp mod">
        <pc:chgData name="Alfred Smith" userId="3c60a3631c0db8ad" providerId="LiveId" clId="{D1D3AFE4-0DFB-4FB9-AFF9-34F23824C184}" dt="2024-07-22T09:09:32.072" v="24"/>
        <pc:sldMkLst>
          <pc:docMk/>
          <pc:sldMk cId="3575870363" sldId="266"/>
        </pc:sldMkLst>
      </pc:sldChg>
      <pc:sldChg chg="modSp mod">
        <pc:chgData name="Alfred Smith" userId="3c60a3631c0db8ad" providerId="LiveId" clId="{D1D3AFE4-0DFB-4FB9-AFF9-34F23824C184}" dt="2024-07-22T09:09:44.251" v="26"/>
        <pc:sldMkLst>
          <pc:docMk/>
          <pc:sldMk cId="4017137865" sldId="267"/>
        </pc:sldMkLst>
      </pc:sldChg>
      <pc:sldChg chg="modSp mod">
        <pc:chgData name="Alfred Smith" userId="3c60a3631c0db8ad" providerId="LiveId" clId="{D1D3AFE4-0DFB-4FB9-AFF9-34F23824C184}" dt="2024-07-22T09:09:58.182" v="28"/>
        <pc:sldMkLst>
          <pc:docMk/>
          <pc:sldMk cId="3137811553" sldId="268"/>
        </pc:sldMkLst>
      </pc:sldChg>
      <pc:sldChg chg="addSp modSp">
        <pc:chgData name="Alfred Smith" userId="3c60a3631c0db8ad" providerId="LiveId" clId="{D1D3AFE4-0DFB-4FB9-AFF9-34F23824C184}" dt="2024-07-22T09:01:52.004" v="4"/>
        <pc:sldMkLst>
          <pc:docMk/>
          <pc:sldMk cId="4120481681" sldId="270"/>
        </pc:sldMkLst>
      </pc:sldChg>
      <pc:sldChg chg="modSp mod">
        <pc:chgData name="Alfred Smith" userId="3c60a3631c0db8ad" providerId="LiveId" clId="{D1D3AFE4-0DFB-4FB9-AFF9-34F23824C184}" dt="2024-07-22T09:10:15.334" v="30"/>
        <pc:sldMkLst>
          <pc:docMk/>
          <pc:sldMk cId="3606421936" sldId="281"/>
        </pc:sldMkLst>
      </pc:sldChg>
      <pc:sldChg chg="modSp mod">
        <pc:chgData name="Alfred Smith" userId="3c60a3631c0db8ad" providerId="LiveId" clId="{D1D3AFE4-0DFB-4FB9-AFF9-34F23824C184}" dt="2024-07-22T09:10:32.153" v="32"/>
        <pc:sldMkLst>
          <pc:docMk/>
          <pc:sldMk cId="3668421902" sldId="283"/>
        </pc:sldMkLst>
      </pc:sldChg>
      <pc:sldChg chg="modSp mod">
        <pc:chgData name="Alfred Smith" userId="3c60a3631c0db8ad" providerId="LiveId" clId="{D1D3AFE4-0DFB-4FB9-AFF9-34F23824C184}" dt="2024-07-22T09:10:44.485" v="34"/>
        <pc:sldMkLst>
          <pc:docMk/>
          <pc:sldMk cId="1177910347" sldId="285"/>
        </pc:sldMkLst>
      </pc:sldChg>
    </pc:docChg>
  </pc:docChgLst>
  <pc:docChgLst>
    <pc:chgData name="Alfred Smith" userId="3c60a3631c0db8ad" providerId="LiveId" clId="{9463D73A-9E3A-4400-B03A-37715D26AABE}"/>
    <pc:docChg chg="undo custSel modSld">
      <pc:chgData name="Alfred Smith" userId="3c60a3631c0db8ad" providerId="LiveId" clId="{9463D73A-9E3A-4400-B03A-37715D26AABE}" dt="2025-05-16T08:08:08.601" v="19"/>
      <pc:docMkLst>
        <pc:docMk/>
      </pc:docMkLst>
      <pc:sldChg chg="delSp mod">
        <pc:chgData name="Alfred Smith" userId="3c60a3631c0db8ad" providerId="LiveId" clId="{9463D73A-9E3A-4400-B03A-37715D26AABE}" dt="2025-05-16T07:41:38.441" v="0" actId="478"/>
        <pc:sldMkLst>
          <pc:docMk/>
          <pc:sldMk cId="1499918570" sldId="257"/>
        </pc:sldMkLst>
        <pc:spChg chg="del">
          <ac:chgData name="Alfred Smith" userId="3c60a3631c0db8ad" providerId="LiveId" clId="{9463D73A-9E3A-4400-B03A-37715D26AABE}" dt="2025-05-16T07:41:38.441" v="0" actId="478"/>
          <ac:spMkLst>
            <pc:docMk/>
            <pc:sldMk cId="1499918570" sldId="257"/>
            <ac:spMk id="5" creationId="{BD1B8360-7B23-A27D-0FE2-B248CB3FCA7D}"/>
          </ac:spMkLst>
        </pc:spChg>
      </pc:sldChg>
      <pc:sldChg chg="modSp">
        <pc:chgData name="Alfred Smith" userId="3c60a3631c0db8ad" providerId="LiveId" clId="{9463D73A-9E3A-4400-B03A-37715D26AABE}" dt="2025-05-16T07:42:29.288" v="1"/>
        <pc:sldMkLst>
          <pc:docMk/>
          <pc:sldMk cId="3788111665" sldId="258"/>
        </pc:sldMkLst>
        <pc:spChg chg="mod">
          <ac:chgData name="Alfred Smith" userId="3c60a3631c0db8ad" providerId="LiveId" clId="{9463D73A-9E3A-4400-B03A-37715D26AABE}" dt="2025-05-16T07:42:29.288" v="1"/>
          <ac:spMkLst>
            <pc:docMk/>
            <pc:sldMk cId="3788111665" sldId="258"/>
            <ac:spMk id="2" creationId="{AF031A1E-E5CB-20F6-D80E-9C2764E8C340}"/>
          </ac:spMkLst>
        </pc:spChg>
      </pc:sldChg>
      <pc:sldChg chg="modSp mod">
        <pc:chgData name="Alfred Smith" userId="3c60a3631c0db8ad" providerId="LiveId" clId="{9463D73A-9E3A-4400-B03A-37715D26AABE}" dt="2025-05-16T08:04:23.718" v="9"/>
        <pc:sldMkLst>
          <pc:docMk/>
          <pc:sldMk cId="2346136586" sldId="260"/>
        </pc:sldMkLst>
        <pc:spChg chg="mod">
          <ac:chgData name="Alfred Smith" userId="3c60a3631c0db8ad" providerId="LiveId" clId="{9463D73A-9E3A-4400-B03A-37715D26AABE}" dt="2025-05-16T08:04:23.718" v="9"/>
          <ac:spMkLst>
            <pc:docMk/>
            <pc:sldMk cId="2346136586" sldId="260"/>
            <ac:spMk id="3" creationId="{A58184BD-88F1-BA02-40C1-D8403D0EEC0D}"/>
          </ac:spMkLst>
        </pc:spChg>
      </pc:sldChg>
      <pc:sldChg chg="modSp mod">
        <pc:chgData name="Alfred Smith" userId="3c60a3631c0db8ad" providerId="LiveId" clId="{9463D73A-9E3A-4400-B03A-37715D26AABE}" dt="2025-05-16T08:04:36.571" v="10"/>
        <pc:sldMkLst>
          <pc:docMk/>
          <pc:sldMk cId="4037329247" sldId="261"/>
        </pc:sldMkLst>
        <pc:spChg chg="mod">
          <ac:chgData name="Alfred Smith" userId="3c60a3631c0db8ad" providerId="LiveId" clId="{9463D73A-9E3A-4400-B03A-37715D26AABE}" dt="2025-05-16T08:04:36.571" v="10"/>
          <ac:spMkLst>
            <pc:docMk/>
            <pc:sldMk cId="4037329247" sldId="261"/>
            <ac:spMk id="3" creationId="{A58184BD-88F1-BA02-40C1-D8403D0EEC0D}"/>
          </ac:spMkLst>
        </pc:spChg>
      </pc:sldChg>
      <pc:sldChg chg="modSp mod">
        <pc:chgData name="Alfred Smith" userId="3c60a3631c0db8ad" providerId="LiveId" clId="{9463D73A-9E3A-4400-B03A-37715D26AABE}" dt="2025-05-16T08:04:55.947" v="11"/>
        <pc:sldMkLst>
          <pc:docMk/>
          <pc:sldMk cId="1909638311" sldId="262"/>
        </pc:sldMkLst>
        <pc:spChg chg="mod">
          <ac:chgData name="Alfred Smith" userId="3c60a3631c0db8ad" providerId="LiveId" clId="{9463D73A-9E3A-4400-B03A-37715D26AABE}" dt="2025-05-16T08:04:55.947" v="11"/>
          <ac:spMkLst>
            <pc:docMk/>
            <pc:sldMk cId="1909638311" sldId="262"/>
            <ac:spMk id="3" creationId="{A58184BD-88F1-BA02-40C1-D8403D0EEC0D}"/>
          </ac:spMkLst>
        </pc:spChg>
      </pc:sldChg>
      <pc:sldChg chg="modSp mod">
        <pc:chgData name="Alfred Smith" userId="3c60a3631c0db8ad" providerId="LiveId" clId="{9463D73A-9E3A-4400-B03A-37715D26AABE}" dt="2025-05-16T08:05:47.089" v="12"/>
        <pc:sldMkLst>
          <pc:docMk/>
          <pc:sldMk cId="4044745628" sldId="264"/>
        </pc:sldMkLst>
        <pc:spChg chg="mod">
          <ac:chgData name="Alfred Smith" userId="3c60a3631c0db8ad" providerId="LiveId" clId="{9463D73A-9E3A-4400-B03A-37715D26AABE}" dt="2025-05-16T08:05:47.089" v="12"/>
          <ac:spMkLst>
            <pc:docMk/>
            <pc:sldMk cId="4044745628" sldId="264"/>
            <ac:spMk id="3" creationId="{A58184BD-88F1-BA02-40C1-D8403D0EEC0D}"/>
          </ac:spMkLst>
        </pc:spChg>
      </pc:sldChg>
      <pc:sldChg chg="modSp mod">
        <pc:chgData name="Alfred Smith" userId="3c60a3631c0db8ad" providerId="LiveId" clId="{9463D73A-9E3A-4400-B03A-37715D26AABE}" dt="2025-05-16T08:06:12.897" v="13"/>
        <pc:sldMkLst>
          <pc:docMk/>
          <pc:sldMk cId="978260341" sldId="265"/>
        </pc:sldMkLst>
        <pc:spChg chg="mod">
          <ac:chgData name="Alfred Smith" userId="3c60a3631c0db8ad" providerId="LiveId" clId="{9463D73A-9E3A-4400-B03A-37715D26AABE}" dt="2025-05-16T08:06:12.897" v="13"/>
          <ac:spMkLst>
            <pc:docMk/>
            <pc:sldMk cId="978260341" sldId="265"/>
            <ac:spMk id="3" creationId="{A58184BD-88F1-BA02-40C1-D8403D0EEC0D}"/>
          </ac:spMkLst>
        </pc:spChg>
      </pc:sldChg>
      <pc:sldChg chg="modSp mod">
        <pc:chgData name="Alfred Smith" userId="3c60a3631c0db8ad" providerId="LiveId" clId="{9463D73A-9E3A-4400-B03A-37715D26AABE}" dt="2025-05-16T08:06:34.457" v="14"/>
        <pc:sldMkLst>
          <pc:docMk/>
          <pc:sldMk cId="3575870363" sldId="266"/>
        </pc:sldMkLst>
        <pc:spChg chg="mod">
          <ac:chgData name="Alfred Smith" userId="3c60a3631c0db8ad" providerId="LiveId" clId="{9463D73A-9E3A-4400-B03A-37715D26AABE}" dt="2025-05-16T08:06:34.457" v="14"/>
          <ac:spMkLst>
            <pc:docMk/>
            <pc:sldMk cId="3575870363" sldId="266"/>
            <ac:spMk id="3" creationId="{A58184BD-88F1-BA02-40C1-D8403D0EEC0D}"/>
          </ac:spMkLst>
        </pc:spChg>
      </pc:sldChg>
      <pc:sldChg chg="modSp mod">
        <pc:chgData name="Alfred Smith" userId="3c60a3631c0db8ad" providerId="LiveId" clId="{9463D73A-9E3A-4400-B03A-37715D26AABE}" dt="2025-05-16T08:06:50.990" v="15"/>
        <pc:sldMkLst>
          <pc:docMk/>
          <pc:sldMk cId="4017137865" sldId="267"/>
        </pc:sldMkLst>
        <pc:spChg chg="mod">
          <ac:chgData name="Alfred Smith" userId="3c60a3631c0db8ad" providerId="LiveId" clId="{9463D73A-9E3A-4400-B03A-37715D26AABE}" dt="2025-05-16T08:06:50.990" v="15"/>
          <ac:spMkLst>
            <pc:docMk/>
            <pc:sldMk cId="4017137865" sldId="267"/>
            <ac:spMk id="3" creationId="{A58184BD-88F1-BA02-40C1-D8403D0EEC0D}"/>
          </ac:spMkLst>
        </pc:spChg>
      </pc:sldChg>
      <pc:sldChg chg="modSp mod">
        <pc:chgData name="Alfred Smith" userId="3c60a3631c0db8ad" providerId="LiveId" clId="{9463D73A-9E3A-4400-B03A-37715D26AABE}" dt="2025-05-16T08:07:11.654" v="16"/>
        <pc:sldMkLst>
          <pc:docMk/>
          <pc:sldMk cId="3137811553" sldId="268"/>
        </pc:sldMkLst>
        <pc:spChg chg="mod">
          <ac:chgData name="Alfred Smith" userId="3c60a3631c0db8ad" providerId="LiveId" clId="{9463D73A-9E3A-4400-B03A-37715D26AABE}" dt="2025-05-16T08:07:11.654" v="16"/>
          <ac:spMkLst>
            <pc:docMk/>
            <pc:sldMk cId="3137811553" sldId="268"/>
            <ac:spMk id="3" creationId="{A58184BD-88F1-BA02-40C1-D8403D0EEC0D}"/>
          </ac:spMkLst>
        </pc:spChg>
      </pc:sldChg>
      <pc:sldChg chg="modSp">
        <pc:chgData name="Alfred Smith" userId="3c60a3631c0db8ad" providerId="LiveId" clId="{9463D73A-9E3A-4400-B03A-37715D26AABE}" dt="2025-05-16T07:42:29.288" v="1"/>
        <pc:sldMkLst>
          <pc:docMk/>
          <pc:sldMk cId="4120481681" sldId="270"/>
        </pc:sldMkLst>
        <pc:spChg chg="mod">
          <ac:chgData name="Alfred Smith" userId="3c60a3631c0db8ad" providerId="LiveId" clId="{9463D73A-9E3A-4400-B03A-37715D26AABE}" dt="2025-05-16T07:42:29.288" v="1"/>
          <ac:spMkLst>
            <pc:docMk/>
            <pc:sldMk cId="4120481681" sldId="270"/>
            <ac:spMk id="3" creationId="{273BA756-A711-2D81-806C-068A595F1496}"/>
          </ac:spMkLst>
        </pc:spChg>
      </pc:sldChg>
      <pc:sldChg chg="modSp">
        <pc:chgData name="Alfred Smith" userId="3c60a3631c0db8ad" providerId="LiveId" clId="{9463D73A-9E3A-4400-B03A-37715D26AABE}" dt="2025-05-16T07:42:29.288" v="1"/>
        <pc:sldMkLst>
          <pc:docMk/>
          <pc:sldMk cId="939110669" sldId="271"/>
        </pc:sldMkLst>
        <pc:spChg chg="mod">
          <ac:chgData name="Alfred Smith" userId="3c60a3631c0db8ad" providerId="LiveId" clId="{9463D73A-9E3A-4400-B03A-37715D26AABE}" dt="2025-05-16T07:42:29.288" v="1"/>
          <ac:spMkLst>
            <pc:docMk/>
            <pc:sldMk cId="939110669" sldId="271"/>
            <ac:spMk id="4" creationId="{E6E58329-E6B0-E24F-D8D8-5F0017F9A595}"/>
          </ac:spMkLst>
        </pc:spChg>
      </pc:sldChg>
      <pc:sldChg chg="modSp">
        <pc:chgData name="Alfred Smith" userId="3c60a3631c0db8ad" providerId="LiveId" clId="{9463D73A-9E3A-4400-B03A-37715D26AABE}" dt="2025-05-16T07:42:29.288" v="1"/>
        <pc:sldMkLst>
          <pc:docMk/>
          <pc:sldMk cId="4024569785" sldId="272"/>
        </pc:sldMkLst>
        <pc:spChg chg="mod">
          <ac:chgData name="Alfred Smith" userId="3c60a3631c0db8ad" providerId="LiveId" clId="{9463D73A-9E3A-4400-B03A-37715D26AABE}" dt="2025-05-16T07:42:29.288" v="1"/>
          <ac:spMkLst>
            <pc:docMk/>
            <pc:sldMk cId="4024569785" sldId="272"/>
            <ac:spMk id="2" creationId="{54909954-FA23-5257-A6A5-DFF3816CDB94}"/>
          </ac:spMkLst>
        </pc:spChg>
      </pc:sldChg>
      <pc:sldChg chg="modSp">
        <pc:chgData name="Alfred Smith" userId="3c60a3631c0db8ad" providerId="LiveId" clId="{9463D73A-9E3A-4400-B03A-37715D26AABE}" dt="2025-05-16T07:42:29.288" v="1"/>
        <pc:sldMkLst>
          <pc:docMk/>
          <pc:sldMk cId="487179600" sldId="273"/>
        </pc:sldMkLst>
        <pc:spChg chg="mod">
          <ac:chgData name="Alfred Smith" userId="3c60a3631c0db8ad" providerId="LiveId" clId="{9463D73A-9E3A-4400-B03A-37715D26AABE}" dt="2025-05-16T07:42:29.288" v="1"/>
          <ac:spMkLst>
            <pc:docMk/>
            <pc:sldMk cId="487179600" sldId="273"/>
            <ac:spMk id="2" creationId="{3E610202-6619-FEC0-4A0D-109EE8EED685}"/>
          </ac:spMkLst>
        </pc:spChg>
      </pc:sldChg>
      <pc:sldChg chg="modSp">
        <pc:chgData name="Alfred Smith" userId="3c60a3631c0db8ad" providerId="LiveId" clId="{9463D73A-9E3A-4400-B03A-37715D26AABE}" dt="2025-05-16T07:42:29.288" v="1"/>
        <pc:sldMkLst>
          <pc:docMk/>
          <pc:sldMk cId="2996969115" sldId="275"/>
        </pc:sldMkLst>
        <pc:spChg chg="mod">
          <ac:chgData name="Alfred Smith" userId="3c60a3631c0db8ad" providerId="LiveId" clId="{9463D73A-9E3A-4400-B03A-37715D26AABE}" dt="2025-05-16T07:42:29.288" v="1"/>
          <ac:spMkLst>
            <pc:docMk/>
            <pc:sldMk cId="2996969115" sldId="275"/>
            <ac:spMk id="2" creationId="{A4AA6355-ED76-44E7-19A4-262C63EE1CF2}"/>
          </ac:spMkLst>
        </pc:spChg>
      </pc:sldChg>
      <pc:sldChg chg="modSp">
        <pc:chgData name="Alfred Smith" userId="3c60a3631c0db8ad" providerId="LiveId" clId="{9463D73A-9E3A-4400-B03A-37715D26AABE}" dt="2025-05-16T07:42:29.288" v="1"/>
        <pc:sldMkLst>
          <pc:docMk/>
          <pc:sldMk cId="2390376940" sldId="276"/>
        </pc:sldMkLst>
        <pc:spChg chg="mod">
          <ac:chgData name="Alfred Smith" userId="3c60a3631c0db8ad" providerId="LiveId" clId="{9463D73A-9E3A-4400-B03A-37715D26AABE}" dt="2025-05-16T07:42:29.288" v="1"/>
          <ac:spMkLst>
            <pc:docMk/>
            <pc:sldMk cId="2390376940" sldId="276"/>
            <ac:spMk id="2" creationId="{CC748A39-4382-D7B5-4BEF-B106486B8BB6}"/>
          </ac:spMkLst>
        </pc:spChg>
      </pc:sldChg>
      <pc:sldChg chg="modSp">
        <pc:chgData name="Alfred Smith" userId="3c60a3631c0db8ad" providerId="LiveId" clId="{9463D73A-9E3A-4400-B03A-37715D26AABE}" dt="2025-05-16T07:42:29.288" v="1"/>
        <pc:sldMkLst>
          <pc:docMk/>
          <pc:sldMk cId="4265919077" sldId="277"/>
        </pc:sldMkLst>
        <pc:spChg chg="mod">
          <ac:chgData name="Alfred Smith" userId="3c60a3631c0db8ad" providerId="LiveId" clId="{9463D73A-9E3A-4400-B03A-37715D26AABE}" dt="2025-05-16T07:42:29.288" v="1"/>
          <ac:spMkLst>
            <pc:docMk/>
            <pc:sldMk cId="4265919077" sldId="277"/>
            <ac:spMk id="2" creationId="{735A52D0-7F3B-B4A7-7FD3-A67DC8FFB9DB}"/>
          </ac:spMkLst>
        </pc:spChg>
      </pc:sldChg>
      <pc:sldChg chg="modSp">
        <pc:chgData name="Alfred Smith" userId="3c60a3631c0db8ad" providerId="LiveId" clId="{9463D73A-9E3A-4400-B03A-37715D26AABE}" dt="2025-05-16T07:42:29.288" v="1"/>
        <pc:sldMkLst>
          <pc:docMk/>
          <pc:sldMk cId="210266664" sldId="278"/>
        </pc:sldMkLst>
        <pc:spChg chg="mod">
          <ac:chgData name="Alfred Smith" userId="3c60a3631c0db8ad" providerId="LiveId" clId="{9463D73A-9E3A-4400-B03A-37715D26AABE}" dt="2025-05-16T07:42:29.288" v="1"/>
          <ac:spMkLst>
            <pc:docMk/>
            <pc:sldMk cId="210266664" sldId="278"/>
            <ac:spMk id="2" creationId="{BB632123-8932-9C97-86DC-6523FE688830}"/>
          </ac:spMkLst>
        </pc:spChg>
      </pc:sldChg>
      <pc:sldChg chg="modSp">
        <pc:chgData name="Alfred Smith" userId="3c60a3631c0db8ad" providerId="LiveId" clId="{9463D73A-9E3A-4400-B03A-37715D26AABE}" dt="2025-05-16T07:42:29.288" v="1"/>
        <pc:sldMkLst>
          <pc:docMk/>
          <pc:sldMk cId="888433145" sldId="279"/>
        </pc:sldMkLst>
        <pc:spChg chg="mod">
          <ac:chgData name="Alfred Smith" userId="3c60a3631c0db8ad" providerId="LiveId" clId="{9463D73A-9E3A-4400-B03A-37715D26AABE}" dt="2025-05-16T07:42:29.288" v="1"/>
          <ac:spMkLst>
            <pc:docMk/>
            <pc:sldMk cId="888433145" sldId="279"/>
            <ac:spMk id="2" creationId="{C268526F-8EF3-4AB5-0E7A-4817BE7F1AC5}"/>
          </ac:spMkLst>
        </pc:spChg>
      </pc:sldChg>
      <pc:sldChg chg="modSp mod">
        <pc:chgData name="Alfred Smith" userId="3c60a3631c0db8ad" providerId="LiveId" clId="{9463D73A-9E3A-4400-B03A-37715D26AABE}" dt="2025-05-16T08:07:29.164" v="17"/>
        <pc:sldMkLst>
          <pc:docMk/>
          <pc:sldMk cId="3606421936" sldId="281"/>
        </pc:sldMkLst>
        <pc:spChg chg="mod">
          <ac:chgData name="Alfred Smith" userId="3c60a3631c0db8ad" providerId="LiveId" clId="{9463D73A-9E3A-4400-B03A-37715D26AABE}" dt="2025-05-16T08:07:29.164" v="17"/>
          <ac:spMkLst>
            <pc:docMk/>
            <pc:sldMk cId="3606421936" sldId="281"/>
            <ac:spMk id="3" creationId="{A58184BD-88F1-BA02-40C1-D8403D0EEC0D}"/>
          </ac:spMkLst>
        </pc:spChg>
      </pc:sldChg>
      <pc:sldChg chg="modSp">
        <pc:chgData name="Alfred Smith" userId="3c60a3631c0db8ad" providerId="LiveId" clId="{9463D73A-9E3A-4400-B03A-37715D26AABE}" dt="2025-05-16T07:42:29.288" v="1"/>
        <pc:sldMkLst>
          <pc:docMk/>
          <pc:sldMk cId="406336200" sldId="282"/>
        </pc:sldMkLst>
        <pc:spChg chg="mod">
          <ac:chgData name="Alfred Smith" userId="3c60a3631c0db8ad" providerId="LiveId" clId="{9463D73A-9E3A-4400-B03A-37715D26AABE}" dt="2025-05-16T07:42:29.288" v="1"/>
          <ac:spMkLst>
            <pc:docMk/>
            <pc:sldMk cId="406336200" sldId="282"/>
            <ac:spMk id="2" creationId="{0093282F-3540-528D-CDA8-8F0604694900}"/>
          </ac:spMkLst>
        </pc:spChg>
      </pc:sldChg>
      <pc:sldChg chg="modSp mod">
        <pc:chgData name="Alfred Smith" userId="3c60a3631c0db8ad" providerId="LiveId" clId="{9463D73A-9E3A-4400-B03A-37715D26AABE}" dt="2025-05-16T08:07:51.816" v="18"/>
        <pc:sldMkLst>
          <pc:docMk/>
          <pc:sldMk cId="3668421902" sldId="283"/>
        </pc:sldMkLst>
        <pc:spChg chg="mod">
          <ac:chgData name="Alfred Smith" userId="3c60a3631c0db8ad" providerId="LiveId" clId="{9463D73A-9E3A-4400-B03A-37715D26AABE}" dt="2025-05-16T08:07:51.816" v="18"/>
          <ac:spMkLst>
            <pc:docMk/>
            <pc:sldMk cId="3668421902" sldId="283"/>
            <ac:spMk id="3" creationId="{A58184BD-88F1-BA02-40C1-D8403D0EEC0D}"/>
          </ac:spMkLst>
        </pc:spChg>
      </pc:sldChg>
      <pc:sldChg chg="modSp">
        <pc:chgData name="Alfred Smith" userId="3c60a3631c0db8ad" providerId="LiveId" clId="{9463D73A-9E3A-4400-B03A-37715D26AABE}" dt="2025-05-16T07:42:29.288" v="1"/>
        <pc:sldMkLst>
          <pc:docMk/>
          <pc:sldMk cId="4225220584" sldId="284"/>
        </pc:sldMkLst>
        <pc:spChg chg="mod">
          <ac:chgData name="Alfred Smith" userId="3c60a3631c0db8ad" providerId="LiveId" clId="{9463D73A-9E3A-4400-B03A-37715D26AABE}" dt="2025-05-16T07:42:29.288" v="1"/>
          <ac:spMkLst>
            <pc:docMk/>
            <pc:sldMk cId="4225220584" sldId="284"/>
            <ac:spMk id="2" creationId="{6CB6A2DF-6CFD-DF2A-E77D-F0F647A37753}"/>
          </ac:spMkLst>
        </pc:spChg>
      </pc:sldChg>
      <pc:sldChg chg="modSp mod">
        <pc:chgData name="Alfred Smith" userId="3c60a3631c0db8ad" providerId="LiveId" clId="{9463D73A-9E3A-4400-B03A-37715D26AABE}" dt="2025-05-16T08:08:08.601" v="19"/>
        <pc:sldMkLst>
          <pc:docMk/>
          <pc:sldMk cId="1177910347" sldId="285"/>
        </pc:sldMkLst>
        <pc:spChg chg="mod">
          <ac:chgData name="Alfred Smith" userId="3c60a3631c0db8ad" providerId="LiveId" clId="{9463D73A-9E3A-4400-B03A-37715D26AABE}" dt="2025-05-16T08:08:08.601" v="19"/>
          <ac:spMkLst>
            <pc:docMk/>
            <pc:sldMk cId="1177910347" sldId="285"/>
            <ac:spMk id="2" creationId="{EDF937E2-3C6D-B328-0166-6A0C7902F3CC}"/>
          </ac:spMkLst>
        </pc:spChg>
      </pc:sldChg>
      <pc:sldChg chg="modSp">
        <pc:chgData name="Alfred Smith" userId="3c60a3631c0db8ad" providerId="LiveId" clId="{9463D73A-9E3A-4400-B03A-37715D26AABE}" dt="2025-05-16T07:42:29.288" v="1"/>
        <pc:sldMkLst>
          <pc:docMk/>
          <pc:sldMk cId="541711375" sldId="286"/>
        </pc:sldMkLst>
        <pc:spChg chg="mod">
          <ac:chgData name="Alfred Smith" userId="3c60a3631c0db8ad" providerId="LiveId" clId="{9463D73A-9E3A-4400-B03A-37715D26AABE}" dt="2025-05-16T07:42:29.288" v="1"/>
          <ac:spMkLst>
            <pc:docMk/>
            <pc:sldMk cId="541711375" sldId="286"/>
            <ac:spMk id="2" creationId="{3E4145E6-4C75-19F3-D433-AD1948E469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454D-D579-42EC-9EC2-4A960A1D67C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49CB-0CD8-4FDE-883B-7DB180295A91}" type="slidenum">
              <a:rPr lang="en-IN" smtClean="0"/>
              <a:t>‹#›</a:t>
            </a:fld>
            <a:endParaRPr lang="en-IN"/>
          </a:p>
        </p:txBody>
      </p:sp>
    </p:spTree>
    <p:extLst>
      <p:ext uri="{BB962C8B-B14F-4D97-AF65-F5344CB8AC3E}">
        <p14:creationId xmlns:p14="http://schemas.microsoft.com/office/powerpoint/2010/main" val="170094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36 Legion</a:t>
            </a:r>
          </a:p>
          <a:p>
            <a:pPr algn="l"/>
            <a:r>
              <a:rPr lang="en-IN" sz="1800" b="0" i="0" u="none" strike="noStrike" baseline="0" dirty="0">
                <a:latin typeface="TimesNewRomanPSMT"/>
              </a:rPr>
              <a:t>1. Legion - Matt 8:28-34; Mark 5:1-20; Luke 8:26-39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2. Woman touching Jesus’ cloak &amp; Jairus’ daughter - Matthew 9:18-26; Mark 5:21-</a:t>
            </a:r>
          </a:p>
          <a:p>
            <a:pPr algn="l"/>
            <a:r>
              <a:rPr lang="en-IN" sz="1800" b="0" i="0" u="none" strike="noStrike" baseline="0" dirty="0">
                <a:latin typeface="TimesNewRomanPSMT"/>
              </a:rPr>
              <a:t>43; Luke 8:40-56 (Top)</a:t>
            </a:r>
          </a:p>
          <a:p>
            <a:pPr algn="l"/>
            <a:r>
              <a:rPr lang="en-US" sz="1800" b="0" i="0" u="none" strike="noStrike" baseline="0" dirty="0">
                <a:latin typeface="TimesNewRomanPSMT"/>
              </a:rPr>
              <a:t>3. John Beheaded - Matt 14:1-12; Mark 6:14-29; Luke 9:7-9 (Right Bottom)</a:t>
            </a:r>
          </a:p>
          <a:p>
            <a:pPr algn="l"/>
            <a:r>
              <a:rPr lang="en-US" sz="1800" b="0" i="0" u="none" strike="noStrike" baseline="0" dirty="0">
                <a:latin typeface="TimesNewRomanPSMT"/>
              </a:rPr>
              <a:t>4. 1st Miracle with loaves - Matt 14:13-21; Mark 6:30-44;luke 9:10-17; John 6:1-15</a:t>
            </a:r>
          </a:p>
          <a:p>
            <a:pPr algn="l"/>
            <a:r>
              <a:rPr lang="en-IN" sz="1800" b="0" i="0" u="none" strike="noStrike" baseline="0" dirty="0">
                <a:latin typeface="TimesNewRomanPSMT"/>
              </a:rPr>
              <a:t>(Left Bottom)</a:t>
            </a:r>
          </a:p>
          <a:p>
            <a:pPr algn="l"/>
            <a:r>
              <a:rPr lang="en-US" sz="1800" b="0" i="0" u="none" strike="noStrike" baseline="0" dirty="0">
                <a:latin typeface="TimesNewRomanPSMT"/>
              </a:rPr>
              <a:t>5. Jesus walks on Water - Matt 14:22-33; Mark 6:45-52; John 6:16-21 (Center)</a:t>
            </a:r>
            <a:endParaRPr lang="en-IN" dirty="0"/>
          </a:p>
        </p:txBody>
      </p:sp>
      <p:sp>
        <p:nvSpPr>
          <p:cNvPr id="4" name="Slide Number Placeholder 3"/>
          <p:cNvSpPr>
            <a:spLocks noGrp="1"/>
          </p:cNvSpPr>
          <p:nvPr>
            <p:ph type="sldNum" sz="quarter" idx="5"/>
          </p:nvPr>
        </p:nvSpPr>
        <p:spPr/>
        <p:txBody>
          <a:bodyPr/>
          <a:lstStyle/>
          <a:p>
            <a:fld id="{367E49CB-0CD8-4FDE-883B-7DB180295A91}" type="slidenum">
              <a:rPr lang="en-IN" smtClean="0"/>
              <a:t>1</a:t>
            </a:fld>
            <a:endParaRPr lang="en-IN"/>
          </a:p>
        </p:txBody>
      </p:sp>
    </p:spTree>
    <p:extLst>
      <p:ext uri="{BB962C8B-B14F-4D97-AF65-F5344CB8AC3E}">
        <p14:creationId xmlns:p14="http://schemas.microsoft.com/office/powerpoint/2010/main" val="381487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normAutofit/>
          </a:bodyPr>
          <a:lstStyle/>
          <a:p>
            <a:r>
              <a:rPr lang="en-IN" sz="6600" dirty="0"/>
              <a:t>36-1</a:t>
            </a:r>
          </a:p>
        </p:txBody>
      </p:sp>
      <p:pic>
        <p:nvPicPr>
          <p:cNvPr id="7" name="Audio 6">
            <a:hlinkClick r:id="" action="ppaction://media"/>
            <a:extLst>
              <a:ext uri="{FF2B5EF4-FFF2-40B4-BE49-F238E27FC236}">
                <a16:creationId xmlns:a16="http://schemas.microsoft.com/office/drawing/2014/main" id="{DFFF8442-23BD-FE22-226A-B8B3C54B61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8F324880-A474-5528-2AE6-C161546585C7}"/>
              </a:ext>
            </a:extLst>
          </p:cNvPr>
          <p:cNvSpPr txBox="1">
            <a:spLocks/>
          </p:cNvSpPr>
          <p:nvPr/>
        </p:nvSpPr>
        <p:spPr>
          <a:xfrm>
            <a:off x="990600" y="1978025"/>
            <a:ext cx="105156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800" dirty="0">
                <a:solidFill>
                  <a:srgbClr val="2C3943"/>
                </a:solidFill>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93"/>
    </mc:Choice>
    <mc:Fallback xmlns="">
      <p:transition spd="slow" advTm="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9E6F1-E6B9-D382-B2F6-ACC6511EFB96}"/>
              </a:ext>
            </a:extLst>
          </p:cNvPr>
          <p:cNvPicPr>
            <a:picLocks noChangeAspect="1"/>
          </p:cNvPicPr>
          <p:nvPr/>
        </p:nvPicPr>
        <p:blipFill>
          <a:blip r:embed="rId2"/>
          <a:stretch>
            <a:fillRect/>
          </a:stretch>
        </p:blipFill>
        <p:spPr>
          <a:xfrm>
            <a:off x="0" y="1"/>
            <a:ext cx="12444390" cy="6858000"/>
          </a:xfrm>
          <a:prstGeom prst="rect">
            <a:avLst/>
          </a:prstGeom>
        </p:spPr>
      </p:pic>
      <p:sp>
        <p:nvSpPr>
          <p:cNvPr id="2" name="TextBox 1">
            <a:extLst>
              <a:ext uri="{FF2B5EF4-FFF2-40B4-BE49-F238E27FC236}">
                <a16:creationId xmlns:a16="http://schemas.microsoft.com/office/drawing/2014/main" id="{3E610202-6619-FEC0-4A0D-109EE8EED685}"/>
              </a:ext>
            </a:extLst>
          </p:cNvPr>
          <p:cNvSpPr txBox="1"/>
          <p:nvPr/>
        </p:nvSpPr>
        <p:spPr>
          <a:xfrm>
            <a:off x="9607714" y="418627"/>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30ཡང་ཡེ་ཤུས་ཁོ་ལ་“ཁྱོད་ཀྱི་མིང་ལ་ཅི་ཟེར་”ཞེས་དྲིས་ཤིང༌། མི་དེས་“དཔུང་ཚོགས་ཟེར་”ཞེས་སྨྲས། དེ་ནི་གདོན་འདྲེ་མང་པོ་ཁོའི་ནང་ལ་འཛུལ་ཡོད་པའི་ཕྱིར་རོ། 31དེ་ཚོས་ཁོང་ལ་དམྱལ་བར་འགྲོ་དགོས་པའི་བཀའ་མ་གནང་བའི་ཞུ་བ་ནན་གྱིས་ཕུལ།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30“What is your name?” Jesus asked.</a:t>
            </a:r>
          </a:p>
          <a:p>
            <a:r>
              <a:rPr lang="en-US" sz="4000" dirty="0">
                <a:solidFill>
                  <a:srgbClr val="777A7B"/>
                </a:solidFill>
                <a:latin typeface="Arial" panose="020B0604020202020204" pitchFamily="34" charset="0"/>
              </a:rPr>
              <a:t>“Legion,” he replied, because many demons had gone into him. 31And the demons kept begging Jesus not to order them to go into the Abyss.</a:t>
            </a:r>
            <a:endParaRPr lang="en-IN" dirty="0"/>
          </a:p>
        </p:txBody>
      </p:sp>
      <p:pic>
        <p:nvPicPr>
          <p:cNvPr id="7" name="Audio 6">
            <a:hlinkClick r:id="" action="ppaction://media"/>
            <a:extLst>
              <a:ext uri="{FF2B5EF4-FFF2-40B4-BE49-F238E27FC236}">
                <a16:creationId xmlns:a16="http://schemas.microsoft.com/office/drawing/2014/main" id="{AA86B7F6-1CAF-C670-1BBD-A9681E1A84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422"/>
    </mc:Choice>
    <mc:Fallback xmlns="">
      <p:transition spd="slow" advTm="18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AB588-7FC7-6F06-FB80-0ED8F87C775D}"/>
              </a:ext>
            </a:extLst>
          </p:cNvPr>
          <p:cNvPicPr>
            <a:picLocks noChangeAspect="1"/>
          </p:cNvPicPr>
          <p:nvPr/>
        </p:nvPicPr>
        <p:blipFill>
          <a:blip r:embed="rId2"/>
          <a:stretch>
            <a:fillRect/>
          </a:stretch>
        </p:blipFill>
        <p:spPr>
          <a:xfrm>
            <a:off x="0" y="0"/>
            <a:ext cx="12565480" cy="6858000"/>
          </a:xfrm>
          <a:prstGeom prst="rect">
            <a:avLst/>
          </a:prstGeom>
        </p:spPr>
      </p:pic>
      <p:sp>
        <p:nvSpPr>
          <p:cNvPr id="2" name="TextBox 1">
            <a:extLst>
              <a:ext uri="{FF2B5EF4-FFF2-40B4-BE49-F238E27FC236}">
                <a16:creationId xmlns:a16="http://schemas.microsoft.com/office/drawing/2014/main" id="{A4AA6355-ED76-44E7-19A4-262C63EE1CF2}"/>
              </a:ext>
            </a:extLst>
          </p:cNvPr>
          <p:cNvSpPr txBox="1"/>
          <p:nvPr/>
        </p:nvSpPr>
        <p:spPr>
          <a:xfrm>
            <a:off x="9856027" y="559304"/>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32དེའི་ཚེ་རིའི་ལོགས་སུ་ཕག་ཁྱུ་ཆེན་པོ་ཞིག་འཚོ་བཞིན་ཡོད་པ་དང༌། གདོན་འདྲེ་དེ་ཚོས་ཡེ་ཤུ་ལ་ཕག་པ་ལ་འཛུལ་བའི་ཆོག་མཆན་ཞུས་ནས་ཁོང་གིས་དེ་ཚོ་ལ་དགོངས་པ་གནང༌།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32</a:t>
            </a:r>
            <a:r>
              <a:rPr lang="en-US" sz="4400" dirty="0">
                <a:solidFill>
                  <a:srgbClr val="121212"/>
                </a:solidFill>
                <a:latin typeface="Arial" panose="020B0604020202020204" pitchFamily="34" charset="0"/>
              </a:rPr>
              <a:t>A large herd of pigs was feeding there on the hillside. The demons begged Jesus to let them go into the pigs. And he allowed it.</a:t>
            </a:r>
            <a:endParaRPr lang="en-IN" dirty="0"/>
          </a:p>
        </p:txBody>
      </p:sp>
      <p:pic>
        <p:nvPicPr>
          <p:cNvPr id="7" name="Audio 6">
            <a:hlinkClick r:id="" action="ppaction://media"/>
            <a:extLst>
              <a:ext uri="{FF2B5EF4-FFF2-40B4-BE49-F238E27FC236}">
                <a16:creationId xmlns:a16="http://schemas.microsoft.com/office/drawing/2014/main" id="{985D55FB-2BC1-CE6F-0ED9-4FC3AB3043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333"/>
    </mc:Choice>
    <mc:Fallback xmlns="">
      <p:transition spd="slow" advTm="1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4AB5-BC0C-4749-82ED-DE9F43A2E63B}"/>
              </a:ext>
            </a:extLst>
          </p:cNvPr>
          <p:cNvPicPr>
            <a:picLocks noChangeAspect="1"/>
          </p:cNvPicPr>
          <p:nvPr/>
        </p:nvPicPr>
        <p:blipFill>
          <a:blip r:embed="rId2"/>
          <a:stretch>
            <a:fillRect/>
          </a:stretch>
        </p:blipFill>
        <p:spPr>
          <a:xfrm>
            <a:off x="0" y="0"/>
            <a:ext cx="12524014" cy="6858000"/>
          </a:xfrm>
          <a:prstGeom prst="rect">
            <a:avLst/>
          </a:prstGeom>
        </p:spPr>
      </p:pic>
      <p:sp>
        <p:nvSpPr>
          <p:cNvPr id="2" name="TextBox 1">
            <a:extLst>
              <a:ext uri="{FF2B5EF4-FFF2-40B4-BE49-F238E27FC236}">
                <a16:creationId xmlns:a16="http://schemas.microsoft.com/office/drawing/2014/main" id="{CC748A39-4382-D7B5-4BEF-B106486B8BB6}"/>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33གདོན་འདྲེ་དེ་ཚོ་མི་དེ་ནས་ཕྱིར་ཐོན་ཏེ་ཕག་པའི་ནང་དུ་འཛུལ་ཤིང༌། ཕག་པ་གཡང་གཟར་དུ་མཆོངས་ཤིང་མཚོའི་ནང་དུ་ནུབ་ནས་ཤིའོ།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33Then the demons came out of the man and went into the pigs, and the herd rushed down the steep bank into the lake and was drowned.</a:t>
            </a:r>
            <a:endParaRPr lang="en-IN" dirty="0"/>
          </a:p>
        </p:txBody>
      </p:sp>
      <p:pic>
        <p:nvPicPr>
          <p:cNvPr id="6" name="Audio 5">
            <a:hlinkClick r:id="" action="ppaction://media"/>
            <a:extLst>
              <a:ext uri="{FF2B5EF4-FFF2-40B4-BE49-F238E27FC236}">
                <a16:creationId xmlns:a16="http://schemas.microsoft.com/office/drawing/2014/main" id="{96F7075C-3A40-A825-32E6-799D3CF5E8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68"/>
    </mc:Choice>
    <mc:Fallback xmlns="">
      <p:transition spd="slow" advTm="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276B-79E4-F10F-8A41-A6EE8C481174}"/>
              </a:ext>
            </a:extLst>
          </p:cNvPr>
          <p:cNvPicPr>
            <a:picLocks noChangeAspect="1"/>
          </p:cNvPicPr>
          <p:nvPr/>
        </p:nvPicPr>
        <p:blipFill>
          <a:blip r:embed="rId2"/>
          <a:stretch>
            <a:fillRect/>
          </a:stretch>
        </p:blipFill>
        <p:spPr>
          <a:xfrm>
            <a:off x="0" y="1"/>
            <a:ext cx="12247808" cy="6858000"/>
          </a:xfrm>
          <a:prstGeom prst="rect">
            <a:avLst/>
          </a:prstGeom>
        </p:spPr>
      </p:pic>
      <p:sp>
        <p:nvSpPr>
          <p:cNvPr id="2" name="TextBox 1">
            <a:extLst>
              <a:ext uri="{FF2B5EF4-FFF2-40B4-BE49-F238E27FC236}">
                <a16:creationId xmlns:a16="http://schemas.microsoft.com/office/drawing/2014/main" id="{735A52D0-7F3B-B4A7-7FD3-A67DC8FFB9DB}"/>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34ཕག་རྫི་རྣམས་ཀྱིས་དེ་མཐོང་ནས་བྲོས་ཏེ་གྲོང་ཁྱེར་དང་སྡེ་པའི་མི་རྣམས་ལ་གནས་ཚུལ་དེ་བཤད།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34When those tending the pigs saw what had happened, they ran off and reported this in the town and countryside.</a:t>
            </a:r>
            <a:endParaRPr lang="en-IN" dirty="0"/>
          </a:p>
        </p:txBody>
      </p:sp>
      <p:pic>
        <p:nvPicPr>
          <p:cNvPr id="11" name="Audio 10">
            <a:hlinkClick r:id="" action="ppaction://media"/>
            <a:extLst>
              <a:ext uri="{FF2B5EF4-FFF2-40B4-BE49-F238E27FC236}">
                <a16:creationId xmlns:a16="http://schemas.microsoft.com/office/drawing/2014/main" id="{975A0736-E707-AF6C-DBFA-981A381729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909"/>
    </mc:Choice>
    <mc:Fallback xmlns="">
      <p:transition spd="slow" advTm="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E81E7-1CF9-A31E-99D3-E072EB1626CD}"/>
              </a:ext>
            </a:extLst>
          </p:cNvPr>
          <p:cNvPicPr>
            <a:picLocks noChangeAspect="1"/>
          </p:cNvPicPr>
          <p:nvPr/>
        </p:nvPicPr>
        <p:blipFill>
          <a:blip r:embed="rId2"/>
          <a:stretch>
            <a:fillRect/>
          </a:stretch>
        </p:blipFill>
        <p:spPr>
          <a:xfrm>
            <a:off x="0" y="1"/>
            <a:ext cx="12287658" cy="6858000"/>
          </a:xfrm>
          <a:prstGeom prst="rect">
            <a:avLst/>
          </a:prstGeom>
        </p:spPr>
      </p:pic>
      <p:sp>
        <p:nvSpPr>
          <p:cNvPr id="2" name="TextBox 1">
            <a:extLst>
              <a:ext uri="{FF2B5EF4-FFF2-40B4-BE49-F238E27FC236}">
                <a16:creationId xmlns:a16="http://schemas.microsoft.com/office/drawing/2014/main" id="{BB632123-8932-9C97-86DC-6523FE68883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35མི་རྣམས་ཅི་བྱུང་བར་ལྟ་རུ་ཡོང༌། ཁོ་ཚོ་ཡེ་ཤུའི་དྲུང་དུ་སླེབས་དུས། དེ་སྔོན་གདོན་འདྲེས་བཟུང་བའི་མི་དེ་དྲན་པ་གསོས་ཤིང་གོས་གྱོན་ནས་ཡེ་ཤུའི་ཞབས་ཀྱི་མདུན་ལ་བསྡད་ཡོད་པ་མཐོང་སྟེ་འཇིགས་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691745"/>
          </a:xfrm>
          <a:prstGeom prst="rect">
            <a:avLst/>
          </a:prstGeom>
          <a:noFill/>
        </p:spPr>
        <p:txBody>
          <a:bodyPr wrap="square" rtlCol="0">
            <a:noAutofit/>
          </a:bodyPr>
          <a:lstStyle/>
          <a:p>
            <a:r>
              <a:rPr lang="en-US" sz="4000" dirty="0">
                <a:solidFill>
                  <a:srgbClr val="777A7B"/>
                </a:solidFill>
                <a:latin typeface="Arial" panose="020B0604020202020204" pitchFamily="34" charset="0"/>
              </a:rPr>
              <a:t>35So the people went out to see what had happened. They came to Jesus and found the man whom the demons had left, sitting at Jesus’ feet, clothed and in his right mind; and they were afraid.</a:t>
            </a:r>
            <a:endParaRPr lang="en-IN" dirty="0"/>
          </a:p>
        </p:txBody>
      </p:sp>
      <p:pic>
        <p:nvPicPr>
          <p:cNvPr id="7" name="Audio 6">
            <a:hlinkClick r:id="" action="ppaction://media"/>
            <a:extLst>
              <a:ext uri="{FF2B5EF4-FFF2-40B4-BE49-F238E27FC236}">
                <a16:creationId xmlns:a16="http://schemas.microsoft.com/office/drawing/2014/main" id="{0D99AB15-2C54-C2B5-F1B3-80F5B1C6C9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8B049-C932-6EBD-BF51-10A81E5FB411}"/>
              </a:ext>
            </a:extLst>
          </p:cNvPr>
          <p:cNvPicPr>
            <a:picLocks noChangeAspect="1"/>
          </p:cNvPicPr>
          <p:nvPr/>
        </p:nvPicPr>
        <p:blipFill>
          <a:blip r:embed="rId2"/>
          <a:stretch>
            <a:fillRect/>
          </a:stretch>
        </p:blipFill>
        <p:spPr>
          <a:xfrm>
            <a:off x="0" y="-366241"/>
            <a:ext cx="12192000" cy="7224241"/>
          </a:xfrm>
          <a:prstGeom prst="rect">
            <a:avLst/>
          </a:prstGeom>
        </p:spPr>
      </p:pic>
      <p:sp>
        <p:nvSpPr>
          <p:cNvPr id="2" name="TextBox 1">
            <a:extLst>
              <a:ext uri="{FF2B5EF4-FFF2-40B4-BE49-F238E27FC236}">
                <a16:creationId xmlns:a16="http://schemas.microsoft.com/office/drawing/2014/main" id="{AF031A1E-E5CB-20F6-D80E-9C2764E8C340}"/>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CF010-660F-7E69-725A-4601E4453BE6}"/>
              </a:ext>
            </a:extLst>
          </p:cNvPr>
          <p:cNvPicPr>
            <a:picLocks noChangeAspect="1"/>
          </p:cNvPicPr>
          <p:nvPr/>
        </p:nvPicPr>
        <p:blipFill>
          <a:blip r:embed="rId2"/>
          <a:stretch>
            <a:fillRect/>
          </a:stretch>
        </p:blipFill>
        <p:spPr>
          <a:xfrm>
            <a:off x="0" y="1"/>
            <a:ext cx="13111218" cy="6858000"/>
          </a:xfrm>
          <a:prstGeom prst="rect">
            <a:avLst/>
          </a:prstGeom>
        </p:spPr>
      </p:pic>
      <p:sp>
        <p:nvSpPr>
          <p:cNvPr id="2" name="TextBox 1">
            <a:extLst>
              <a:ext uri="{FF2B5EF4-FFF2-40B4-BE49-F238E27FC236}">
                <a16:creationId xmlns:a16="http://schemas.microsoft.com/office/drawing/2014/main" id="{C268526F-8EF3-4AB5-0E7A-4817BE7F1AC5}"/>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འཇིགས་སྐྲག་སྐྱེས་པས་གེ་ར་སཱ་དང་དེའི་མཐའ་འཁོར་ལ་ཡོད་པའི་ཡུལ་མི་ཐམས་ཅད་ཀྱིས་ཡེ་ཤུར་ཕར་ཕེབས་པའི་ཞུ་བ་ཕུལ་བས། ཁོང་གྲུའི་ནང་དུ་བཞུགས་ནས་ཕྱིར་ལོག་ཕེབས།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37Then all the people of the region of the </a:t>
            </a:r>
            <a:r>
              <a:rPr lang="en-US" sz="4400" dirty="0" err="1">
                <a:solidFill>
                  <a:srgbClr val="777A7B"/>
                </a:solidFill>
                <a:latin typeface="Arial" panose="020B0604020202020204" pitchFamily="34" charset="0"/>
              </a:rPr>
              <a:t>Gerasenes</a:t>
            </a:r>
            <a:r>
              <a:rPr lang="en-US" sz="4400" dirty="0">
                <a:solidFill>
                  <a:srgbClr val="777A7B"/>
                </a:solidFill>
                <a:latin typeface="Arial" panose="020B0604020202020204" pitchFamily="34" charset="0"/>
              </a:rPr>
              <a:t> asked Jesus to depart from them, because great fear had taken hold of them. So He got into the boat and started back.</a:t>
            </a:r>
            <a:endParaRPr lang="en-IN" dirty="0"/>
          </a:p>
        </p:txBody>
      </p:sp>
      <p:pic>
        <p:nvPicPr>
          <p:cNvPr id="7" name="Audio 6">
            <a:hlinkClick r:id="" action="ppaction://media"/>
            <a:extLst>
              <a:ext uri="{FF2B5EF4-FFF2-40B4-BE49-F238E27FC236}">
                <a16:creationId xmlns:a16="http://schemas.microsoft.com/office/drawing/2014/main" id="{3B2FE89B-F112-EA3C-7269-110E6A3D3F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6421936"/>
      </p:ext>
    </p:extLst>
  </p:cSld>
  <p:clrMapOvr>
    <a:masterClrMapping/>
  </p:clrMapOvr>
  <mc:AlternateContent xmlns:mc="http://schemas.openxmlformats.org/markup-compatibility/2006" xmlns:p14="http://schemas.microsoft.com/office/powerpoint/2010/main">
    <mc:Choice Requires="p14">
      <p:transition spd="slow" p14:dur="2000" advTm="11740"/>
    </mc:Choice>
    <mc:Fallback xmlns="">
      <p:transition spd="slow" advTm="1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6920A-A2C7-67AA-6A0C-58F8FD6796E9}"/>
              </a:ext>
            </a:extLst>
          </p:cNvPr>
          <p:cNvPicPr>
            <a:picLocks noChangeAspect="1"/>
          </p:cNvPicPr>
          <p:nvPr/>
        </p:nvPicPr>
        <p:blipFill>
          <a:blip r:embed="rId2"/>
          <a:stretch>
            <a:fillRect/>
          </a:stretch>
        </p:blipFill>
        <p:spPr>
          <a:xfrm>
            <a:off x="0" y="0"/>
            <a:ext cx="12858750" cy="6858000"/>
          </a:xfrm>
          <a:prstGeom prst="rect">
            <a:avLst/>
          </a:prstGeom>
        </p:spPr>
      </p:pic>
      <p:sp>
        <p:nvSpPr>
          <p:cNvPr id="2" name="TextBox 1">
            <a:extLst>
              <a:ext uri="{FF2B5EF4-FFF2-40B4-BE49-F238E27FC236}">
                <a16:creationId xmlns:a16="http://schemas.microsoft.com/office/drawing/2014/main" id="{0093282F-3540-528D-CDA8-8F060469490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33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38དེ་སྔོན་གདོན་འདྲེས་བཟུང་བའི་མི་དེས་ཁོང་དང་མཉམ་དུ་འགྲོ་བའི་ཞུ་བ་ཕུལ་ཡང༌། ཁོང་གིས་མི་དེ་ཕར་ལ་བཏང་སྟེ་ཁོ་ལ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38The man whom the demons had left begged to go with Jesus. But He sent him away, saying, </a:t>
            </a:r>
            <a:endParaRPr lang="en-IN" dirty="0"/>
          </a:p>
        </p:txBody>
      </p:sp>
      <p:pic>
        <p:nvPicPr>
          <p:cNvPr id="7" name="Audio 6">
            <a:hlinkClick r:id="" action="ppaction://media"/>
            <a:extLst>
              <a:ext uri="{FF2B5EF4-FFF2-40B4-BE49-F238E27FC236}">
                <a16:creationId xmlns:a16="http://schemas.microsoft.com/office/drawing/2014/main" id="{B13BD9ED-23F4-A652-0C50-2474756BC8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8421902"/>
      </p:ext>
    </p:extLst>
  </p:cSld>
  <p:clrMapOvr>
    <a:masterClrMapping/>
  </p:clrMapOvr>
  <mc:AlternateContent xmlns:mc="http://schemas.openxmlformats.org/markup-compatibility/2006" xmlns:p14="http://schemas.microsoft.com/office/powerpoint/2010/main">
    <mc:Choice Requires="p14">
      <p:transition spd="slow" p14:dur="2000" advTm="8921"/>
    </mc:Choice>
    <mc:Fallback xmlns="">
      <p:transition spd="slow" advTm="8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825D8-FE24-5244-0452-B3333FEED677}"/>
              </a:ext>
            </a:extLst>
          </p:cNvPr>
          <p:cNvPicPr>
            <a:picLocks noChangeAspect="1"/>
          </p:cNvPicPr>
          <p:nvPr/>
        </p:nvPicPr>
        <p:blipFill>
          <a:blip r:embed="rId2"/>
          <a:stretch>
            <a:fillRect/>
          </a:stretch>
        </p:blipFill>
        <p:spPr>
          <a:xfrm>
            <a:off x="0" y="-557753"/>
            <a:ext cx="12192000" cy="7415753"/>
          </a:xfrm>
          <a:prstGeom prst="rect">
            <a:avLst/>
          </a:prstGeom>
        </p:spPr>
      </p:pic>
      <p:sp>
        <p:nvSpPr>
          <p:cNvPr id="2" name="TextBox 1">
            <a:extLst>
              <a:ext uri="{FF2B5EF4-FFF2-40B4-BE49-F238E27FC236}">
                <a16:creationId xmlns:a16="http://schemas.microsoft.com/office/drawing/2014/main" id="{6CB6A2DF-6CFD-DF2A-E77D-F0F647A37753}"/>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5220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a:solidFill>
                  <a:srgbClr val="777A7B"/>
                </a:solidFill>
                <a:latin typeface="Arial" panose="020B0604020202020204" pitchFamily="34" charset="0"/>
              </a:rPr>
              <a:t>39“Return home and describe how much God has done for you.” So the man went away and proclaimed all over the town how much Jesus had done for him.</a:t>
            </a:r>
            <a:endParaRPr lang="en-IN" dirty="0"/>
          </a:p>
        </p:txBody>
      </p:sp>
      <p:pic>
        <p:nvPicPr>
          <p:cNvPr id="15" name="Audio 14">
            <a:hlinkClick r:id="" action="ppaction://media"/>
            <a:extLst>
              <a:ext uri="{FF2B5EF4-FFF2-40B4-BE49-F238E27FC236}">
                <a16:creationId xmlns:a16="http://schemas.microsoft.com/office/drawing/2014/main" id="{246A6C2A-E559-76FA-6D83-31E20515CD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DF937E2-3C6D-B328-0166-6A0C7902F3CC}"/>
              </a:ext>
            </a:extLst>
          </p:cNvPr>
          <p:cNvSpPr txBox="1"/>
          <p:nvPr/>
        </p:nvSpPr>
        <p:spPr>
          <a:xfrm>
            <a:off x="6096000" y="166254"/>
            <a:ext cx="6096000" cy="6558101"/>
          </a:xfrm>
          <a:prstGeom prst="rect">
            <a:avLst/>
          </a:prstGeom>
          <a:noFill/>
        </p:spPr>
        <p:txBody>
          <a:bodyPr wrap="square" rtlCol="0">
            <a:noAutofit/>
          </a:bodyPr>
          <a:lstStyle/>
          <a:p>
            <a:r>
              <a:rPr lang="bo-CN" sz="5400">
                <a:solidFill>
                  <a:srgbClr val="777A7B"/>
                </a:solidFill>
                <a:latin typeface="Arial" panose="020B0604020202020204" pitchFamily="34" charset="0"/>
              </a:rPr>
              <a:t>39“ཁྱེད་རང་གི་ནང་ལ་སོང་དང༌། ཁྱེད་ཀྱི་དོན་དུ་དཀོན་མཆོག་གིས་གང་མཛད་པ་དེ་ཤོད་ཅིག་”ཅེས་བཀའ་གནང་ནས་ཁོ་ཕར་སོང་བ་དང༌། དོན་དེ་རྣམས་གྲོང་ཁྱེར་ཡོངས་སུ་བསྒྲགས་སོ། །</a:t>
            </a:r>
            <a:endParaRPr lang="en-IN" sz="1600" dirty="0"/>
          </a:p>
        </p:txBody>
      </p:sp>
    </p:spTree>
    <p:extLst>
      <p:ext uri="{BB962C8B-B14F-4D97-AF65-F5344CB8AC3E}">
        <p14:creationId xmlns:p14="http://schemas.microsoft.com/office/powerpoint/2010/main" val="1177910347"/>
      </p:ext>
    </p:extLst>
  </p:cSld>
  <p:clrMapOvr>
    <a:masterClrMapping/>
  </p:clrMapOvr>
  <mc:AlternateContent xmlns:mc="http://schemas.openxmlformats.org/markup-compatibility/2006" xmlns:p14="http://schemas.microsoft.com/office/powerpoint/2010/main">
    <mc:Choice Requires="p14">
      <p:transition spd="slow" p14:dur="2000" advTm="11455"/>
    </mc:Choice>
    <mc:Fallback xmlns="">
      <p:transition spd="slow" advTm="1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905F2-26CF-33D5-0ECE-E21B7737581D}"/>
              </a:ext>
            </a:extLst>
          </p:cNvPr>
          <p:cNvPicPr>
            <a:picLocks noChangeAspect="1"/>
          </p:cNvPicPr>
          <p:nvPr/>
        </p:nvPicPr>
        <p:blipFill>
          <a:blip r:embed="rId2"/>
          <a:stretch>
            <a:fillRect/>
          </a:stretch>
        </p:blipFill>
        <p:spPr>
          <a:xfrm>
            <a:off x="0" y="-20892"/>
            <a:ext cx="12192000" cy="6878892"/>
          </a:xfrm>
          <a:prstGeom prst="rect">
            <a:avLst/>
          </a:prstGeom>
        </p:spPr>
      </p:pic>
      <p:sp>
        <p:nvSpPr>
          <p:cNvPr id="2" name="TextBox 1">
            <a:extLst>
              <a:ext uri="{FF2B5EF4-FFF2-40B4-BE49-F238E27FC236}">
                <a16:creationId xmlns:a16="http://schemas.microsoft.com/office/drawing/2014/main" id="{3E4145E6-4C75-19F3-D433-AD1948E46901}"/>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171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ལུ་ཀཱ 8</a:t>
            </a:r>
            <a:endParaRPr lang="en-IN" sz="8000" b="1" i="0" cap="all" dirty="0">
              <a:solidFill>
                <a:srgbClr val="121212"/>
              </a:solidFill>
              <a:effectLst/>
              <a:latin typeface="ArialMT"/>
            </a:endParaRPr>
          </a:p>
          <a:p>
            <a:r>
              <a:rPr lang="bo-CN" sz="8000" b="1" i="0" dirty="0">
                <a:solidFill>
                  <a:srgbClr val="121212"/>
                </a:solidFill>
                <a:effectLst/>
                <a:latin typeface="Arial" panose="020B0604020202020204" pitchFamily="34" charset="0"/>
              </a:rPr>
              <a:t>གདོན་འདྲེས་བཟུང་བའི་མི་གསོ་བར་མཛད་པ།</a:t>
            </a:r>
            <a:endParaRPr lang="bo-CN" sz="8000" b="1" i="0" cap="all" dirty="0">
              <a:solidFill>
                <a:srgbClr val="121212"/>
              </a:solidFill>
              <a:effectLst/>
              <a:latin typeface="ArialMT"/>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1" i="0" u="none" strike="noStrike" baseline="0" dirty="0">
                <a:latin typeface="TimesNewRomanPS-BoldMT"/>
              </a:rPr>
              <a:t>36 Legion</a:t>
            </a:r>
          </a:p>
          <a:p>
            <a:pPr algn="l"/>
            <a:r>
              <a:rPr lang="en-IN" sz="4000" b="0" i="0" u="none" strike="noStrike" baseline="0" dirty="0">
                <a:latin typeface="TimesNewRomanPSMT"/>
              </a:rPr>
              <a:t>Legion Luke 8:26-39</a:t>
            </a:r>
          </a:p>
        </p:txBody>
      </p:sp>
      <p:pic>
        <p:nvPicPr>
          <p:cNvPr id="7" name="Audio 6">
            <a:hlinkClick r:id="" action="ppaction://media"/>
            <a:extLst>
              <a:ext uri="{FF2B5EF4-FFF2-40B4-BE49-F238E27FC236}">
                <a16:creationId xmlns:a16="http://schemas.microsoft.com/office/drawing/2014/main" id="{C46EF885-6621-CB50-DFD5-47F892FF18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76"/>
    </mc:Choice>
    <mc:Fallback xmlns="">
      <p:transition spd="slow" advTm="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21297-4344-A8C4-1952-55F131D94EB2}"/>
              </a:ext>
            </a:extLst>
          </p:cNvPr>
          <p:cNvPicPr>
            <a:picLocks noChangeAspect="1"/>
          </p:cNvPicPr>
          <p:nvPr/>
        </p:nvPicPr>
        <p:blipFill>
          <a:blip r:embed="rId2"/>
          <a:stretch>
            <a:fillRect/>
          </a:stretch>
        </p:blipFill>
        <p:spPr>
          <a:xfrm>
            <a:off x="0" y="-366241"/>
            <a:ext cx="12192000" cy="7224241"/>
          </a:xfrm>
          <a:prstGeom prst="rect">
            <a:avLst/>
          </a:prstGeom>
        </p:spPr>
      </p:pic>
      <p:sp>
        <p:nvSpPr>
          <p:cNvPr id="3" name="TextBox 2">
            <a:extLst>
              <a:ext uri="{FF2B5EF4-FFF2-40B4-BE49-F238E27FC236}">
                <a16:creationId xmlns:a16="http://schemas.microsoft.com/office/drawing/2014/main" id="{273BA756-A711-2D81-806C-068A595F1496}"/>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a:t>
            </a:r>
            <a:r>
              <a:rPr lang="en-IN" sz="8000" b="1" cap="all" dirty="0">
                <a:solidFill>
                  <a:schemeClr val="bg1"/>
                </a:solidFill>
                <a:latin typeface="ArialMT"/>
              </a:rPr>
              <a:t> </a:t>
            </a:r>
            <a:r>
              <a:rPr lang="bo-CN" sz="8000" b="1" i="0" cap="all" dirty="0">
                <a:solidFill>
                  <a:schemeClr val="bg1"/>
                </a:solidFill>
                <a:effectLst/>
                <a:latin typeface="ArialMT"/>
              </a:rPr>
              <a:t>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
        <p:nvSpPr>
          <p:cNvPr id="4" name="TextBox 2">
            <a:extLst>
              <a:ext uri="{FF2B5EF4-FFF2-40B4-BE49-F238E27FC236}">
                <a16:creationId xmlns:a16="http://schemas.microsoft.com/office/drawing/2014/main" id="{05CC80A4-4C0F-5654-4EA2-0C728C9BE610}"/>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26དེ་ནས་ཁོང་རྣམས་ག་ལིལ་ཡུལ་ནས་མཚོའི་ཕ་རོལ་གྱི་གེ་ར་སཱ་ཞེས་བྱ་བའི་ཡུལ་དུ་ཕེབས་པ་དང༌།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26Then they sailed to the region of the </a:t>
            </a:r>
            <a:r>
              <a:rPr lang="en-US" sz="4000" dirty="0" err="1">
                <a:solidFill>
                  <a:srgbClr val="777A7B"/>
                </a:solidFill>
                <a:latin typeface="Arial" panose="020B0604020202020204" pitchFamily="34" charset="0"/>
              </a:rPr>
              <a:t>Gerasenes</a:t>
            </a:r>
            <a:r>
              <a:rPr lang="en-US" sz="4000" dirty="0">
                <a:solidFill>
                  <a:srgbClr val="777A7B"/>
                </a:solidFill>
                <a:latin typeface="Arial" panose="020B0604020202020204" pitchFamily="34" charset="0"/>
              </a:rPr>
              <a:t>, across the lake from Galilee.</a:t>
            </a:r>
            <a:endParaRPr lang="en-IN" dirty="0"/>
          </a:p>
        </p:txBody>
      </p:sp>
      <p:pic>
        <p:nvPicPr>
          <p:cNvPr id="7" name="Audio 6">
            <a:hlinkClick r:id="" action="ppaction://media"/>
            <a:extLst>
              <a:ext uri="{FF2B5EF4-FFF2-40B4-BE49-F238E27FC236}">
                <a16:creationId xmlns:a16="http://schemas.microsoft.com/office/drawing/2014/main" id="{1193B273-7C73-0909-FB66-E7F418DBF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257"/>
    </mc:Choice>
    <mc:Fallback xmlns="">
      <p:transition spd="slow" advTm="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97043-9624-598A-00E4-4794DD047716}"/>
              </a:ext>
            </a:extLst>
          </p:cNvPr>
          <p:cNvPicPr>
            <a:picLocks noChangeAspect="1"/>
          </p:cNvPicPr>
          <p:nvPr/>
        </p:nvPicPr>
        <p:blipFill>
          <a:blip r:embed="rId2"/>
          <a:stretch>
            <a:fillRect/>
          </a:stretch>
        </p:blipFill>
        <p:spPr>
          <a:xfrm>
            <a:off x="-330645" y="1"/>
            <a:ext cx="12522646" cy="6858000"/>
          </a:xfrm>
          <a:prstGeom prst="rect">
            <a:avLst/>
          </a:prstGeom>
        </p:spPr>
      </p:pic>
      <p:sp>
        <p:nvSpPr>
          <p:cNvPr id="4" name="TextBox 3">
            <a:extLst>
              <a:ext uri="{FF2B5EF4-FFF2-40B4-BE49-F238E27FC236}">
                <a16:creationId xmlns:a16="http://schemas.microsoft.com/office/drawing/2014/main" id="{E6E58329-E6B0-E24F-D8D8-5F0017F9A595}"/>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27ཡེ་ཤུ་གྲུ་ལས་བབས་ཏེ་གྲོང་ཁྱེར་ནས་གདོན་འདྲེ་རྣམས་ཀྱིས་བཟུང་བའི་མི་ཞིག་ཁོང་དང་མཇལ། ཁོ་ནི་ཡུན་རིང་པོར་གྱོན་ཆས་མ་གྱོན་ཞིང་ཁང་པར་མི་སྡོད་པར་དུར་ཁང་གི་ཁྲོད་དུ་གནས།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27When Jesus stepped ashore, He was met by a demon-possessed man from the town. For a long time this man had not worn clothing or lived in a house, but he stayed in the tombs.</a:t>
            </a:r>
            <a:endParaRPr lang="en-IN" dirty="0"/>
          </a:p>
        </p:txBody>
      </p:sp>
      <p:pic>
        <p:nvPicPr>
          <p:cNvPr id="7" name="Audio 6">
            <a:hlinkClick r:id="" action="ppaction://media"/>
            <a:extLst>
              <a:ext uri="{FF2B5EF4-FFF2-40B4-BE49-F238E27FC236}">
                <a16:creationId xmlns:a16="http://schemas.microsoft.com/office/drawing/2014/main" id="{7FC350A2-EBAF-414A-FA70-441BE7B1B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207"/>
    </mc:Choice>
    <mc:Fallback xmlns="">
      <p:transition spd="slow" advTm="1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AA08A-28E1-EC4D-1147-425352096B7E}"/>
              </a:ext>
            </a:extLst>
          </p:cNvPr>
          <p:cNvPicPr>
            <a:picLocks noChangeAspect="1"/>
          </p:cNvPicPr>
          <p:nvPr/>
        </p:nvPicPr>
        <p:blipFill>
          <a:blip r:embed="rId2"/>
          <a:stretch>
            <a:fillRect/>
          </a:stretch>
        </p:blipFill>
        <p:spPr>
          <a:xfrm>
            <a:off x="0" y="1"/>
            <a:ext cx="12905689" cy="6858000"/>
          </a:xfrm>
          <a:prstGeom prst="rect">
            <a:avLst/>
          </a:prstGeom>
        </p:spPr>
      </p:pic>
      <p:sp>
        <p:nvSpPr>
          <p:cNvPr id="2" name="TextBox 1">
            <a:extLst>
              <a:ext uri="{FF2B5EF4-FFF2-40B4-BE49-F238E27FC236}">
                <a16:creationId xmlns:a16="http://schemas.microsoft.com/office/drawing/2014/main" id="{54909954-FA23-5257-A6A5-DFF3816CDB94}"/>
              </a:ext>
            </a:extLst>
          </p:cNvPr>
          <p:cNvSpPr txBox="1"/>
          <p:nvPr/>
        </p:nvSpPr>
        <p:spPr>
          <a:xfrm>
            <a:off x="10196236" y="348289"/>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28ཁོས་ཡེ་ཤུ་མཐོང་སྟེ་ཁོང་ལ་ཕྱག་འཚལ་བ་དང་སྐད་ཆེན་པོས་“བླ་ན་མེད་པའི་དཀོན་མཆོག་གི་སྲས་ཡེ་ཤུ་ལགས། ང་ཁྱེད་དང་འབྲེལ་བ་ཅི་ཡོད། ང་ལ་མནར་གཅོད་གཏོང་བ་མ་གནང་”ཞེས་ཞུས།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28When the man saw Jesus, he cried out and fell down before Him, shouting in a loud voice, “What do You want with me, Jesus, Son of the Most High God? I beg You not to torture me!” </a:t>
            </a:r>
            <a:endParaRPr lang="en-IN" dirty="0"/>
          </a:p>
        </p:txBody>
      </p:sp>
      <p:pic>
        <p:nvPicPr>
          <p:cNvPr id="6" name="Audio 5">
            <a:hlinkClick r:id="" action="ppaction://media"/>
            <a:extLst>
              <a:ext uri="{FF2B5EF4-FFF2-40B4-BE49-F238E27FC236}">
                <a16:creationId xmlns:a16="http://schemas.microsoft.com/office/drawing/2014/main" id="{B3D61286-C9D2-D621-083A-9447AADA3B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095"/>
    </mc:Choice>
    <mc:Fallback xmlns="">
      <p:transition spd="slow" advTm="1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TotalTime>
  <Words>1123</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2025-05-16T08:08:10Z</dcterms:modified>
</cp:coreProperties>
</file>