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348BEB-B76E-4D89-9984-53DEC6BBB294}" v="7" dt="2025-04-29T08:42:31.1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3992" autoAdjust="0"/>
  </p:normalViewPr>
  <p:slideViewPr>
    <p:cSldViewPr snapToGrid="0">
      <p:cViewPr varScale="1">
        <p:scale>
          <a:sx n="47" d="100"/>
          <a:sy n="47" d="100"/>
        </p:scale>
        <p:origin x="62" y="8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AD6C3F5B-927B-4251-9B22-95AAF495DFF6}"/>
    <pc:docChg chg="modSld">
      <pc:chgData name="Leonie Smith" userId="fed1330f33f5650e" providerId="LiveId" clId="{AD6C3F5B-927B-4251-9B22-95AAF495DFF6}" dt="2023-12-21T03:35:06.756" v="93" actId="20577"/>
      <pc:docMkLst>
        <pc:docMk/>
      </pc:docMkLst>
      <pc:sldChg chg="addSp delSp modSp mod modTransition modAnim modNotesTx">
        <pc:chgData name="Leonie Smith" userId="fed1330f33f5650e" providerId="LiveId" clId="{AD6C3F5B-927B-4251-9B22-95AAF495DFF6}" dt="2023-12-21T03:35:06.756" v="93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AD6C3F5B-927B-4251-9B22-95AAF495DFF6}" dt="2023-12-21T02:45:12.361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AD6C3F5B-927B-4251-9B22-95AAF495DFF6}" dt="2023-12-21T02:45:31.887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AD6C3F5B-927B-4251-9B22-95AAF495DFF6}" dt="2023-12-21T02:45:53.313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AD6C3F5B-927B-4251-9B22-95AAF495DFF6}" dt="2023-12-21T02:46:13.422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AD6C3F5B-927B-4251-9B22-95AAF495DFF6}" dt="2023-12-21T02:46:27.305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AD6C3F5B-927B-4251-9B22-95AAF495DFF6}" dt="2023-12-21T02:46:41.319" v="2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AD6C3F5B-927B-4251-9B22-95AAF495DFF6}" dt="2023-12-21T02:47:00.422" v="2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AD6C3F5B-927B-4251-9B22-95AAF495DFF6}" dt="2023-12-21T02:47:20.874" v="2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AD6C3F5B-927B-4251-9B22-95AAF495DFF6}" dt="2023-12-21T02:47:36.902" v="2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AD6C3F5B-927B-4251-9B22-95AAF495DFF6}" dt="2023-12-21T02:48:21.574" v="38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AD6C3F5B-927B-4251-9B22-95AAF495DFF6}" dt="2023-12-21T02:48:51.317" v="41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AD6C3F5B-927B-4251-9B22-95AAF495DFF6}" dt="2023-12-21T02:49:10.321" v="44"/>
        <pc:sldMkLst>
          <pc:docMk/>
          <pc:sldMk cId="113998658" sldId="283"/>
        </pc:sldMkLst>
      </pc:sldChg>
      <pc:sldChg chg="addSp delSp modSp mod modTransition modAnim">
        <pc:chgData name="Leonie Smith" userId="fed1330f33f5650e" providerId="LiveId" clId="{AD6C3F5B-927B-4251-9B22-95AAF495DFF6}" dt="2023-12-21T02:49:41.782" v="50"/>
        <pc:sldMkLst>
          <pc:docMk/>
          <pc:sldMk cId="1878700836" sldId="285"/>
        </pc:sldMkLst>
      </pc:sldChg>
      <pc:sldChg chg="addSp delSp modSp mod modTransition modAnim">
        <pc:chgData name="Leonie Smith" userId="fed1330f33f5650e" providerId="LiveId" clId="{AD6C3F5B-927B-4251-9B22-95AAF495DFF6}" dt="2023-12-21T02:50:22.663" v="56"/>
        <pc:sldMkLst>
          <pc:docMk/>
          <pc:sldMk cId="2003438285" sldId="287"/>
        </pc:sldMkLst>
      </pc:sldChg>
      <pc:sldChg chg="addSp delSp modSp mod modTransition modAnim">
        <pc:chgData name="Leonie Smith" userId="fed1330f33f5650e" providerId="LiveId" clId="{AD6C3F5B-927B-4251-9B22-95AAF495DFF6}" dt="2023-12-21T02:50:38.625" v="59"/>
        <pc:sldMkLst>
          <pc:docMk/>
          <pc:sldMk cId="2479430244" sldId="289"/>
        </pc:sldMkLst>
      </pc:sldChg>
      <pc:sldChg chg="addSp delSp modSp mod modTransition modAnim">
        <pc:chgData name="Leonie Smith" userId="fed1330f33f5650e" providerId="LiveId" clId="{AD6C3F5B-927B-4251-9B22-95AAF495DFF6}" dt="2023-12-21T02:51:17.875" v="65"/>
        <pc:sldMkLst>
          <pc:docMk/>
          <pc:sldMk cId="2690489995" sldId="291"/>
        </pc:sldMkLst>
      </pc:sldChg>
      <pc:sldChg chg="addSp delSp modSp mod modTransition modAnim">
        <pc:chgData name="Leonie Smith" userId="fed1330f33f5650e" providerId="LiveId" clId="{AD6C3F5B-927B-4251-9B22-95AAF495DFF6}" dt="2023-12-21T02:51:48.640" v="68"/>
        <pc:sldMkLst>
          <pc:docMk/>
          <pc:sldMk cId="1275334718" sldId="293"/>
        </pc:sldMkLst>
      </pc:sldChg>
      <pc:sldChg chg="addSp delSp modSp mod modTransition modAnim">
        <pc:chgData name="Leonie Smith" userId="fed1330f33f5650e" providerId="LiveId" clId="{AD6C3F5B-927B-4251-9B22-95AAF495DFF6}" dt="2023-12-21T02:52:07.079" v="71"/>
        <pc:sldMkLst>
          <pc:docMk/>
          <pc:sldMk cId="4159014259" sldId="295"/>
        </pc:sldMkLst>
      </pc:sldChg>
      <pc:sldChg chg="addSp delSp modSp mod modTransition modAnim">
        <pc:chgData name="Leonie Smith" userId="fed1330f33f5650e" providerId="LiveId" clId="{AD6C3F5B-927B-4251-9B22-95AAF495DFF6}" dt="2023-12-21T02:52:33.986" v="74"/>
        <pc:sldMkLst>
          <pc:docMk/>
          <pc:sldMk cId="2720359067" sldId="297"/>
        </pc:sldMkLst>
      </pc:sldChg>
      <pc:sldChg chg="addSp delSp modSp mod modTransition modAnim">
        <pc:chgData name="Leonie Smith" userId="fed1330f33f5650e" providerId="LiveId" clId="{AD6C3F5B-927B-4251-9B22-95AAF495DFF6}" dt="2023-12-21T02:52:51.763" v="77"/>
        <pc:sldMkLst>
          <pc:docMk/>
          <pc:sldMk cId="719844646" sldId="299"/>
        </pc:sldMkLst>
      </pc:sldChg>
      <pc:sldChg chg="addSp delSp modSp mod modTransition modAnim">
        <pc:chgData name="Leonie Smith" userId="fed1330f33f5650e" providerId="LiveId" clId="{AD6C3F5B-927B-4251-9B22-95AAF495DFF6}" dt="2023-12-21T02:53:22.375" v="83"/>
        <pc:sldMkLst>
          <pc:docMk/>
          <pc:sldMk cId="977203014" sldId="301"/>
        </pc:sldMkLst>
      </pc:sldChg>
    </pc:docChg>
  </pc:docChgLst>
  <pc:docChgLst>
    <pc:chgData name="Alfred Smith" userId="3c60a3631c0db8ad" providerId="LiveId" clId="{2E348BEB-B76E-4D89-9984-53DEC6BBB294}"/>
    <pc:docChg chg="undo redo custSel modSld">
      <pc:chgData name="Alfred Smith" userId="3c60a3631c0db8ad" providerId="LiveId" clId="{2E348BEB-B76E-4D89-9984-53DEC6BBB294}" dt="2025-04-29T08:44:14.326" v="68"/>
      <pc:docMkLst>
        <pc:docMk/>
      </pc:docMkLst>
      <pc:sldChg chg="addSp delSp modSp mod">
        <pc:chgData name="Alfred Smith" userId="3c60a3631c0db8ad" providerId="LiveId" clId="{2E348BEB-B76E-4D89-9984-53DEC6BBB294}" dt="2025-04-16T09:13:51.291" v="8"/>
        <pc:sldMkLst>
          <pc:docMk/>
          <pc:sldMk cId="1499918570" sldId="257"/>
        </pc:sldMkLst>
        <pc:spChg chg="add mod">
          <ac:chgData name="Alfred Smith" userId="3c60a3631c0db8ad" providerId="LiveId" clId="{2E348BEB-B76E-4D89-9984-53DEC6BBB294}" dt="2025-04-16T09:13:51.291" v="8"/>
          <ac:spMkLst>
            <pc:docMk/>
            <pc:sldMk cId="1499918570" sldId="257"/>
            <ac:spMk id="8" creationId="{EADC07FB-A6BD-9EDA-C104-23F7ADC6563B}"/>
          </ac:spMkLst>
        </pc:spChg>
      </pc:sldChg>
      <pc:sldChg chg="modSp mod">
        <pc:chgData name="Alfred Smith" userId="3c60a3631c0db8ad" providerId="LiveId" clId="{2E348BEB-B76E-4D89-9984-53DEC6BBB294}" dt="2025-04-29T08:30:40.093" v="22"/>
        <pc:sldMkLst>
          <pc:docMk/>
          <pc:sldMk cId="3788111665" sldId="258"/>
        </pc:sldMkLst>
        <pc:spChg chg="mod">
          <ac:chgData name="Alfred Smith" userId="3c60a3631c0db8ad" providerId="LiveId" clId="{2E348BEB-B76E-4D89-9984-53DEC6BBB294}" dt="2025-04-29T08:30:40.093" v="22"/>
          <ac:spMkLst>
            <pc:docMk/>
            <pc:sldMk cId="3788111665" sldId="258"/>
            <ac:spMk id="2" creationId="{F82E73C4-14C0-4929-4E28-289CE80A6EBE}"/>
          </ac:spMkLst>
        </pc:spChg>
      </pc:sldChg>
      <pc:sldChg chg="modSp mod">
        <pc:chgData name="Alfred Smith" userId="3c60a3631c0db8ad" providerId="LiveId" clId="{2E348BEB-B76E-4D89-9984-53DEC6BBB294}" dt="2025-04-29T08:32:51.171" v="24"/>
        <pc:sldMkLst>
          <pc:docMk/>
          <pc:sldMk cId="2346136586" sldId="260"/>
        </pc:sldMkLst>
        <pc:spChg chg="mod">
          <ac:chgData name="Alfred Smith" userId="3c60a3631c0db8ad" providerId="LiveId" clId="{2E348BEB-B76E-4D89-9984-53DEC6BBB294}" dt="2025-04-29T08:32:51.171" v="24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3:13.859" v="26"/>
        <pc:sldMkLst>
          <pc:docMk/>
          <pc:sldMk cId="4037329247" sldId="261"/>
        </pc:sldMkLst>
        <pc:spChg chg="mod">
          <ac:chgData name="Alfred Smith" userId="3c60a3631c0db8ad" providerId="LiveId" clId="{2E348BEB-B76E-4D89-9984-53DEC6BBB294}" dt="2025-04-29T08:33:13.859" v="26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3:50.726" v="28"/>
        <pc:sldMkLst>
          <pc:docMk/>
          <pc:sldMk cId="1909638311" sldId="262"/>
        </pc:sldMkLst>
        <pc:spChg chg="mod">
          <ac:chgData name="Alfred Smith" userId="3c60a3631c0db8ad" providerId="LiveId" clId="{2E348BEB-B76E-4D89-9984-53DEC6BBB294}" dt="2025-04-29T08:33:50.726" v="28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2E348BEB-B76E-4D89-9984-53DEC6BBB294}" dt="2025-04-16T09:05:00.510" v="2" actId="1076"/>
          <ac:spMkLst>
            <pc:docMk/>
            <pc:sldMk cId="1909638311" sldId="262"/>
            <ac:spMk id="4" creationId="{EE2AC625-9141-A801-F431-DD5F79396320}"/>
          </ac:spMkLst>
        </pc:spChg>
      </pc:sldChg>
      <pc:sldChg chg="modSp mod">
        <pc:chgData name="Alfred Smith" userId="3c60a3631c0db8ad" providerId="LiveId" clId="{2E348BEB-B76E-4D89-9984-53DEC6BBB294}" dt="2025-04-29T08:34:10.383" v="31"/>
        <pc:sldMkLst>
          <pc:docMk/>
          <pc:sldMk cId="641208035" sldId="263"/>
        </pc:sldMkLst>
        <pc:spChg chg="mod">
          <ac:chgData name="Alfred Smith" userId="3c60a3631c0db8ad" providerId="LiveId" clId="{2E348BEB-B76E-4D89-9984-53DEC6BBB294}" dt="2025-04-29T08:34:10.383" v="31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4:40.793" v="34"/>
        <pc:sldMkLst>
          <pc:docMk/>
          <pc:sldMk cId="4044745628" sldId="264"/>
        </pc:sldMkLst>
        <pc:spChg chg="mod">
          <ac:chgData name="Alfred Smith" userId="3c60a3631c0db8ad" providerId="LiveId" clId="{2E348BEB-B76E-4D89-9984-53DEC6BBB294}" dt="2025-04-29T08:34:40.793" v="34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5:21.682" v="36"/>
        <pc:sldMkLst>
          <pc:docMk/>
          <pc:sldMk cId="978260341" sldId="265"/>
        </pc:sldMkLst>
        <pc:spChg chg="mod">
          <ac:chgData name="Alfred Smith" userId="3c60a3631c0db8ad" providerId="LiveId" clId="{2E348BEB-B76E-4D89-9984-53DEC6BBB294}" dt="2025-04-29T08:35:21.682" v="36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5:52.336" v="39"/>
        <pc:sldMkLst>
          <pc:docMk/>
          <pc:sldMk cId="3575870363" sldId="266"/>
        </pc:sldMkLst>
        <pc:spChg chg="mod">
          <ac:chgData name="Alfred Smith" userId="3c60a3631c0db8ad" providerId="LiveId" clId="{2E348BEB-B76E-4D89-9984-53DEC6BBB294}" dt="2025-04-29T08:35:52.336" v="39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6:18.897" v="41"/>
        <pc:sldMkLst>
          <pc:docMk/>
          <pc:sldMk cId="4017137865" sldId="267"/>
        </pc:sldMkLst>
        <pc:spChg chg="mod">
          <ac:chgData name="Alfred Smith" userId="3c60a3631c0db8ad" providerId="LiveId" clId="{2E348BEB-B76E-4D89-9984-53DEC6BBB294}" dt="2025-04-29T08:36:18.897" v="41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6:56.050" v="43"/>
        <pc:sldMkLst>
          <pc:docMk/>
          <pc:sldMk cId="3137811553" sldId="268"/>
        </pc:sldMkLst>
        <pc:spChg chg="mod">
          <ac:chgData name="Alfred Smith" userId="3c60a3631c0db8ad" providerId="LiveId" clId="{2E348BEB-B76E-4D89-9984-53DEC6BBB294}" dt="2025-04-29T08:36:56.050" v="43"/>
          <ac:spMkLst>
            <pc:docMk/>
            <pc:sldMk cId="3137811553" sldId="268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7:44.683" v="44"/>
        <pc:sldMkLst>
          <pc:docMk/>
          <pc:sldMk cId="100491716" sldId="269"/>
        </pc:sldMkLst>
        <pc:spChg chg="mod">
          <ac:chgData name="Alfred Smith" userId="3c60a3631c0db8ad" providerId="LiveId" clId="{2E348BEB-B76E-4D89-9984-53DEC6BBB294}" dt="2025-04-29T08:37:44.683" v="44"/>
          <ac:spMkLst>
            <pc:docMk/>
            <pc:sldMk cId="100491716" sldId="269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0:40.093" v="22"/>
        <pc:sldMkLst>
          <pc:docMk/>
          <pc:sldMk cId="4120481681" sldId="270"/>
        </pc:sldMkLst>
        <pc:spChg chg="mod">
          <ac:chgData name="Alfred Smith" userId="3c60a3631c0db8ad" providerId="LiveId" clId="{2E348BEB-B76E-4D89-9984-53DEC6BBB294}" dt="2025-04-29T08:30:40.093" v="22"/>
          <ac:spMkLst>
            <pc:docMk/>
            <pc:sldMk cId="4120481681" sldId="270"/>
            <ac:spMk id="3" creationId="{79263BB5-7BAD-C253-DE61-347B0019D8E0}"/>
          </ac:spMkLst>
        </pc:spChg>
      </pc:sldChg>
      <pc:sldChg chg="modSp mod">
        <pc:chgData name="Alfred Smith" userId="3c60a3631c0db8ad" providerId="LiveId" clId="{2E348BEB-B76E-4D89-9984-53DEC6BBB294}" dt="2025-04-29T08:30:40.093" v="22"/>
        <pc:sldMkLst>
          <pc:docMk/>
          <pc:sldMk cId="939110669" sldId="271"/>
        </pc:sldMkLst>
        <pc:spChg chg="mod">
          <ac:chgData name="Alfred Smith" userId="3c60a3631c0db8ad" providerId="LiveId" clId="{2E348BEB-B76E-4D89-9984-53DEC6BBB294}" dt="2025-04-29T08:30:40.093" v="22"/>
          <ac:spMkLst>
            <pc:docMk/>
            <pc:sldMk cId="939110669" sldId="271"/>
            <ac:spMk id="2" creationId="{F314F6E8-088D-097B-B491-7DE9322DE79E}"/>
          </ac:spMkLst>
        </pc:spChg>
      </pc:sldChg>
      <pc:sldChg chg="modSp mod">
        <pc:chgData name="Alfred Smith" userId="3c60a3631c0db8ad" providerId="LiveId" clId="{2E348BEB-B76E-4D89-9984-53DEC6BBB294}" dt="2025-04-29T08:30:40.093" v="22"/>
        <pc:sldMkLst>
          <pc:docMk/>
          <pc:sldMk cId="4024569785" sldId="272"/>
        </pc:sldMkLst>
        <pc:spChg chg="mod">
          <ac:chgData name="Alfred Smith" userId="3c60a3631c0db8ad" providerId="LiveId" clId="{2E348BEB-B76E-4D89-9984-53DEC6BBB294}" dt="2025-04-29T08:30:40.093" v="22"/>
          <ac:spMkLst>
            <pc:docMk/>
            <pc:sldMk cId="4024569785" sldId="272"/>
            <ac:spMk id="2" creationId="{E31660A5-D088-0DC6-BE59-3C5B23B65393}"/>
          </ac:spMkLst>
        </pc:spChg>
      </pc:sldChg>
      <pc:sldChg chg="modSp mod">
        <pc:chgData name="Alfred Smith" userId="3c60a3631c0db8ad" providerId="LiveId" clId="{2E348BEB-B76E-4D89-9984-53DEC6BBB294}" dt="2025-04-29T08:30:40.093" v="22"/>
        <pc:sldMkLst>
          <pc:docMk/>
          <pc:sldMk cId="487179600" sldId="273"/>
        </pc:sldMkLst>
        <pc:spChg chg="mod">
          <ac:chgData name="Alfred Smith" userId="3c60a3631c0db8ad" providerId="LiveId" clId="{2E348BEB-B76E-4D89-9984-53DEC6BBB294}" dt="2025-04-29T08:30:40.093" v="22"/>
          <ac:spMkLst>
            <pc:docMk/>
            <pc:sldMk cId="487179600" sldId="273"/>
            <ac:spMk id="2" creationId="{4803528C-4658-C3A6-C53D-9074CDF59470}"/>
          </ac:spMkLst>
        </pc:spChg>
      </pc:sldChg>
      <pc:sldChg chg="modSp mod">
        <pc:chgData name="Alfred Smith" userId="3c60a3631c0db8ad" providerId="LiveId" clId="{2E348BEB-B76E-4D89-9984-53DEC6BBB294}" dt="2025-04-29T08:30:40.093" v="22"/>
        <pc:sldMkLst>
          <pc:docMk/>
          <pc:sldMk cId="2168401200" sldId="274"/>
        </pc:sldMkLst>
        <pc:spChg chg="mod">
          <ac:chgData name="Alfred Smith" userId="3c60a3631c0db8ad" providerId="LiveId" clId="{2E348BEB-B76E-4D89-9984-53DEC6BBB294}" dt="2025-04-29T08:30:40.093" v="22"/>
          <ac:spMkLst>
            <pc:docMk/>
            <pc:sldMk cId="2168401200" sldId="274"/>
            <ac:spMk id="2" creationId="{5938FB8D-0CB5-B9EB-A9F9-1E36769EF3D7}"/>
          </ac:spMkLst>
        </pc:spChg>
      </pc:sldChg>
      <pc:sldChg chg="modSp mod">
        <pc:chgData name="Alfred Smith" userId="3c60a3631c0db8ad" providerId="LiveId" clId="{2E348BEB-B76E-4D89-9984-53DEC6BBB294}" dt="2025-04-29T08:30:40.093" v="22"/>
        <pc:sldMkLst>
          <pc:docMk/>
          <pc:sldMk cId="2996969115" sldId="275"/>
        </pc:sldMkLst>
        <pc:spChg chg="mod">
          <ac:chgData name="Alfred Smith" userId="3c60a3631c0db8ad" providerId="LiveId" clId="{2E348BEB-B76E-4D89-9984-53DEC6BBB294}" dt="2025-04-29T08:30:40.093" v="22"/>
          <ac:spMkLst>
            <pc:docMk/>
            <pc:sldMk cId="2996969115" sldId="275"/>
            <ac:spMk id="2" creationId="{ED9C9435-9628-0FFF-7D3D-088C5320975C}"/>
          </ac:spMkLst>
        </pc:spChg>
      </pc:sldChg>
      <pc:sldChg chg="modSp mod">
        <pc:chgData name="Alfred Smith" userId="3c60a3631c0db8ad" providerId="LiveId" clId="{2E348BEB-B76E-4D89-9984-53DEC6BBB294}" dt="2025-04-29T08:30:40.093" v="22"/>
        <pc:sldMkLst>
          <pc:docMk/>
          <pc:sldMk cId="2390376940" sldId="276"/>
        </pc:sldMkLst>
        <pc:spChg chg="mod">
          <ac:chgData name="Alfred Smith" userId="3c60a3631c0db8ad" providerId="LiveId" clId="{2E348BEB-B76E-4D89-9984-53DEC6BBB294}" dt="2025-04-29T08:30:40.093" v="22"/>
          <ac:spMkLst>
            <pc:docMk/>
            <pc:sldMk cId="2390376940" sldId="276"/>
            <ac:spMk id="3" creationId="{AD86A5D2-6CC6-6DBC-7D4E-75F36FB6A5D4}"/>
          </ac:spMkLst>
        </pc:spChg>
      </pc:sldChg>
      <pc:sldChg chg="modSp mod">
        <pc:chgData name="Alfred Smith" userId="3c60a3631c0db8ad" providerId="LiveId" clId="{2E348BEB-B76E-4D89-9984-53DEC6BBB294}" dt="2025-04-29T08:38:13.221" v="46"/>
        <pc:sldMkLst>
          <pc:docMk/>
          <pc:sldMk cId="113998658" sldId="283"/>
        </pc:sldMkLst>
        <pc:spChg chg="mod">
          <ac:chgData name="Alfred Smith" userId="3c60a3631c0db8ad" providerId="LiveId" clId="{2E348BEB-B76E-4D89-9984-53DEC6BBB294}" dt="2025-04-29T08:38:13.221" v="46"/>
          <ac:spMkLst>
            <pc:docMk/>
            <pc:sldMk cId="113998658" sldId="283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9:16.108" v="51" actId="403"/>
        <pc:sldMkLst>
          <pc:docMk/>
          <pc:sldMk cId="1878700836" sldId="285"/>
        </pc:sldMkLst>
        <pc:spChg chg="mod">
          <ac:chgData name="Alfred Smith" userId="3c60a3631c0db8ad" providerId="LiveId" clId="{2E348BEB-B76E-4D89-9984-53DEC6BBB294}" dt="2025-04-29T08:39:16.108" v="51" actId="403"/>
          <ac:spMkLst>
            <pc:docMk/>
            <pc:sldMk cId="1878700836" sldId="285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9:42.486" v="53"/>
        <pc:sldMkLst>
          <pc:docMk/>
          <pc:sldMk cId="2003438285" sldId="287"/>
        </pc:sldMkLst>
        <pc:spChg chg="mod">
          <ac:chgData name="Alfred Smith" userId="3c60a3631c0db8ad" providerId="LiveId" clId="{2E348BEB-B76E-4D89-9984-53DEC6BBB294}" dt="2025-04-29T08:39:42.486" v="53"/>
          <ac:spMkLst>
            <pc:docMk/>
            <pc:sldMk cId="2003438285" sldId="287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40:16.535" v="55"/>
        <pc:sldMkLst>
          <pc:docMk/>
          <pc:sldMk cId="2479430244" sldId="289"/>
        </pc:sldMkLst>
        <pc:spChg chg="mod">
          <ac:chgData name="Alfred Smith" userId="3c60a3631c0db8ad" providerId="LiveId" clId="{2E348BEB-B76E-4D89-9984-53DEC6BBB294}" dt="2025-04-29T08:40:16.535" v="55"/>
          <ac:spMkLst>
            <pc:docMk/>
            <pc:sldMk cId="2479430244" sldId="28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2E348BEB-B76E-4D89-9984-53DEC6BBB294}" dt="2025-04-29T08:41:13.302" v="57"/>
        <pc:sldMkLst>
          <pc:docMk/>
          <pc:sldMk cId="2690489995" sldId="291"/>
        </pc:sldMkLst>
        <pc:spChg chg="add mod">
          <ac:chgData name="Alfred Smith" userId="3c60a3631c0db8ad" providerId="LiveId" clId="{2E348BEB-B76E-4D89-9984-53DEC6BBB294}" dt="2025-04-29T08:41:13.302" v="57"/>
          <ac:spMkLst>
            <pc:docMk/>
            <pc:sldMk cId="2690489995" sldId="291"/>
            <ac:spMk id="2" creationId="{B143C4DA-13EA-5119-31CF-A339E18F25FD}"/>
          </ac:spMkLst>
        </pc:spChg>
        <pc:spChg chg="del">
          <ac:chgData name="Alfred Smith" userId="3c60a3631c0db8ad" providerId="LiveId" clId="{2E348BEB-B76E-4D89-9984-53DEC6BBB294}" dt="2025-04-29T08:41:11.846" v="56" actId="478"/>
          <ac:spMkLst>
            <pc:docMk/>
            <pc:sldMk cId="2690489995" sldId="291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41:49.932" v="59"/>
        <pc:sldMkLst>
          <pc:docMk/>
          <pc:sldMk cId="1275334718" sldId="293"/>
        </pc:sldMkLst>
        <pc:spChg chg="mod">
          <ac:chgData name="Alfred Smith" userId="3c60a3631c0db8ad" providerId="LiveId" clId="{2E348BEB-B76E-4D89-9984-53DEC6BBB294}" dt="2025-04-29T08:41:49.932" v="59"/>
          <ac:spMkLst>
            <pc:docMk/>
            <pc:sldMk cId="1275334718" sldId="293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2E348BEB-B76E-4D89-9984-53DEC6BBB294}" dt="2025-04-29T08:42:31.112" v="61"/>
        <pc:sldMkLst>
          <pc:docMk/>
          <pc:sldMk cId="4159014259" sldId="295"/>
        </pc:sldMkLst>
        <pc:spChg chg="add mod">
          <ac:chgData name="Alfred Smith" userId="3c60a3631c0db8ad" providerId="LiveId" clId="{2E348BEB-B76E-4D89-9984-53DEC6BBB294}" dt="2025-04-29T08:42:31.112" v="61"/>
          <ac:spMkLst>
            <pc:docMk/>
            <pc:sldMk cId="4159014259" sldId="295"/>
            <ac:spMk id="2" creationId="{0AE71F78-FA84-0850-60C6-32C39B24688F}"/>
          </ac:spMkLst>
        </pc:spChg>
        <pc:spChg chg="del">
          <ac:chgData name="Alfred Smith" userId="3c60a3631c0db8ad" providerId="LiveId" clId="{2E348BEB-B76E-4D89-9984-53DEC6BBB294}" dt="2025-04-29T08:42:30.064" v="60" actId="478"/>
          <ac:spMkLst>
            <pc:docMk/>
            <pc:sldMk cId="4159014259" sldId="295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43:14.140" v="64"/>
        <pc:sldMkLst>
          <pc:docMk/>
          <pc:sldMk cId="2720359067" sldId="297"/>
        </pc:sldMkLst>
        <pc:spChg chg="mod">
          <ac:chgData name="Alfred Smith" userId="3c60a3631c0db8ad" providerId="LiveId" clId="{2E348BEB-B76E-4D89-9984-53DEC6BBB294}" dt="2025-04-29T08:43:14.140" v="64"/>
          <ac:spMkLst>
            <pc:docMk/>
            <pc:sldMk cId="2720359067" sldId="297"/>
            <ac:spMk id="3" creationId="{A58184BD-88F1-BA02-40C1-D8403D0EEC0D}"/>
          </ac:spMkLst>
        </pc:spChg>
        <pc:spChg chg="mod">
          <ac:chgData name="Alfred Smith" userId="3c60a3631c0db8ad" providerId="LiveId" clId="{2E348BEB-B76E-4D89-9984-53DEC6BBB294}" dt="2025-04-16T09:09:27.936" v="3" actId="20577"/>
          <ac:spMkLst>
            <pc:docMk/>
            <pc:sldMk cId="2720359067" sldId="297"/>
            <ac:spMk id="4" creationId="{EE2AC625-9141-A801-F431-DD5F79396320}"/>
          </ac:spMkLst>
        </pc:spChg>
      </pc:sldChg>
      <pc:sldChg chg="modSp mod">
        <pc:chgData name="Alfred Smith" userId="3c60a3631c0db8ad" providerId="LiveId" clId="{2E348BEB-B76E-4D89-9984-53DEC6BBB294}" dt="2025-04-29T08:43:46.084" v="66"/>
        <pc:sldMkLst>
          <pc:docMk/>
          <pc:sldMk cId="719844646" sldId="299"/>
        </pc:sldMkLst>
        <pc:spChg chg="mod">
          <ac:chgData name="Alfred Smith" userId="3c60a3631c0db8ad" providerId="LiveId" clId="{2E348BEB-B76E-4D89-9984-53DEC6BBB294}" dt="2025-04-29T08:43:46.084" v="66"/>
          <ac:spMkLst>
            <pc:docMk/>
            <pc:sldMk cId="719844646" sldId="299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44:14.326" v="68"/>
        <pc:sldMkLst>
          <pc:docMk/>
          <pc:sldMk cId="977203014" sldId="301"/>
        </pc:sldMkLst>
        <pc:spChg chg="mod">
          <ac:chgData name="Alfred Smith" userId="3c60a3631c0db8ad" providerId="LiveId" clId="{2E348BEB-B76E-4D89-9984-53DEC6BBB294}" dt="2025-04-29T08:44:14.326" v="68"/>
          <ac:spMkLst>
            <pc:docMk/>
            <pc:sldMk cId="977203014" sldId="301"/>
            <ac:spMk id="3" creationId="{A58184BD-88F1-BA02-40C1-D8403D0EEC0D}"/>
          </ac:spMkLst>
        </pc:spChg>
      </pc:sldChg>
    </pc:docChg>
  </pc:docChgLst>
  <pc:docChgLst>
    <pc:chgData name="Alfred Smith" userId="3c60a3631c0db8ad" providerId="LiveId" clId="{4BC2279F-0698-40FB-A2FB-A36008121175}"/>
    <pc:docChg chg="undo custSel modSld">
      <pc:chgData name="Alfred Smith" userId="3c60a3631c0db8ad" providerId="LiveId" clId="{4BC2279F-0698-40FB-A2FB-A36008121175}" dt="2024-07-22T09:17:06.368" v="47"/>
      <pc:docMkLst>
        <pc:docMk/>
      </pc:docMkLst>
      <pc:sldChg chg="addSp delSp modSp mod">
        <pc:chgData name="Alfred Smith" userId="3c60a3631c0db8ad" providerId="LiveId" clId="{4BC2279F-0698-40FB-A2FB-A36008121175}" dt="2024-07-22T09:00:21.973" v="1"/>
        <pc:sldMkLst>
          <pc:docMk/>
          <pc:sldMk cId="1499918570" sldId="257"/>
        </pc:sldMkLst>
      </pc:sldChg>
      <pc:sldChg chg="modSp mod">
        <pc:chgData name="Alfred Smith" userId="3c60a3631c0db8ad" providerId="LiveId" clId="{4BC2279F-0698-40FB-A2FB-A36008121175}" dt="2024-07-22T09:12:06.401" v="4"/>
        <pc:sldMkLst>
          <pc:docMk/>
          <pc:sldMk cId="2346136586" sldId="260"/>
        </pc:sldMkLst>
      </pc:sldChg>
      <pc:sldChg chg="modSp mod">
        <pc:chgData name="Alfred Smith" userId="3c60a3631c0db8ad" providerId="LiveId" clId="{4BC2279F-0698-40FB-A2FB-A36008121175}" dt="2024-07-22T09:12:24.329" v="8"/>
        <pc:sldMkLst>
          <pc:docMk/>
          <pc:sldMk cId="4037329247" sldId="261"/>
        </pc:sldMkLst>
      </pc:sldChg>
      <pc:sldChg chg="modSp mod">
        <pc:chgData name="Alfred Smith" userId="3c60a3631c0db8ad" providerId="LiveId" clId="{4BC2279F-0698-40FB-A2FB-A36008121175}" dt="2024-07-22T09:12:36.025" v="10"/>
        <pc:sldMkLst>
          <pc:docMk/>
          <pc:sldMk cId="1909638311" sldId="262"/>
        </pc:sldMkLst>
      </pc:sldChg>
      <pc:sldChg chg="modSp mod">
        <pc:chgData name="Alfred Smith" userId="3c60a3631c0db8ad" providerId="LiveId" clId="{4BC2279F-0698-40FB-A2FB-A36008121175}" dt="2024-07-22T09:12:55.928" v="12"/>
        <pc:sldMkLst>
          <pc:docMk/>
          <pc:sldMk cId="641208035" sldId="263"/>
        </pc:sldMkLst>
      </pc:sldChg>
      <pc:sldChg chg="modSp mod">
        <pc:chgData name="Alfred Smith" userId="3c60a3631c0db8ad" providerId="LiveId" clId="{4BC2279F-0698-40FB-A2FB-A36008121175}" dt="2024-07-22T09:13:09.524" v="14"/>
        <pc:sldMkLst>
          <pc:docMk/>
          <pc:sldMk cId="4044745628" sldId="264"/>
        </pc:sldMkLst>
      </pc:sldChg>
      <pc:sldChg chg="modSp mod">
        <pc:chgData name="Alfred Smith" userId="3c60a3631c0db8ad" providerId="LiveId" clId="{4BC2279F-0698-40FB-A2FB-A36008121175}" dt="2024-07-22T09:13:22.484" v="16"/>
        <pc:sldMkLst>
          <pc:docMk/>
          <pc:sldMk cId="978260341" sldId="265"/>
        </pc:sldMkLst>
      </pc:sldChg>
      <pc:sldChg chg="modSp mod">
        <pc:chgData name="Alfred Smith" userId="3c60a3631c0db8ad" providerId="LiveId" clId="{4BC2279F-0698-40FB-A2FB-A36008121175}" dt="2024-07-22T09:13:37.340" v="18"/>
        <pc:sldMkLst>
          <pc:docMk/>
          <pc:sldMk cId="3575870363" sldId="266"/>
        </pc:sldMkLst>
      </pc:sldChg>
      <pc:sldChg chg="modSp mod">
        <pc:chgData name="Alfred Smith" userId="3c60a3631c0db8ad" providerId="LiveId" clId="{4BC2279F-0698-40FB-A2FB-A36008121175}" dt="2024-07-22T09:13:50.097" v="20"/>
        <pc:sldMkLst>
          <pc:docMk/>
          <pc:sldMk cId="4017137865" sldId="267"/>
        </pc:sldMkLst>
      </pc:sldChg>
      <pc:sldChg chg="modSp mod">
        <pc:chgData name="Alfred Smith" userId="3c60a3631c0db8ad" providerId="LiveId" clId="{4BC2279F-0698-40FB-A2FB-A36008121175}" dt="2024-07-22T09:14:11.336" v="22"/>
        <pc:sldMkLst>
          <pc:docMk/>
          <pc:sldMk cId="3137811553" sldId="268"/>
        </pc:sldMkLst>
      </pc:sldChg>
      <pc:sldChg chg="modSp mod">
        <pc:chgData name="Alfred Smith" userId="3c60a3631c0db8ad" providerId="LiveId" clId="{4BC2279F-0698-40FB-A2FB-A36008121175}" dt="2024-07-22T09:14:28.227" v="24"/>
        <pc:sldMkLst>
          <pc:docMk/>
          <pc:sldMk cId="100491716" sldId="269"/>
        </pc:sldMkLst>
      </pc:sldChg>
      <pc:sldChg chg="addSp modSp mod">
        <pc:chgData name="Alfred Smith" userId="3c60a3631c0db8ad" providerId="LiveId" clId="{4BC2279F-0698-40FB-A2FB-A36008121175}" dt="2024-07-22T09:01:11.514" v="3" actId="1076"/>
        <pc:sldMkLst>
          <pc:docMk/>
          <pc:sldMk cId="4120481681" sldId="270"/>
        </pc:sldMkLst>
      </pc:sldChg>
      <pc:sldChg chg="modSp mod">
        <pc:chgData name="Alfred Smith" userId="3c60a3631c0db8ad" providerId="LiveId" clId="{4BC2279F-0698-40FB-A2FB-A36008121175}" dt="2024-07-22T09:14:42.459" v="27"/>
        <pc:sldMkLst>
          <pc:docMk/>
          <pc:sldMk cId="113998658" sldId="283"/>
        </pc:sldMkLst>
      </pc:sldChg>
      <pc:sldChg chg="modSp mod">
        <pc:chgData name="Alfred Smith" userId="3c60a3631c0db8ad" providerId="LiveId" clId="{4BC2279F-0698-40FB-A2FB-A36008121175}" dt="2024-07-22T09:14:58.419" v="29"/>
        <pc:sldMkLst>
          <pc:docMk/>
          <pc:sldMk cId="1878700836" sldId="285"/>
        </pc:sldMkLst>
      </pc:sldChg>
      <pc:sldChg chg="modSp mod">
        <pc:chgData name="Alfred Smith" userId="3c60a3631c0db8ad" providerId="LiveId" clId="{4BC2279F-0698-40FB-A2FB-A36008121175}" dt="2024-07-22T09:15:10.470" v="31"/>
        <pc:sldMkLst>
          <pc:docMk/>
          <pc:sldMk cId="2003438285" sldId="287"/>
        </pc:sldMkLst>
      </pc:sldChg>
      <pc:sldChg chg="modSp mod">
        <pc:chgData name="Alfred Smith" userId="3c60a3631c0db8ad" providerId="LiveId" clId="{4BC2279F-0698-40FB-A2FB-A36008121175}" dt="2024-07-22T09:15:24.199" v="33"/>
        <pc:sldMkLst>
          <pc:docMk/>
          <pc:sldMk cId="2479430244" sldId="289"/>
        </pc:sldMkLst>
      </pc:sldChg>
      <pc:sldChg chg="modSp mod">
        <pc:chgData name="Alfred Smith" userId="3c60a3631c0db8ad" providerId="LiveId" clId="{4BC2279F-0698-40FB-A2FB-A36008121175}" dt="2024-07-22T09:15:42.482" v="35"/>
        <pc:sldMkLst>
          <pc:docMk/>
          <pc:sldMk cId="2690489995" sldId="291"/>
        </pc:sldMkLst>
      </pc:sldChg>
      <pc:sldChg chg="modSp mod">
        <pc:chgData name="Alfred Smith" userId="3c60a3631c0db8ad" providerId="LiveId" clId="{4BC2279F-0698-40FB-A2FB-A36008121175}" dt="2024-07-22T09:15:59.931" v="39"/>
        <pc:sldMkLst>
          <pc:docMk/>
          <pc:sldMk cId="1275334718" sldId="293"/>
        </pc:sldMkLst>
      </pc:sldChg>
      <pc:sldChg chg="modSp mod">
        <pc:chgData name="Alfred Smith" userId="3c60a3631c0db8ad" providerId="LiveId" clId="{4BC2279F-0698-40FB-A2FB-A36008121175}" dt="2024-07-22T09:16:15.529" v="41"/>
        <pc:sldMkLst>
          <pc:docMk/>
          <pc:sldMk cId="4159014259" sldId="295"/>
        </pc:sldMkLst>
      </pc:sldChg>
      <pc:sldChg chg="modSp mod">
        <pc:chgData name="Alfred Smith" userId="3c60a3631c0db8ad" providerId="LiveId" clId="{4BC2279F-0698-40FB-A2FB-A36008121175}" dt="2024-07-22T09:16:32.012" v="43"/>
        <pc:sldMkLst>
          <pc:docMk/>
          <pc:sldMk cId="2720359067" sldId="297"/>
        </pc:sldMkLst>
      </pc:sldChg>
      <pc:sldChg chg="modSp mod">
        <pc:chgData name="Alfred Smith" userId="3c60a3631c0db8ad" providerId="LiveId" clId="{4BC2279F-0698-40FB-A2FB-A36008121175}" dt="2024-07-22T09:16:51.115" v="45"/>
        <pc:sldMkLst>
          <pc:docMk/>
          <pc:sldMk cId="719844646" sldId="299"/>
        </pc:sldMkLst>
      </pc:sldChg>
      <pc:sldChg chg="modSp mod">
        <pc:chgData name="Alfred Smith" userId="3c60a3631c0db8ad" providerId="LiveId" clId="{4BC2279F-0698-40FB-A2FB-A36008121175}" dt="2024-07-22T09:17:06.368" v="47"/>
        <pc:sldMkLst>
          <pc:docMk/>
          <pc:sldMk cId="977203014" sldId="301"/>
        </pc:sldMkLst>
      </pc:sldChg>
    </pc:docChg>
  </pc:docChgLst>
  <pc:docChgLst>
    <pc:chgData name="Leonie Smith" userId="fed1330f33f5650e" providerId="LiveId" clId="{1D51E559-264E-4824-BA11-C39496F2C04A}"/>
    <pc:docChg chg="undo custSel modSld">
      <pc:chgData name="Leonie Smith" userId="fed1330f33f5650e" providerId="LiveId" clId="{1D51E559-264E-4824-BA11-C39496F2C04A}" dt="2022-11-21T07:45:07.694" v="189" actId="20577"/>
      <pc:docMkLst>
        <pc:docMk/>
      </pc:docMkLst>
      <pc:sldChg chg="addSp modSp modNotesTx">
        <pc:chgData name="Leonie Smith" userId="fed1330f33f5650e" providerId="LiveId" clId="{1D51E559-264E-4824-BA11-C39496F2C04A}" dt="2022-11-04T04:52:01.165" v="90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1D51E559-264E-4824-BA11-C39496F2C04A}" dt="2022-11-21T07:39:12.979" v="98"/>
        <pc:sldMkLst>
          <pc:docMk/>
          <pc:sldMk cId="3788111665" sldId="258"/>
        </pc:sldMkLst>
      </pc:sldChg>
      <pc:sldChg chg="addSp delSp modSp mod">
        <pc:chgData name="Leonie Smith" userId="fed1330f33f5650e" providerId="LiveId" clId="{1D51E559-264E-4824-BA11-C39496F2C04A}" dt="2022-11-01T05:05:54.143" v="14"/>
        <pc:sldMkLst>
          <pc:docMk/>
          <pc:sldMk cId="454763615" sldId="259"/>
        </pc:sldMkLst>
      </pc:sldChg>
      <pc:sldChg chg="addSp delSp modSp">
        <pc:chgData name="Leonie Smith" userId="fed1330f33f5650e" providerId="LiveId" clId="{1D51E559-264E-4824-BA11-C39496F2C04A}" dt="2022-11-01T05:11:13.400" v="22"/>
        <pc:sldMkLst>
          <pc:docMk/>
          <pc:sldMk cId="2346136586" sldId="260"/>
        </pc:sldMkLst>
      </pc:sldChg>
      <pc:sldChg chg="addSp delSp modSp">
        <pc:chgData name="Leonie Smith" userId="fed1330f33f5650e" providerId="LiveId" clId="{1D51E559-264E-4824-BA11-C39496F2C04A}" dt="2022-11-01T05:14:35.760" v="26"/>
        <pc:sldMkLst>
          <pc:docMk/>
          <pc:sldMk cId="4037329247" sldId="261"/>
        </pc:sldMkLst>
      </pc:sldChg>
      <pc:sldChg chg="addSp delSp modSp">
        <pc:chgData name="Leonie Smith" userId="fed1330f33f5650e" providerId="LiveId" clId="{1D51E559-264E-4824-BA11-C39496F2C04A}" dt="2022-11-01T05:16:02.164" v="28"/>
        <pc:sldMkLst>
          <pc:docMk/>
          <pc:sldMk cId="1909638311" sldId="262"/>
        </pc:sldMkLst>
      </pc:sldChg>
      <pc:sldChg chg="addSp modSp">
        <pc:chgData name="Leonie Smith" userId="fed1330f33f5650e" providerId="LiveId" clId="{1D51E559-264E-4824-BA11-C39496F2C04A}" dt="2022-11-01T05:17:19.014" v="29"/>
        <pc:sldMkLst>
          <pc:docMk/>
          <pc:sldMk cId="641208035" sldId="263"/>
        </pc:sldMkLst>
      </pc:sldChg>
      <pc:sldChg chg="addSp delSp modSp mod">
        <pc:chgData name="Leonie Smith" userId="fed1330f33f5650e" providerId="LiveId" clId="{1D51E559-264E-4824-BA11-C39496F2C04A}" dt="2022-11-01T05:18:11.338" v="31"/>
        <pc:sldMkLst>
          <pc:docMk/>
          <pc:sldMk cId="4044745628" sldId="264"/>
        </pc:sldMkLst>
      </pc:sldChg>
      <pc:sldChg chg="addSp delSp modSp">
        <pc:chgData name="Leonie Smith" userId="fed1330f33f5650e" providerId="LiveId" clId="{1D51E559-264E-4824-BA11-C39496F2C04A}" dt="2022-11-01T05:20:22.979" v="34"/>
        <pc:sldMkLst>
          <pc:docMk/>
          <pc:sldMk cId="978260341" sldId="265"/>
        </pc:sldMkLst>
      </pc:sldChg>
      <pc:sldChg chg="addSp delSp modSp">
        <pc:chgData name="Leonie Smith" userId="fed1330f33f5650e" providerId="LiveId" clId="{1D51E559-264E-4824-BA11-C39496F2C04A}" dt="2022-11-01T05:23:02.812" v="38"/>
        <pc:sldMkLst>
          <pc:docMk/>
          <pc:sldMk cId="3575870363" sldId="266"/>
        </pc:sldMkLst>
      </pc:sldChg>
      <pc:sldChg chg="addSp modSp">
        <pc:chgData name="Leonie Smith" userId="fed1330f33f5650e" providerId="LiveId" clId="{1D51E559-264E-4824-BA11-C39496F2C04A}" dt="2022-11-01T05:25:02.693" v="39"/>
        <pc:sldMkLst>
          <pc:docMk/>
          <pc:sldMk cId="4017137865" sldId="267"/>
        </pc:sldMkLst>
      </pc:sldChg>
      <pc:sldChg chg="addSp delSp modSp">
        <pc:chgData name="Leonie Smith" userId="fed1330f33f5650e" providerId="LiveId" clId="{1D51E559-264E-4824-BA11-C39496F2C04A}" dt="2022-11-01T05:28:09.450" v="41"/>
        <pc:sldMkLst>
          <pc:docMk/>
          <pc:sldMk cId="3137811553" sldId="268"/>
        </pc:sldMkLst>
      </pc:sldChg>
      <pc:sldChg chg="addSp delSp modSp">
        <pc:chgData name="Leonie Smith" userId="fed1330f33f5650e" providerId="LiveId" clId="{1D51E559-264E-4824-BA11-C39496F2C04A}" dt="2022-11-01T05:33:14.950" v="48"/>
        <pc:sldMkLst>
          <pc:docMk/>
          <pc:sldMk cId="100491716" sldId="269"/>
        </pc:sldMkLst>
      </pc:sldChg>
      <pc:sldChg chg="addSp modSp mod">
        <pc:chgData name="Leonie Smith" userId="fed1330f33f5650e" providerId="LiveId" clId="{1D51E559-264E-4824-BA11-C39496F2C04A}" dt="2022-11-21T07:40:07.035" v="108" actId="20577"/>
        <pc:sldMkLst>
          <pc:docMk/>
          <pc:sldMk cId="4120481681" sldId="270"/>
        </pc:sldMkLst>
      </pc:sldChg>
      <pc:sldChg chg="addSp modSp mod">
        <pc:chgData name="Leonie Smith" userId="fed1330f33f5650e" providerId="LiveId" clId="{1D51E559-264E-4824-BA11-C39496F2C04A}" dt="2022-11-21T07:42:34.681" v="142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1D51E559-264E-4824-BA11-C39496F2C04A}" dt="2022-11-21T07:42:40.223" v="144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1D51E559-264E-4824-BA11-C39496F2C04A}" dt="2022-11-21T07:42:46.544" v="146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1D51E559-264E-4824-BA11-C39496F2C04A}" dt="2022-11-21T07:42:55.723" v="148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1D51E559-264E-4824-BA11-C39496F2C04A}" dt="2022-11-21T07:43:03.437" v="150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1D51E559-264E-4824-BA11-C39496F2C04A}" dt="2022-11-21T07:43:12.445" v="152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1D51E559-264E-4824-BA11-C39496F2C04A}" dt="2022-11-21T07:43:27.188" v="15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1D51E559-264E-4824-BA11-C39496F2C04A}" dt="2022-11-21T07:43:34.597" v="15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1D51E559-264E-4824-BA11-C39496F2C04A}" dt="2022-11-21T07:43:40.105" v="161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1D51E559-264E-4824-BA11-C39496F2C04A}" dt="2022-11-21T07:43:51.172" v="166" actId="20577"/>
        <pc:sldMkLst>
          <pc:docMk/>
          <pc:sldMk cId="791300187" sldId="280"/>
        </pc:sldMkLst>
      </pc:sldChg>
      <pc:sldChg chg="addSp delSp modSp">
        <pc:chgData name="Leonie Smith" userId="fed1330f33f5650e" providerId="LiveId" clId="{1D51E559-264E-4824-BA11-C39496F2C04A}" dt="2022-11-01T05:36:40.851" v="53"/>
        <pc:sldMkLst>
          <pc:docMk/>
          <pc:sldMk cId="113998658" sldId="283"/>
        </pc:sldMkLst>
      </pc:sldChg>
      <pc:sldChg chg="addSp modSp mod">
        <pc:chgData name="Leonie Smith" userId="fed1330f33f5650e" providerId="LiveId" clId="{1D51E559-264E-4824-BA11-C39496F2C04A}" dt="2022-11-21T07:43:58.078" v="168" actId="20577"/>
        <pc:sldMkLst>
          <pc:docMk/>
          <pc:sldMk cId="693838891" sldId="284"/>
        </pc:sldMkLst>
      </pc:sldChg>
      <pc:sldChg chg="addSp delSp modSp">
        <pc:chgData name="Leonie Smith" userId="fed1330f33f5650e" providerId="LiveId" clId="{1D51E559-264E-4824-BA11-C39496F2C04A}" dt="2022-11-01T05:39:29.996" v="57"/>
        <pc:sldMkLst>
          <pc:docMk/>
          <pc:sldMk cId="1878700836" sldId="285"/>
        </pc:sldMkLst>
      </pc:sldChg>
      <pc:sldChg chg="addSp modSp mod">
        <pc:chgData name="Leonie Smith" userId="fed1330f33f5650e" providerId="LiveId" clId="{1D51E559-264E-4824-BA11-C39496F2C04A}" dt="2022-11-21T07:44:04.465" v="170" actId="20577"/>
        <pc:sldMkLst>
          <pc:docMk/>
          <pc:sldMk cId="1266497401" sldId="286"/>
        </pc:sldMkLst>
      </pc:sldChg>
      <pc:sldChg chg="addSp delSp modSp">
        <pc:chgData name="Leonie Smith" userId="fed1330f33f5650e" providerId="LiveId" clId="{1D51E559-264E-4824-BA11-C39496F2C04A}" dt="2022-11-01T05:45:56.525" v="65"/>
        <pc:sldMkLst>
          <pc:docMk/>
          <pc:sldMk cId="2003438285" sldId="287"/>
        </pc:sldMkLst>
      </pc:sldChg>
      <pc:sldChg chg="addSp modSp mod">
        <pc:chgData name="Leonie Smith" userId="fed1330f33f5650e" providerId="LiveId" clId="{1D51E559-264E-4824-BA11-C39496F2C04A}" dt="2022-11-21T07:44:10.555" v="172" actId="20577"/>
        <pc:sldMkLst>
          <pc:docMk/>
          <pc:sldMk cId="3658293048" sldId="288"/>
        </pc:sldMkLst>
      </pc:sldChg>
      <pc:sldChg chg="addSp delSp modSp">
        <pc:chgData name="Leonie Smith" userId="fed1330f33f5650e" providerId="LiveId" clId="{1D51E559-264E-4824-BA11-C39496F2C04A}" dt="2022-11-01T05:48:22.099" v="68"/>
        <pc:sldMkLst>
          <pc:docMk/>
          <pc:sldMk cId="2479430244" sldId="289"/>
        </pc:sldMkLst>
      </pc:sldChg>
      <pc:sldChg chg="addSp modSp mod">
        <pc:chgData name="Leonie Smith" userId="fed1330f33f5650e" providerId="LiveId" clId="{1D51E559-264E-4824-BA11-C39496F2C04A}" dt="2022-11-21T07:44:18.212" v="174" actId="20577"/>
        <pc:sldMkLst>
          <pc:docMk/>
          <pc:sldMk cId="4125401493" sldId="290"/>
        </pc:sldMkLst>
      </pc:sldChg>
      <pc:sldChg chg="addSp modSp">
        <pc:chgData name="Leonie Smith" userId="fed1330f33f5650e" providerId="LiveId" clId="{1D51E559-264E-4824-BA11-C39496F2C04A}" dt="2022-11-01T05:51:35.436" v="69"/>
        <pc:sldMkLst>
          <pc:docMk/>
          <pc:sldMk cId="2690489995" sldId="291"/>
        </pc:sldMkLst>
      </pc:sldChg>
      <pc:sldChg chg="addSp modSp mod">
        <pc:chgData name="Leonie Smith" userId="fed1330f33f5650e" providerId="LiveId" clId="{1D51E559-264E-4824-BA11-C39496F2C04A}" dt="2022-11-21T07:44:28.977" v="179" actId="20577"/>
        <pc:sldMkLst>
          <pc:docMk/>
          <pc:sldMk cId="3591948318" sldId="292"/>
        </pc:sldMkLst>
      </pc:sldChg>
      <pc:sldChg chg="addSp modSp">
        <pc:chgData name="Leonie Smith" userId="fed1330f33f5650e" providerId="LiveId" clId="{1D51E559-264E-4824-BA11-C39496F2C04A}" dt="2022-11-01T05:52:42.942" v="70"/>
        <pc:sldMkLst>
          <pc:docMk/>
          <pc:sldMk cId="1275334718" sldId="293"/>
        </pc:sldMkLst>
      </pc:sldChg>
      <pc:sldChg chg="addSp modSp mod">
        <pc:chgData name="Leonie Smith" userId="fed1330f33f5650e" providerId="LiveId" clId="{1D51E559-264E-4824-BA11-C39496F2C04A}" dt="2022-11-21T07:44:38.571" v="181" actId="20577"/>
        <pc:sldMkLst>
          <pc:docMk/>
          <pc:sldMk cId="4060954487" sldId="294"/>
        </pc:sldMkLst>
      </pc:sldChg>
      <pc:sldChg chg="addSp delSp modSp">
        <pc:chgData name="Leonie Smith" userId="fed1330f33f5650e" providerId="LiveId" clId="{1D51E559-264E-4824-BA11-C39496F2C04A}" dt="2022-11-01T05:54:21.332" v="72"/>
        <pc:sldMkLst>
          <pc:docMk/>
          <pc:sldMk cId="4159014259" sldId="295"/>
        </pc:sldMkLst>
      </pc:sldChg>
      <pc:sldChg chg="addSp modSp mod">
        <pc:chgData name="Leonie Smith" userId="fed1330f33f5650e" providerId="LiveId" clId="{1D51E559-264E-4824-BA11-C39496F2C04A}" dt="2022-11-21T07:44:45.244" v="183" actId="20577"/>
        <pc:sldMkLst>
          <pc:docMk/>
          <pc:sldMk cId="2102894120" sldId="296"/>
        </pc:sldMkLst>
      </pc:sldChg>
      <pc:sldChg chg="addSp delSp modSp">
        <pc:chgData name="Leonie Smith" userId="fed1330f33f5650e" providerId="LiveId" clId="{1D51E559-264E-4824-BA11-C39496F2C04A}" dt="2022-11-01T06:00:03.018" v="78"/>
        <pc:sldMkLst>
          <pc:docMk/>
          <pc:sldMk cId="2720359067" sldId="297"/>
        </pc:sldMkLst>
      </pc:sldChg>
      <pc:sldChg chg="addSp modSp mod">
        <pc:chgData name="Leonie Smith" userId="fed1330f33f5650e" providerId="LiveId" clId="{1D51E559-264E-4824-BA11-C39496F2C04A}" dt="2022-11-21T07:44:53.960" v="185" actId="20577"/>
        <pc:sldMkLst>
          <pc:docMk/>
          <pc:sldMk cId="2376892163" sldId="298"/>
        </pc:sldMkLst>
      </pc:sldChg>
      <pc:sldChg chg="addSp delSp modSp">
        <pc:chgData name="Leonie Smith" userId="fed1330f33f5650e" providerId="LiveId" clId="{1D51E559-264E-4824-BA11-C39496F2C04A}" dt="2022-11-01T06:01:53.741" v="81"/>
        <pc:sldMkLst>
          <pc:docMk/>
          <pc:sldMk cId="719844646" sldId="299"/>
        </pc:sldMkLst>
      </pc:sldChg>
      <pc:sldChg chg="addSp modSp mod">
        <pc:chgData name="Leonie Smith" userId="fed1330f33f5650e" providerId="LiveId" clId="{1D51E559-264E-4824-BA11-C39496F2C04A}" dt="2022-11-21T07:44:59.545" v="187" actId="20577"/>
        <pc:sldMkLst>
          <pc:docMk/>
          <pc:sldMk cId="319475530" sldId="300"/>
        </pc:sldMkLst>
      </pc:sldChg>
      <pc:sldChg chg="addSp delSp modSp">
        <pc:chgData name="Leonie Smith" userId="fed1330f33f5650e" providerId="LiveId" clId="{1D51E559-264E-4824-BA11-C39496F2C04A}" dt="2022-11-01T06:04:10.036" v="86"/>
        <pc:sldMkLst>
          <pc:docMk/>
          <pc:sldMk cId="977203014" sldId="301"/>
        </pc:sldMkLst>
      </pc:sldChg>
      <pc:sldChg chg="addSp modSp mod">
        <pc:chgData name="Leonie Smith" userId="fed1330f33f5650e" providerId="LiveId" clId="{1D51E559-264E-4824-BA11-C39496F2C04A}" dt="2022-11-21T07:45:07.694" v="189" actId="20577"/>
        <pc:sldMkLst>
          <pc:docMk/>
          <pc:sldMk cId="3063142920" sldId="3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29-04-2025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36 Legion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1. Legion - Matt 8:28-34; Mark 5:1-20; Luke 8:26-39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Woman touching Jesus’ cloak &amp; Jairus’ daughter - Matthew 9:18-26; Mark 5:21-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43; Luke 8:40-56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John Beheaded - Matt 14:1-12; Mark 6:14-29; Luke 9:7-9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1st Miracle with loaves - Matt 14:13-21; Mark 6:30-44;luke 9:10-17; John 6:1-15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walks on Water - Matt 14:22-33; Mark 6:45-52; John 6:16-21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29-04-2025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29-04-2025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29-04-2025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29-04-2025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29-04-2025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29-04-2025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29-04-2025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36-2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4EC2C0F-9CC9-5570-327D-E5F9F27BB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DC07FB-A6BD-9EDA-C104-23F7ADC65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8"/>
    </mc:Choice>
    <mc:Fallback xmlns="">
      <p:transition spd="slow" advTm="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80BD5-B768-BFAB-4C94-E2B098A55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7417"/>
            <a:ext cx="12192000" cy="7695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03528C-4658-C3A6-C53D-9074CDF59470}"/>
              </a:ext>
            </a:extLst>
          </p:cNvPr>
          <p:cNvSpPr txBox="1"/>
          <p:nvPr/>
        </p:nvSpPr>
        <p:spPr>
          <a:xfrm>
            <a:off x="9471433" y="48786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སྐྱབས་མགོན་ཡེ་ཤུའང་ཁོ་དང་མཉམ་དུ་ཕེབས་པ་དང་མི་ཤིན་ཏུ་མང་པོའང་ཁོང་གི་རྗེས་སུ་འབྲངས་ནས་འཚང་ཁ་བརྒྱབ་ཅིང་མཐའ་བསྐོར༌ཏ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24So Jesus went with him, and a large crowd followed and pressed around Him. 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8D452F0-652B-3A2B-86F7-715EAA5EF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7"/>
    </mc:Choice>
    <mc:Fallback xmlns="">
      <p:transition spd="slow" advTm="6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657E8-F4B7-BA42-67C9-5AED1DBF8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3291" y="1"/>
            <a:ext cx="1304529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38FB8D-0CB5-B9EB-A9F9-1E36769EF3D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5929745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25དེའི༌ཚེ། ཁྲག་འཛིར་བའི་མོ་ནད་བྱུང་སྟེ་ལོ་བཅུ་གཉིས་འགོར་བའི་བུད་མེད་ཅིག་ཡོད་པ༌ལ།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25And a woman was there who had suffered from bleeding for twelve years. 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A99E289-84B1-B30E-E314-97FA644F0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5"/>
    </mc:Choice>
    <mc:Fallback xmlns="">
      <p:transition spd="slow" advTm="6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8CDE2-66BC-B3F2-ACE9-FB0D8C0C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87" y="-25513"/>
            <a:ext cx="12767187" cy="68835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9C9435-9628-0FFF-7D3D-088C5320975C}"/>
              </a:ext>
            </a:extLst>
          </p:cNvPr>
          <p:cNvSpPr txBox="1"/>
          <p:nvPr/>
        </p:nvSpPr>
        <p:spPr>
          <a:xfrm>
            <a:off x="9542871" y="38785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26སྨན་པ་མང་པོར་བསྟེན་ནས་སྡུག་བསྔལ་མང་པོ་མྱངས༌ཤིང༌། ཁོ་མོར་ཅི་ཡོད་པ་ཐམས་ཅད་བཀོལ་ཚར་ནའང་ཕན་པ་ཅི་ཡང་མེད་པར་ནད་ཇེ་སྡུག་ལ༌སོང༌།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26She had borne much agony under the care of many physicians and had spent all she had, but to no avail. Instead, her condition had only grown worse.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BDFC8C-D2A1-F428-77F2-DA15B2C05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1"/>
    </mc:Choice>
    <mc:Fallback xmlns="">
      <p:transition spd="slow" advTm="10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77BB6C-1CBE-E528-63E5-9AB2A6994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87" y="-25513"/>
            <a:ext cx="12767187" cy="6883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86A5D2-6CC6-6DBC-7D4E-75F36FB6A5D4}"/>
              </a:ext>
            </a:extLst>
          </p:cNvPr>
          <p:cNvSpPr txBox="1"/>
          <p:nvPr/>
        </p:nvSpPr>
        <p:spPr>
          <a:xfrm>
            <a:off x="9614308" y="30212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1800" dirty="0">
                <a:effectLst/>
                <a:latin typeface="Microsoft Himalaya" panose="01010100010101010101" pitchFamily="2" charset="0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27ཁོ་མོས་སྐྱབས་མགོན་ཡེ་ཤུའི་སྐོར་ཐོས༌ཏེ། མི་ཚོགས་ཀྱི་དཀྱིལ་ནས་ཁོང་གི་སྐུ་རྒྱབ་ཏུ་ཡོང་སྟེ་ན་བཟའ་ལ་རེག༌གོ། 28དེ་ནི་ཁོ་མོས་སེམས་སུ་ངས་ཁོང་གི་ན་བཟའ་ལ་རེག་ན་ང་རང་ནད་ལས་ཐར་ངེས་ཡིན་སྙམ་པ༌རེད།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27When the woman heard about Jesus, she came up through the crowd behind Him and touched His cloak. 28For she kept saying, “If only I touch His garments, I will be healed.”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236984-67A1-9E96-C081-7066EC6BB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7"/>
    </mc:Choice>
    <mc:Fallback xmlns="">
      <p:transition spd="slow" advTm="12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A4161-FB15-2C29-9503-B5DBF0132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8678"/>
            <a:ext cx="12192000" cy="72566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B7BF72-D3EF-CA4A-8971-BBFF8C16AFAE}"/>
              </a:ext>
            </a:extLst>
          </p:cNvPr>
          <p:cNvSpPr txBox="1"/>
          <p:nvPr/>
        </p:nvSpPr>
        <p:spPr>
          <a:xfrm>
            <a:off x="9814332" y="40214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5:27,28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29དེ་མ་ཐག་ཏུ་ཁོ་མོའི་ཁྲག་འཛིར་མཚམས་ཆད་དེ་རང་ལུས་ཀྱི་ནད་སོས་པའང་ཤེས༌སོ།།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dirty="0">
                <a:solidFill>
                  <a:srgbClr val="777A7B"/>
                </a:solidFill>
                <a:latin typeface="Arial" panose="020B0604020202020204" pitchFamily="34" charset="0"/>
              </a:rPr>
              <a:t>29Immediately her bleeding stopped, and she sensed in her body that she was healed of her affliction.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E2C947F-2BF4-42F9-D334-6400D17FC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5"/>
    </mc:Choice>
    <mc:Fallback xmlns="">
      <p:transition spd="slow" advTm="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421A5-9381-6665-2A8F-DD69B0E78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75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E73C4-14C0-4929-4E28-289CE80A6EBE}"/>
              </a:ext>
            </a:extLst>
          </p:cNvPr>
          <p:cNvSpPr txBox="1"/>
          <p:nvPr/>
        </p:nvSpPr>
        <p:spPr>
          <a:xfrm>
            <a:off x="140970" y="3938154"/>
            <a:ext cx="9660256" cy="4105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5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དྲག་སེལ་བ་དང་འཆི་བ་ནས་སླར་གསོན་པ།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0EDE9-576A-5ADA-F86F-CFEB0AF7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662" y="0"/>
            <a:ext cx="136666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53C23B-6599-CD3F-BEEB-3F5A6499B535}"/>
              </a:ext>
            </a:extLst>
          </p:cNvPr>
          <p:cNvSpPr txBox="1"/>
          <p:nvPr/>
        </p:nvSpPr>
        <p:spPr>
          <a:xfrm>
            <a:off x="784633" y="34499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30སྐྱབས་མགོན་ཡེ་ཤུས་ཀྱང་དེ་མ་ཐག་རང་གི་སྐུ་གཟུགས་ནས་ནུས་མཐུ་ཞིག་ཕྱིར་ཐོན་པ་ཐུགས་ལ་མཁྱེན༌ཏེ། མི་ཚོགས་ཀྱི་དཀྱིལ་དུ་ཞལ་ཕྱིར་འཁོར་ནས་སུས་ངའི་ལྭ་བར་རེག་པ་ཡིན་ནམ་ཞེས་གསུངས་པ༌དང༌།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30At once Jesus was aware that power had gone out from Him. Turning to the crowd, He asked, “Who touched My garments?”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1ADEE88-93C2-5F6F-EBBB-59C9C53FB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6"/>
    </mc:Choice>
    <mc:Fallback xmlns="">
      <p:transition spd="slow" advTm="12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84DB6-D3B6-C0CD-2430-81370D380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9443" y="0"/>
            <a:ext cx="130414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587686-3AAF-87D3-EFB3-B4F8E269BD8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31ཐུགས་སྲས་རྣམས་ན༌རེ། མི་ཚོགས་ཀྱིས་འཚང་ཁ་བརྒྱབ་ནས་ཁྱེད་ཀྱི་མཐའ་བསྐོར་བ་ཁྱེད་ཀྱིས་ཀྱང་གཟིགས༌པས། ཅིའི་ཕྱིར་དེ་ལྟར་དྲིའམ་ཞེས༌སྨྲས། 32དེ་ནས་ཁོང་གིས་རང་ཉིད་ལ་རེག་པའི་བུད་མེད་དེ་མཐོང་བའི་ཕྱིར་མཐའ་སྐོར་དུ་གཟིགས་པ༌ལ།</a:t>
            </a:r>
            <a:endParaRPr lang="en-I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31His disciples answered, “You can see the crowd pressing in on You, and yet You ask, ‘Who touched Me?’”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32But He kept looking around to see who had done this.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D2474B-D139-BD4F-A66D-6B22AE7E7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3"/>
    </mc:Choice>
    <mc:Fallback xmlns="">
      <p:transition spd="slow" advTm="15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D4BDE5-0F68-8393-0951-08F6C0482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9871" y="-450997"/>
            <a:ext cx="13371871" cy="7308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30955-1345-1D99-7264-3B71F15B018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5:31,32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33བུད་མེད་དེས་ཀྱང་རང་གི་ལུས་ལ་ཅི་ཞིག་བྱུང་བ་ཤེས༌པས། སྐྲག་ཅིང་འདར་བཞིན་ཁོང་གི་སྐུ་དྲུང་དུ་ཕྱག་བཙལ་ཏེ་གནས་ཚུལ་དངོས་ཐམས་ཅད་ཁོང་ལ་ཞུས༌སོ།།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33Then the woman, knowing what had happened to her, came and fell down before Him trembling in fear, and she told Him the whole truth.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E0F456-207A-7869-2F87-73EB87219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9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7"/>
    </mc:Choice>
    <mc:Fallback xmlns="">
      <p:transition spd="slow" advTm="11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2C4A6F-A3F6-AE3C-8578-9BE9DFAE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706" y="-206477"/>
            <a:ext cx="12348706" cy="70644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018A65-B072-6886-7623-337E8813546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38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34སྐྱབས་མགོན་ཡེ་ཤུས་ཁོ་མོར་འདི་སྐད༌དུ། བུ༌མོ། ཁྱོད་ཀྱི་དད་པས་ཁྱོད་རང་བསྐྱབས་པ༌ཡིན། བདེ་བར་ཕྱིར་སོང༌དང༌། དུས་ད་ནས༌བཟུང༌། ཁྱོད་རང་ནད་འདི་ལས་ཐར་བ་ཡིན་ཞེས་གསུངས༌སོ།།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34“Daughter,” said Jesus, “your faith has healed you. Go in peace and be free of your affliction.”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953DFC1-C9B4-8857-0B21-7664F0CDC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870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0"/>
    </mc:Choice>
    <mc:Fallback xmlns="">
      <p:transition spd="slow" advTm="12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22889-4C50-1F68-07C7-BC810EB68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347"/>
            <a:ext cx="12192000" cy="6955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686E9C-EA6F-2CCC-E3FE-51857DF947D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497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35ཡང་ཁོང་གིས་དེ་ལྟར་གསུང་བཞིན་པའི་དུས༌སུ། མི་འགའ་ཞིག་ཆོས་ཁང་གི་དབུ་འཛིན་པའི་ཁྱིམ་ནས་ཡོང་སྟེ་ན༌རེ། ཁྱེད་ཀྱི་བུ་མོ་ཤི་ཟིན་པས་ད་ལྟ་སློབ་དཔོན་ལ་འོ་བརྒྱལ་ཅི་ལ་བྱེད་ཅེས་སྨྲས་པ༌ན།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35While He was still speaking, messengers from the house of Jairus arrived and said, “Your daughter is dead; why bother the Teacher anymore?”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74E87E6-86E7-CD2F-6D0B-D45AE14B1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0343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9"/>
    </mc:Choice>
    <mc:Fallback xmlns="">
      <p:transition spd="slow" advTm="14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14172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མར་ཀུ 5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དྲག་སེལ་བ་དང་འཆི་བ་ནས་སླར་གསོན་པ།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u="none" strike="noStrike" baseline="0" dirty="0">
                <a:latin typeface="TimesNewRomanPSMT"/>
              </a:rPr>
              <a:t>2. Woman touching Jesus’ cloak and Jairus’ daughter - Matthew 9:18-26; Mark 5:21-</a:t>
            </a:r>
          </a:p>
          <a:p>
            <a:pPr algn="l"/>
            <a:r>
              <a:rPr lang="en-IN" sz="4400" b="0" i="0" u="none" strike="noStrike" baseline="0" dirty="0">
                <a:latin typeface="TimesNewRomanPSMT"/>
              </a:rPr>
              <a:t>43; Luke 8:40-56 (</a:t>
            </a:r>
            <a:r>
              <a:rPr lang="en-IN" sz="4400" b="0" i="0" u="none" strike="noStrike" baseline="0">
                <a:latin typeface="TimesNewRomanPSMT"/>
              </a:rPr>
              <a:t>Top)</a:t>
            </a:r>
            <a:endParaRPr lang="en-IN" sz="4400" b="0" i="0" u="none" strike="noStrike" baseline="0" dirty="0">
              <a:latin typeface="TimesNewRomanPSMT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3196E36-8F11-79DF-BCEB-AC88F10E7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4"/>
    </mc:Choice>
    <mc:Fallback xmlns="">
      <p:transition spd="slow" advTm="4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B10D4-F505-F090-5655-6B5620BE6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571" y="0"/>
            <a:ext cx="1277257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848155-77A7-F3A7-E041-1551D32A523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293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36སྐྱབས་མགོན་ཡེ་ཤུས་གཏམ་དེ་གསན་ནས་ཆོས་ཁང་གི་དབུ་འཛིན་པ་ལ་འདི་སྐད༌དུ། མ་འཇིགས་པར་དད་པ་ཁོ་ན་བྱོས་ཤིག་ཅེས་གསུངས་པ༌དང༌།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36But Jesus overheard  their conversation and said to Jairus, “Do not be afraid; just believe.”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4267150-8706-5767-1AC6-0A49D4395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943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5"/>
    </mc:Choice>
    <mc:Fallback xmlns="">
      <p:transition spd="slow" advTm="8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F91BB0-A3DE-3E7A-5159-54D1DE5D9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6492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8DB99E-60C9-7D00-4543-516926EE8756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401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37And He did not allow anyone to accompany Him except Peter, James, and John the brother of James.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38When they arrived at the house of the synagogue leader, Jesus saw the commotion and the people weeping and wailing loudly. 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D4F8F7A-926C-DD35-398F-A731F4AD3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43C4DA-13EA-5119-31CF-A339E18F25F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37པེ་ཏྲོ་དང་ཡ༌ཀོབ། ཡ་ཀོབ་ཀྱི་སྤུན་ཡོ་ཧ་ནན་བཅས་ཁྲིད་པ་ལས་གཞན་སུ་ཡང་ཁོང་གི་རྗེས་སུ་འབྲང་དུ་མ་བཅུག༌གོ། 38ཁོང་རྣམས་ཆོས་ཁང་གི་དབུ་འཛིན་པའི་ཁྱིམ་དུ་སླེབས་པ༌ན། སྐྱབས་མགོན་ཡེ་ཤུས་གནས་དེར་འུར་སྒྲ་ཆེ་བ་དང་མི་མང་པོ་ངུ་ཞིང་མྱ་ངན་བྱེད་བཞིན་པ་གཟིགས༌ཏེ། 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26904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1"/>
    </mc:Choice>
    <mc:Fallback xmlns="">
      <p:transition spd="slow" advTm="15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50E70-3E61-558E-014A-2AC3BDFB7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920" y="0"/>
            <a:ext cx="1265392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A18738-8877-5A17-BC53-F18D91B484F1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5:37,38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948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39ཁྱིམ་ནང་དུ་ཕེབས་ཏེ་འདི་སྐད༌དུ། འུར་བརྒྱབ་ནས་ངུ་དོན་ཅི་ཡིན༌ནམ། བུ་མོ་འདི་ཤི་བ་མ་ཡིན་པར་གཉིད་འདུག་ཅེས་གསུངས་པ༌དང༌།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39He went inside and asked, “Why all this commotion and weeping? The child is not dead, but asleep.” 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98A23E2-FA38-AEFA-3F67-C9C378A3F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533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9"/>
    </mc:Choice>
    <mc:Fallback xmlns="">
      <p:transition spd="slow" advTm="10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402F6-C5C6-E551-F82F-27DA32A37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729"/>
            <a:ext cx="12192000" cy="69537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69B1C9-C5EB-0ECD-FE5E-B63C32E14B4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54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40And they laughed at Him.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After He had put them all outside, He took the child’s father and mother and His own companions, and went in to see the child.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88148D4-B235-ED69-FA14-82CA4DEDF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E71F78-FA84-0850-60C6-32C39B24688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40མི་དེ་རྣམས་ཀྱིས་ཁོང་ལ་འཕྱ་དགོད་བྱས་མོད་ཀྱང་སྐྱབས་མགོན་ཡེ་ཤུས་ཁོ་རྣམས་ཐམས་ཅད་ཕྱི་རོལ་ཏུ་བསྐྲད༌ཅིང༌། བུ་མོ་དེའི་ཕ་མ་དང་ཁོང་དང་མཉམ་དུ་ཡོད་པ་རྣམས་ཁྲིད་ནས་བུ་མོ་ཡོད་སར་ཕེབས་པ༌དང༌།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41590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4"/>
    </mc:Choice>
    <mc:Fallback xmlns="">
      <p:transition spd="slow" advTm="9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3C0F7-5158-D8F1-39C2-3237CAAF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342" y="0"/>
            <a:ext cx="1255734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889A85-38A9-D495-AA3E-0AD9B0E686A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94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41ཁོང་གིས་བུ་མོའི་ལག་པར་འཇུས་ཏེ་འདི་སྐད༌དུ། ཏ་ལི་ཐཱ་ཀུ་མེ་ཞེས་བཀའ་གནང་ཞིང་དོན་ནི་འདི་ལྟ༌སྟེ། བུ་མོ་ཆུང༌ཆུང༌། ངས་ཁྱོད་ལ་ཡར་ལོངས་ཟེར་བ་ཡིན་ཞེས༌པའོ།།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41Taking her by the hand, Jesus said, “Talitha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koum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!” which means, “Little girl, I say to you, get </a:t>
            </a:r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up!”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BF8DC5-9339-8FEA-5402-FC0B47788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203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9"/>
    </mc:Choice>
    <mc:Fallback xmlns="">
      <p:transition spd="slow" advTm="8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A28D8-11AC-08F4-1A4D-CA3348E2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75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263BB5-7BAD-C253-DE61-347B0019D8E0}"/>
              </a:ext>
            </a:extLst>
          </p:cNvPr>
          <p:cNvSpPr txBox="1"/>
          <p:nvPr/>
        </p:nvSpPr>
        <p:spPr>
          <a:xfrm>
            <a:off x="150206" y="3300845"/>
            <a:ext cx="9660256" cy="4105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5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དྲག་སེལ་བ་དང་འཆི་བ་ནས་སླར་གསོན་པ།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68B39A5A-9D1C-4600-7E92-60EBAF28298C}"/>
              </a:ext>
            </a:extLst>
          </p:cNvPr>
          <p:cNvSpPr txBox="1"/>
          <p:nvPr/>
        </p:nvSpPr>
        <p:spPr>
          <a:xfrm>
            <a:off x="398780" y="58969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E147C-3FB6-63CC-BF96-D8B43818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4646"/>
            <a:ext cx="12309987" cy="72926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AA8812-A1B5-9F6B-C6CD-FDA186727B3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892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42དེ་མ་ཐག་ལོ་བཅུ་གཉིས་ལོན་པའི་བུ་མོ་དེ་ཡར་ལངས་ཤིང་འགྲོ་ཐུབ་པར་གྱུར་པས་གནས་དེར་ཡོད་པའི་མི་རྣམས་ངོ་མཚར་ཆེན་པོ༌སྐྱེ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42Immediately the girl got up and began to walk around. She was twelve years old, and at once they were utterly astounded. 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968C3D4-717B-60F4-755C-51C118D60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98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7"/>
    </mc:Choice>
    <mc:Fallback xmlns="">
      <p:transition spd="slow" advTm="9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620A9-0EBD-EA97-75CB-89308FBB3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179"/>
            <a:ext cx="12192000" cy="7036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62A95C-750A-4671-755A-7F681B0BFD3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5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>
                <a:solidFill>
                  <a:srgbClr val="777A7B"/>
                </a:solidFill>
                <a:latin typeface="Arial" panose="020B0604020202020204" pitchFamily="34" charset="0"/>
              </a:rPr>
              <a:t>43སྐྱབས་མགོན་ཡེ་ཤུས་མི་དེ་རྣམས་ལ་དོན་འདི་མི་གཞན་སུ་ལའང་ཤེས་སུ་མི་འཇུག་པར་ནན་གྱིས་བསྐུལ༌ཞིང༌། བུ་མོ་དེ་ལ་ཁ་ཟས་སྟེར་དགོས་པའི་བཀའ་ཡང་གནང༌ངོ༌།།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43Then Jesus gave strict orders that no one should know about this, and He told them to give her something to eat.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13A6CA5-BC89-B1B5-9911-14D7D77F1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72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7"/>
    </mc:Choice>
    <mc:Fallback xmlns="">
      <p:transition spd="slow" advTm="10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185C3-A413-C19C-C365-8614899F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52" y="1"/>
            <a:ext cx="123296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0C5B8A-655B-C364-D2CE-312ACE82DDB2}"/>
              </a:ext>
            </a:extLst>
          </p:cNvPr>
          <p:cNvSpPr txBox="1"/>
          <p:nvPr/>
        </p:nvSpPr>
        <p:spPr>
          <a:xfrm>
            <a:off x="9814334" y="47357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142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21ཡང་སྐྱབས་མགོན་ཡེ་ཤུ་མཚོ་གྲུར་བཞུགས་ཏེ་མཚོའི་ཕ་རོལ་ནས་ཕྱིར་ཕེབས་པ༌ན། མི་ཤིན་ཏུ་མང་པོ་ཁོང་གི་དྲུང་དུ་འདུས་ཤིང་ཁོང་ཉིད་མཚོ་འགྲམ་དུ་བཞུགས༌སོ།།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/>
              <a:t>21When Jesus had again crossed by boat to the other side, a large crowd gathered around Him beside the sea.</a:t>
            </a:r>
            <a:endParaRPr lang="en-US" sz="4000" dirty="0">
              <a:solidFill>
                <a:srgbClr val="12121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2A70DD-194C-70A7-FF01-E7F4E890F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3"/>
    </mc:Choice>
    <mc:Fallback xmlns="">
      <p:transition spd="slow" advTm="1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2B2EF9-EC8F-1FF5-89AD-27C0C6219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007"/>
            <a:ext cx="12192000" cy="7160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14F6E8-088D-097B-B491-7DE9322DE79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22དེ་ནས་ཆོས་ཁང་གི་དབུ་འཛིན་པ་ཡ་ཨིར་ཟེར་བ་དེ་སྐྱབས་མགོན་ཡེ་ཤུར་མཇལ་དུ་ཡོང་བ་དང་ཁོང་གི་ཞབས་དྲུང་དུ་ཕྱག་བཙལ་ཏེ་ན༌རེ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22A synagogue leader named Jairus arrived, and seeing Jesus, he fell at His feet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A0A994D-19A4-2C20-3A3C-38661A32A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3"/>
    </mc:Choice>
    <mc:Fallback xmlns="">
      <p:transition spd="slow" advTm="12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14DC4B-A15B-F055-B8F0-83144AAD1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368"/>
            <a:ext cx="12192000" cy="7218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1660A5-D088-0DC6-BE59-3C5B23B6539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23ངའི་བུ་མོ་ཆུང་བ་དེ་འཆི་ལ་ཉེ༌བས། ཁོ་མོ་ནད་ལས་ཐར་ཏེ་གསོན་པའི༌ཕྱིར། ཁྱེད་རང་ཕེབས་ནས་ཁོ་མོའི་ལུས་སྟེང་དུ་ཕྱག་འཇོག་པར་མཛོད་ཅེས་ཞུ་བ་ཡང་ཡང་བྱས་པ༌ལ།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23and pleaded with Him urgently, “My little daughter is near death. Please come and place Your hands on her, so that she will be healed and live.”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A382388-798A-05C6-F106-6711E2846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9"/>
    </mc:Choice>
    <mc:Fallback xmlns="">
      <p:transition spd="slow" advTm="13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1772</Words>
  <Application>Microsoft Office PowerPoint</Application>
  <PresentationFormat>Widescreen</PresentationFormat>
  <Paragraphs>91</Paragraphs>
  <Slides>44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36-2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2025-04-29T08:44:21Z</dcterms:modified>
</cp:coreProperties>
</file>