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2279F-0698-40FB-A2FB-A36008121175}" v="2" dt="2024-07-22T09:01:06.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3992" autoAdjust="0"/>
  </p:normalViewPr>
  <p:slideViewPr>
    <p:cSldViewPr snapToGrid="0">
      <p:cViewPr varScale="1">
        <p:scale>
          <a:sx n="83" d="100"/>
          <a:sy n="83" d="100"/>
        </p:scale>
        <p:origin x="60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D6C3F5B-927B-4251-9B22-95AAF495DFF6}"/>
    <pc:docChg chg="modSld">
      <pc:chgData name="Leonie Smith" userId="fed1330f33f5650e" providerId="LiveId" clId="{AD6C3F5B-927B-4251-9B22-95AAF495DFF6}" dt="2023-12-21T03:35:06.756" v="93" actId="20577"/>
      <pc:docMkLst>
        <pc:docMk/>
      </pc:docMkLst>
      <pc:sldChg chg="addSp delSp modSp mod modTransition modAnim modNotesTx">
        <pc:chgData name="Leonie Smith" userId="fed1330f33f5650e" providerId="LiveId" clId="{AD6C3F5B-927B-4251-9B22-95AAF495DFF6}" dt="2023-12-21T03:35:06.756" v="93" actId="20577"/>
        <pc:sldMkLst>
          <pc:docMk/>
          <pc:sldMk cId="1499918570" sldId="257"/>
        </pc:sldMkLst>
        <pc:picChg chg="del">
          <ac:chgData name="Leonie Smith" userId="fed1330f33f5650e" providerId="LiveId" clId="{AD6C3F5B-927B-4251-9B22-95AAF495DFF6}" dt="2023-12-21T02:44:31.869" v="1"/>
          <ac:picMkLst>
            <pc:docMk/>
            <pc:sldMk cId="1499918570" sldId="257"/>
            <ac:picMk id="4" creationId="{FBAA8D18-6857-F40B-A161-F884C16751D5}"/>
          </ac:picMkLst>
        </pc:picChg>
        <pc:picChg chg="add del mod">
          <ac:chgData name="Leonie Smith" userId="fed1330f33f5650e" providerId="LiveId" clId="{AD6C3F5B-927B-4251-9B22-95AAF495DFF6}" dt="2023-12-21T02:44:38.541" v="2"/>
          <ac:picMkLst>
            <pc:docMk/>
            <pc:sldMk cId="1499918570" sldId="257"/>
            <ac:picMk id="6" creationId="{83E4BBFA-8191-96CD-F1C4-4519CCA390C2}"/>
          </ac:picMkLst>
        </pc:picChg>
        <pc:picChg chg="add mod">
          <ac:chgData name="Leonie Smith" userId="fed1330f33f5650e" providerId="LiveId" clId="{AD6C3F5B-927B-4251-9B22-95AAF495DFF6}" dt="2023-12-21T02:44:38.541" v="2"/>
          <ac:picMkLst>
            <pc:docMk/>
            <pc:sldMk cId="1499918570" sldId="257"/>
            <ac:picMk id="7" creationId="{54EC2C0F-9CC9-5570-327D-E5F9F27BB380}"/>
          </ac:picMkLst>
        </pc:picChg>
      </pc:sldChg>
      <pc:sldChg chg="addSp delSp modSp mod modTransition modAnim">
        <pc:chgData name="Leonie Smith" userId="fed1330f33f5650e" providerId="LiveId" clId="{AD6C3F5B-927B-4251-9B22-95AAF495DFF6}" dt="2023-12-21T02:45:12.361" v="5"/>
        <pc:sldMkLst>
          <pc:docMk/>
          <pc:sldMk cId="454763615" sldId="259"/>
        </pc:sldMkLst>
        <pc:picChg chg="add del mod">
          <ac:chgData name="Leonie Smith" userId="fed1330f33f5650e" providerId="LiveId" clId="{AD6C3F5B-927B-4251-9B22-95AAF495DFF6}" dt="2023-12-21T02:45:12.361" v="5"/>
          <ac:picMkLst>
            <pc:docMk/>
            <pc:sldMk cId="454763615" sldId="259"/>
            <ac:picMk id="6" creationId="{7F422B5B-0F01-8CA0-7AD9-F6110D57A1ED}"/>
          </ac:picMkLst>
        </pc:picChg>
        <pc:picChg chg="del">
          <ac:chgData name="Leonie Smith" userId="fed1330f33f5650e" providerId="LiveId" clId="{AD6C3F5B-927B-4251-9B22-95AAF495DFF6}" dt="2023-12-21T02:45:04.077" v="4"/>
          <ac:picMkLst>
            <pc:docMk/>
            <pc:sldMk cId="454763615" sldId="259"/>
            <ac:picMk id="7" creationId="{B5C3AB2F-DB3F-0FDC-2836-CE92632E9F93}"/>
          </ac:picMkLst>
        </pc:picChg>
        <pc:picChg chg="add mod">
          <ac:chgData name="Leonie Smith" userId="fed1330f33f5650e" providerId="LiveId" clId="{AD6C3F5B-927B-4251-9B22-95AAF495DFF6}" dt="2023-12-21T02:45:12.361" v="5"/>
          <ac:picMkLst>
            <pc:docMk/>
            <pc:sldMk cId="454763615" sldId="259"/>
            <ac:picMk id="8" creationId="{D3196E36-8F11-79DF-BCEB-AC88F10E7A14}"/>
          </ac:picMkLst>
        </pc:picChg>
      </pc:sldChg>
      <pc:sldChg chg="addSp delSp modSp mod modTransition modAnim">
        <pc:chgData name="Leonie Smith" userId="fed1330f33f5650e" providerId="LiveId" clId="{AD6C3F5B-927B-4251-9B22-95AAF495DFF6}" dt="2023-12-21T02:45:31.887" v="8"/>
        <pc:sldMkLst>
          <pc:docMk/>
          <pc:sldMk cId="2346136586" sldId="260"/>
        </pc:sldMkLst>
        <pc:picChg chg="add del mod">
          <ac:chgData name="Leonie Smith" userId="fed1330f33f5650e" providerId="LiveId" clId="{AD6C3F5B-927B-4251-9B22-95AAF495DFF6}" dt="2023-12-21T02:45:31.887" v="8"/>
          <ac:picMkLst>
            <pc:docMk/>
            <pc:sldMk cId="2346136586" sldId="260"/>
            <ac:picMk id="5" creationId="{959E6163-1B65-09F6-5E03-716836826083}"/>
          </ac:picMkLst>
        </pc:picChg>
        <pc:picChg chg="add mod">
          <ac:chgData name="Leonie Smith" userId="fed1330f33f5650e" providerId="LiveId" clId="{AD6C3F5B-927B-4251-9B22-95AAF495DFF6}" dt="2023-12-21T02:45:31.887" v="8"/>
          <ac:picMkLst>
            <pc:docMk/>
            <pc:sldMk cId="2346136586" sldId="260"/>
            <ac:picMk id="6" creationId="{122A70DD-194C-70A7-FF01-E7F4E890F199}"/>
          </ac:picMkLst>
        </pc:picChg>
        <pc:picChg chg="del">
          <ac:chgData name="Leonie Smith" userId="fed1330f33f5650e" providerId="LiveId" clId="{AD6C3F5B-927B-4251-9B22-95AAF495DFF6}" dt="2023-12-21T02:45:17.588" v="7"/>
          <ac:picMkLst>
            <pc:docMk/>
            <pc:sldMk cId="2346136586" sldId="260"/>
            <ac:picMk id="11" creationId="{F22471E7-9B50-4438-7FD4-A3AF41A077F6}"/>
          </ac:picMkLst>
        </pc:picChg>
      </pc:sldChg>
      <pc:sldChg chg="addSp delSp modSp mod modTransition modAnim">
        <pc:chgData name="Leonie Smith" userId="fed1330f33f5650e" providerId="LiveId" clId="{AD6C3F5B-927B-4251-9B22-95AAF495DFF6}" dt="2023-12-21T02:45:53.313" v="11"/>
        <pc:sldMkLst>
          <pc:docMk/>
          <pc:sldMk cId="4037329247" sldId="261"/>
        </pc:sldMkLst>
        <pc:picChg chg="add del mod">
          <ac:chgData name="Leonie Smith" userId="fed1330f33f5650e" providerId="LiveId" clId="{AD6C3F5B-927B-4251-9B22-95AAF495DFF6}" dt="2023-12-21T02:45:53.313" v="11"/>
          <ac:picMkLst>
            <pc:docMk/>
            <pc:sldMk cId="4037329247" sldId="261"/>
            <ac:picMk id="5" creationId="{39EF2207-0359-D279-4FDE-A0CD66A84A05}"/>
          </ac:picMkLst>
        </pc:picChg>
        <pc:picChg chg="add mod">
          <ac:chgData name="Leonie Smith" userId="fed1330f33f5650e" providerId="LiveId" clId="{AD6C3F5B-927B-4251-9B22-95AAF495DFF6}" dt="2023-12-21T02:45:53.313" v="11"/>
          <ac:picMkLst>
            <pc:docMk/>
            <pc:sldMk cId="4037329247" sldId="261"/>
            <ac:picMk id="6" creationId="{BA0A994D-19A4-2C20-3A3C-38661A32ADE7}"/>
          </ac:picMkLst>
        </pc:picChg>
        <pc:picChg chg="del">
          <ac:chgData name="Leonie Smith" userId="fed1330f33f5650e" providerId="LiveId" clId="{AD6C3F5B-927B-4251-9B22-95AAF495DFF6}" dt="2023-12-21T02:45:36.986" v="10"/>
          <ac:picMkLst>
            <pc:docMk/>
            <pc:sldMk cId="4037329247" sldId="261"/>
            <ac:picMk id="7" creationId="{5C0B6BC4-6C4E-5A24-9B83-4F5462B251D6}"/>
          </ac:picMkLst>
        </pc:picChg>
      </pc:sldChg>
      <pc:sldChg chg="addSp delSp modSp mod modTransition modAnim">
        <pc:chgData name="Leonie Smith" userId="fed1330f33f5650e" providerId="LiveId" clId="{AD6C3F5B-927B-4251-9B22-95AAF495DFF6}" dt="2023-12-21T02:46:13.422" v="14"/>
        <pc:sldMkLst>
          <pc:docMk/>
          <pc:sldMk cId="1909638311" sldId="262"/>
        </pc:sldMkLst>
        <pc:picChg chg="del">
          <ac:chgData name="Leonie Smith" userId="fed1330f33f5650e" providerId="LiveId" clId="{AD6C3F5B-927B-4251-9B22-95AAF495DFF6}" dt="2023-12-21T02:45:57.061" v="13"/>
          <ac:picMkLst>
            <pc:docMk/>
            <pc:sldMk cId="1909638311" sldId="262"/>
            <ac:picMk id="5" creationId="{904C84C2-5064-BE4D-76CC-352889EC87B2}"/>
          </ac:picMkLst>
        </pc:picChg>
        <pc:picChg chg="add del mod">
          <ac:chgData name="Leonie Smith" userId="fed1330f33f5650e" providerId="LiveId" clId="{AD6C3F5B-927B-4251-9B22-95AAF495DFF6}" dt="2023-12-21T02:46:13.422" v="14"/>
          <ac:picMkLst>
            <pc:docMk/>
            <pc:sldMk cId="1909638311" sldId="262"/>
            <ac:picMk id="6" creationId="{9D09C7F2-8AF9-ABCF-9EC7-CF7D4EA8A120}"/>
          </ac:picMkLst>
        </pc:picChg>
        <pc:picChg chg="add mod">
          <ac:chgData name="Leonie Smith" userId="fed1330f33f5650e" providerId="LiveId" clId="{AD6C3F5B-927B-4251-9B22-95AAF495DFF6}" dt="2023-12-21T02:46:13.422" v="14"/>
          <ac:picMkLst>
            <pc:docMk/>
            <pc:sldMk cId="1909638311" sldId="262"/>
            <ac:picMk id="7" creationId="{AA382388-798A-05C6-F106-6711E284609A}"/>
          </ac:picMkLst>
        </pc:picChg>
      </pc:sldChg>
      <pc:sldChg chg="addSp delSp modSp mod modTransition modAnim">
        <pc:chgData name="Leonie Smith" userId="fed1330f33f5650e" providerId="LiveId" clId="{AD6C3F5B-927B-4251-9B22-95AAF495DFF6}" dt="2023-12-21T02:46:27.305" v="17"/>
        <pc:sldMkLst>
          <pc:docMk/>
          <pc:sldMk cId="641208035" sldId="263"/>
        </pc:sldMkLst>
        <pc:picChg chg="del">
          <ac:chgData name="Leonie Smith" userId="fed1330f33f5650e" providerId="LiveId" clId="{AD6C3F5B-927B-4251-9B22-95AAF495DFF6}" dt="2023-12-21T02:46:17.789" v="16"/>
          <ac:picMkLst>
            <pc:docMk/>
            <pc:sldMk cId="641208035" sldId="263"/>
            <ac:picMk id="2" creationId="{10B048A9-2AFE-4072-A8A4-F0C09E018231}"/>
          </ac:picMkLst>
        </pc:picChg>
        <pc:picChg chg="add del mod">
          <ac:chgData name="Leonie Smith" userId="fed1330f33f5650e" providerId="LiveId" clId="{AD6C3F5B-927B-4251-9B22-95AAF495DFF6}" dt="2023-12-21T02:46:27.305" v="17"/>
          <ac:picMkLst>
            <pc:docMk/>
            <pc:sldMk cId="641208035" sldId="263"/>
            <ac:picMk id="6" creationId="{4AAEDE67-70A9-838E-7CC3-C65C7B908C54}"/>
          </ac:picMkLst>
        </pc:picChg>
        <pc:picChg chg="add mod">
          <ac:chgData name="Leonie Smith" userId="fed1330f33f5650e" providerId="LiveId" clId="{AD6C3F5B-927B-4251-9B22-95AAF495DFF6}" dt="2023-12-21T02:46:27.305" v="17"/>
          <ac:picMkLst>
            <pc:docMk/>
            <pc:sldMk cId="641208035" sldId="263"/>
            <ac:picMk id="7" creationId="{68D452F0-652B-3A2B-86F7-715EAA5EF438}"/>
          </ac:picMkLst>
        </pc:picChg>
      </pc:sldChg>
      <pc:sldChg chg="addSp delSp modSp mod modTransition modAnim">
        <pc:chgData name="Leonie Smith" userId="fed1330f33f5650e" providerId="LiveId" clId="{AD6C3F5B-927B-4251-9B22-95AAF495DFF6}" dt="2023-12-21T02:46:41.319" v="20"/>
        <pc:sldMkLst>
          <pc:docMk/>
          <pc:sldMk cId="4044745628" sldId="264"/>
        </pc:sldMkLst>
        <pc:picChg chg="del">
          <ac:chgData name="Leonie Smith" userId="fed1330f33f5650e" providerId="LiveId" clId="{AD6C3F5B-927B-4251-9B22-95AAF495DFF6}" dt="2023-12-21T02:46:31.237" v="19"/>
          <ac:picMkLst>
            <pc:docMk/>
            <pc:sldMk cId="4044745628" sldId="264"/>
            <ac:picMk id="5" creationId="{180EC31E-D455-C352-B5F9-AC27A5AFFAF9}"/>
          </ac:picMkLst>
        </pc:picChg>
        <pc:picChg chg="add del mod">
          <ac:chgData name="Leonie Smith" userId="fed1330f33f5650e" providerId="LiveId" clId="{AD6C3F5B-927B-4251-9B22-95AAF495DFF6}" dt="2023-12-21T02:46:41.319" v="20"/>
          <ac:picMkLst>
            <pc:docMk/>
            <pc:sldMk cId="4044745628" sldId="264"/>
            <ac:picMk id="6" creationId="{C05BF6BF-0FC8-CE05-F131-CF5DE39F2898}"/>
          </ac:picMkLst>
        </pc:picChg>
        <pc:picChg chg="add mod">
          <ac:chgData name="Leonie Smith" userId="fed1330f33f5650e" providerId="LiveId" clId="{AD6C3F5B-927B-4251-9B22-95AAF495DFF6}" dt="2023-12-21T02:46:41.319" v="20"/>
          <ac:picMkLst>
            <pc:docMk/>
            <pc:sldMk cId="4044745628" sldId="264"/>
            <ac:picMk id="7" creationId="{4A99E289-84B1-B30E-E314-97FA644F0C7B}"/>
          </ac:picMkLst>
        </pc:picChg>
      </pc:sldChg>
      <pc:sldChg chg="addSp delSp modSp mod modTransition modAnim">
        <pc:chgData name="Leonie Smith" userId="fed1330f33f5650e" providerId="LiveId" clId="{AD6C3F5B-927B-4251-9B22-95AAF495DFF6}" dt="2023-12-21T02:47:00.422" v="23"/>
        <pc:sldMkLst>
          <pc:docMk/>
          <pc:sldMk cId="978260341" sldId="265"/>
        </pc:sldMkLst>
        <pc:picChg chg="add del mod">
          <ac:chgData name="Leonie Smith" userId="fed1330f33f5650e" providerId="LiveId" clId="{AD6C3F5B-927B-4251-9B22-95AAF495DFF6}" dt="2023-12-21T02:47:00.422" v="23"/>
          <ac:picMkLst>
            <pc:docMk/>
            <pc:sldMk cId="978260341" sldId="265"/>
            <ac:picMk id="5" creationId="{64B710CF-95F3-1F45-1897-DEDAE4CBF3F5}"/>
          </ac:picMkLst>
        </pc:picChg>
        <pc:picChg chg="del">
          <ac:chgData name="Leonie Smith" userId="fed1330f33f5650e" providerId="LiveId" clId="{AD6C3F5B-927B-4251-9B22-95AAF495DFF6}" dt="2023-12-21T02:46:46.274" v="22"/>
          <ac:picMkLst>
            <pc:docMk/>
            <pc:sldMk cId="978260341" sldId="265"/>
            <ac:picMk id="6" creationId="{F98460AE-A442-E366-3F2B-85405A5FC9E6}"/>
          </ac:picMkLst>
        </pc:picChg>
        <pc:picChg chg="add mod">
          <ac:chgData name="Leonie Smith" userId="fed1330f33f5650e" providerId="LiveId" clId="{AD6C3F5B-927B-4251-9B22-95AAF495DFF6}" dt="2023-12-21T02:47:00.422" v="23"/>
          <ac:picMkLst>
            <pc:docMk/>
            <pc:sldMk cId="978260341" sldId="265"/>
            <ac:picMk id="7" creationId="{34BDFC8C-D2A1-F428-77F2-DA15B2C05A57}"/>
          </ac:picMkLst>
        </pc:picChg>
      </pc:sldChg>
      <pc:sldChg chg="addSp delSp modSp mod modTransition modAnim">
        <pc:chgData name="Leonie Smith" userId="fed1330f33f5650e" providerId="LiveId" clId="{AD6C3F5B-927B-4251-9B22-95AAF495DFF6}" dt="2023-12-21T02:47:20.874" v="26"/>
        <pc:sldMkLst>
          <pc:docMk/>
          <pc:sldMk cId="3575870363" sldId="266"/>
        </pc:sldMkLst>
        <pc:picChg chg="add del mod">
          <ac:chgData name="Leonie Smith" userId="fed1330f33f5650e" providerId="LiveId" clId="{AD6C3F5B-927B-4251-9B22-95AAF495DFF6}" dt="2023-12-21T02:47:20.874" v="26"/>
          <ac:picMkLst>
            <pc:docMk/>
            <pc:sldMk cId="3575870363" sldId="266"/>
            <ac:picMk id="5" creationId="{E26DEE2E-3E2B-7C5D-6ED6-BE0D10D07783}"/>
          </ac:picMkLst>
        </pc:picChg>
        <pc:picChg chg="add mod">
          <ac:chgData name="Leonie Smith" userId="fed1330f33f5650e" providerId="LiveId" clId="{AD6C3F5B-927B-4251-9B22-95AAF495DFF6}" dt="2023-12-21T02:47:20.874" v="26"/>
          <ac:picMkLst>
            <pc:docMk/>
            <pc:sldMk cId="3575870363" sldId="266"/>
            <ac:picMk id="6" creationId="{6E236984-67A1-9E96-C081-7066EC6BBAD6}"/>
          </ac:picMkLst>
        </pc:picChg>
        <pc:picChg chg="del">
          <ac:chgData name="Leonie Smith" userId="fed1330f33f5650e" providerId="LiveId" clId="{AD6C3F5B-927B-4251-9B22-95AAF495DFF6}" dt="2023-12-21T02:47:04.941" v="25"/>
          <ac:picMkLst>
            <pc:docMk/>
            <pc:sldMk cId="3575870363" sldId="266"/>
            <ac:picMk id="7" creationId="{13A44DB5-2B11-25A2-0620-1DE9EAD2B345}"/>
          </ac:picMkLst>
        </pc:picChg>
      </pc:sldChg>
      <pc:sldChg chg="addSp delSp modSp mod modTransition modAnim">
        <pc:chgData name="Leonie Smith" userId="fed1330f33f5650e" providerId="LiveId" clId="{AD6C3F5B-927B-4251-9B22-95AAF495DFF6}" dt="2023-12-21T02:47:36.902" v="29"/>
        <pc:sldMkLst>
          <pc:docMk/>
          <pc:sldMk cId="4017137865" sldId="267"/>
        </pc:sldMkLst>
        <pc:picChg chg="del">
          <ac:chgData name="Leonie Smith" userId="fed1330f33f5650e" providerId="LiveId" clId="{AD6C3F5B-927B-4251-9B22-95AAF495DFF6}" dt="2023-12-21T02:47:26.181" v="28"/>
          <ac:picMkLst>
            <pc:docMk/>
            <pc:sldMk cId="4017137865" sldId="267"/>
            <ac:picMk id="2" creationId="{82F8F6D9-5593-F8EB-3325-5815AC2B2608}"/>
          </ac:picMkLst>
        </pc:picChg>
        <pc:picChg chg="add del mod">
          <ac:chgData name="Leonie Smith" userId="fed1330f33f5650e" providerId="LiveId" clId="{AD6C3F5B-927B-4251-9B22-95AAF495DFF6}" dt="2023-12-21T02:47:36.902" v="29"/>
          <ac:picMkLst>
            <pc:docMk/>
            <pc:sldMk cId="4017137865" sldId="267"/>
            <ac:picMk id="6" creationId="{BFECEE2D-B8B5-1E3D-DAEE-3A9E45393913}"/>
          </ac:picMkLst>
        </pc:picChg>
        <pc:picChg chg="add mod">
          <ac:chgData name="Leonie Smith" userId="fed1330f33f5650e" providerId="LiveId" clId="{AD6C3F5B-927B-4251-9B22-95AAF495DFF6}" dt="2023-12-21T02:47:36.902" v="29"/>
          <ac:picMkLst>
            <pc:docMk/>
            <pc:sldMk cId="4017137865" sldId="267"/>
            <ac:picMk id="7" creationId="{7E2C947F-2BF4-42F9-D334-6400D17FC1C1}"/>
          </ac:picMkLst>
        </pc:picChg>
      </pc:sldChg>
      <pc:sldChg chg="addSp delSp modSp mod modTransition modAnim">
        <pc:chgData name="Leonie Smith" userId="fed1330f33f5650e" providerId="LiveId" clId="{AD6C3F5B-927B-4251-9B22-95AAF495DFF6}" dt="2023-12-21T02:48:21.574" v="38"/>
        <pc:sldMkLst>
          <pc:docMk/>
          <pc:sldMk cId="3137811553" sldId="268"/>
        </pc:sldMkLst>
        <pc:picChg chg="del">
          <ac:chgData name="Leonie Smith" userId="fed1330f33f5650e" providerId="LiveId" clId="{AD6C3F5B-927B-4251-9B22-95AAF495DFF6}" dt="2023-12-21T02:47:41.292" v="31"/>
          <ac:picMkLst>
            <pc:docMk/>
            <pc:sldMk cId="3137811553" sldId="268"/>
            <ac:picMk id="5" creationId="{7BCCEBF4-D77B-966D-1387-4AAAC9220CB5}"/>
          </ac:picMkLst>
        </pc:picChg>
        <pc:picChg chg="add del mod">
          <ac:chgData name="Leonie Smith" userId="fed1330f33f5650e" providerId="LiveId" clId="{AD6C3F5B-927B-4251-9B22-95AAF495DFF6}" dt="2023-12-21T02:47:48.253" v="32"/>
          <ac:picMkLst>
            <pc:docMk/>
            <pc:sldMk cId="3137811553" sldId="268"/>
            <ac:picMk id="6" creationId="{51EDCB0D-FFFD-8D6D-F36D-2B3A71E26BE7}"/>
          </ac:picMkLst>
        </pc:picChg>
        <pc:picChg chg="add del mod">
          <ac:chgData name="Leonie Smith" userId="fed1330f33f5650e" providerId="LiveId" clId="{AD6C3F5B-927B-4251-9B22-95AAF495DFF6}" dt="2023-12-21T02:47:49.781" v="34"/>
          <ac:picMkLst>
            <pc:docMk/>
            <pc:sldMk cId="3137811553" sldId="268"/>
            <ac:picMk id="7" creationId="{5C51680C-5688-F6DB-8AF6-A8CCC26EC817}"/>
          </ac:picMkLst>
        </pc:picChg>
        <pc:picChg chg="add del mod ord">
          <ac:chgData name="Leonie Smith" userId="fed1330f33f5650e" providerId="LiveId" clId="{AD6C3F5B-927B-4251-9B22-95AAF495DFF6}" dt="2023-12-21T02:48:03.199" v="35"/>
          <ac:picMkLst>
            <pc:docMk/>
            <pc:sldMk cId="3137811553" sldId="268"/>
            <ac:picMk id="10" creationId="{8F5CBCF1-0DA9-A883-7FA6-865EAA4E760F}"/>
          </ac:picMkLst>
        </pc:picChg>
        <pc:picChg chg="add del mod">
          <ac:chgData name="Leonie Smith" userId="fed1330f33f5650e" providerId="LiveId" clId="{AD6C3F5B-927B-4251-9B22-95AAF495DFF6}" dt="2023-12-21T02:48:05.351" v="37"/>
          <ac:picMkLst>
            <pc:docMk/>
            <pc:sldMk cId="3137811553" sldId="268"/>
            <ac:picMk id="11" creationId="{924FBFFA-EB23-CF60-B39B-9BEC5718521B}"/>
          </ac:picMkLst>
        </pc:picChg>
        <pc:picChg chg="add del mod ord">
          <ac:chgData name="Leonie Smith" userId="fed1330f33f5650e" providerId="LiveId" clId="{AD6C3F5B-927B-4251-9B22-95AAF495DFF6}" dt="2023-12-21T02:48:21.574" v="38"/>
          <ac:picMkLst>
            <pc:docMk/>
            <pc:sldMk cId="3137811553" sldId="268"/>
            <ac:picMk id="14" creationId="{BBD962EB-8665-D5C8-6153-D1B8471CC11F}"/>
          </ac:picMkLst>
        </pc:picChg>
        <pc:picChg chg="add mod">
          <ac:chgData name="Leonie Smith" userId="fed1330f33f5650e" providerId="LiveId" clId="{AD6C3F5B-927B-4251-9B22-95AAF495DFF6}" dt="2023-12-21T02:48:21.574" v="38"/>
          <ac:picMkLst>
            <pc:docMk/>
            <pc:sldMk cId="3137811553" sldId="268"/>
            <ac:picMk id="15" creationId="{41ADEE88-93C2-5F6F-EBBB-59C9C53FBEE7}"/>
          </ac:picMkLst>
        </pc:picChg>
      </pc:sldChg>
      <pc:sldChg chg="addSp delSp modSp mod modTransition modAnim">
        <pc:chgData name="Leonie Smith" userId="fed1330f33f5650e" providerId="LiveId" clId="{AD6C3F5B-927B-4251-9B22-95AAF495DFF6}" dt="2023-12-21T02:48:51.317" v="41"/>
        <pc:sldMkLst>
          <pc:docMk/>
          <pc:sldMk cId="100491716" sldId="269"/>
        </pc:sldMkLst>
        <pc:picChg chg="add del mod">
          <ac:chgData name="Leonie Smith" userId="fed1330f33f5650e" providerId="LiveId" clId="{AD6C3F5B-927B-4251-9B22-95AAF495DFF6}" dt="2023-12-21T02:48:51.317" v="41"/>
          <ac:picMkLst>
            <pc:docMk/>
            <pc:sldMk cId="100491716" sldId="269"/>
            <ac:picMk id="5" creationId="{FA3B08BB-A8E0-0A9C-770B-AF1778E6F7F0}"/>
          </ac:picMkLst>
        </pc:picChg>
        <pc:picChg chg="add mod">
          <ac:chgData name="Leonie Smith" userId="fed1330f33f5650e" providerId="LiveId" clId="{AD6C3F5B-927B-4251-9B22-95AAF495DFF6}" dt="2023-12-21T02:48:51.317" v="41"/>
          <ac:picMkLst>
            <pc:docMk/>
            <pc:sldMk cId="100491716" sldId="269"/>
            <ac:picMk id="6" creationId="{FAD2474B-D139-BD4F-A66D-6B22AE7E7701}"/>
          </ac:picMkLst>
        </pc:picChg>
        <pc:picChg chg="del">
          <ac:chgData name="Leonie Smith" userId="fed1330f33f5650e" providerId="LiveId" clId="{AD6C3F5B-927B-4251-9B22-95AAF495DFF6}" dt="2023-12-21T02:48:32.368" v="40"/>
          <ac:picMkLst>
            <pc:docMk/>
            <pc:sldMk cId="100491716" sldId="269"/>
            <ac:picMk id="10" creationId="{57CFA713-4C38-0FB8-0761-47DD7C6D6D42}"/>
          </ac:picMkLst>
        </pc:picChg>
      </pc:sldChg>
      <pc:sldChg chg="addSp delSp modSp mod modTransition modAnim">
        <pc:chgData name="Leonie Smith" userId="fed1330f33f5650e" providerId="LiveId" clId="{AD6C3F5B-927B-4251-9B22-95AAF495DFF6}" dt="2023-12-21T02:49:10.321" v="44"/>
        <pc:sldMkLst>
          <pc:docMk/>
          <pc:sldMk cId="113998658" sldId="283"/>
        </pc:sldMkLst>
        <pc:picChg chg="add del mod">
          <ac:chgData name="Leonie Smith" userId="fed1330f33f5650e" providerId="LiveId" clId="{AD6C3F5B-927B-4251-9B22-95AAF495DFF6}" dt="2023-12-21T02:49:10.321" v="44"/>
          <ac:picMkLst>
            <pc:docMk/>
            <pc:sldMk cId="113998658" sldId="283"/>
            <ac:picMk id="5" creationId="{C86ABD4A-9EF2-2D07-66DC-262B5E5216AA}"/>
          </ac:picMkLst>
        </pc:picChg>
        <pc:picChg chg="add mod">
          <ac:chgData name="Leonie Smith" userId="fed1330f33f5650e" providerId="LiveId" clId="{AD6C3F5B-927B-4251-9B22-95AAF495DFF6}" dt="2023-12-21T02:49:10.321" v="44"/>
          <ac:picMkLst>
            <pc:docMk/>
            <pc:sldMk cId="113998658" sldId="283"/>
            <ac:picMk id="6" creationId="{C2E0F456-207A-7869-2F87-73EB872199C7}"/>
          </ac:picMkLst>
        </pc:picChg>
        <pc:picChg chg="del">
          <ac:chgData name="Leonie Smith" userId="fed1330f33f5650e" providerId="LiveId" clId="{AD6C3F5B-927B-4251-9B22-95AAF495DFF6}" dt="2023-12-21T02:48:55.245" v="43"/>
          <ac:picMkLst>
            <pc:docMk/>
            <pc:sldMk cId="113998658" sldId="283"/>
            <ac:picMk id="8" creationId="{9BF9841C-3F20-5E06-C09D-FDC74D60807C}"/>
          </ac:picMkLst>
        </pc:picChg>
      </pc:sldChg>
      <pc:sldChg chg="addSp delSp modSp mod modTransition modAnim">
        <pc:chgData name="Leonie Smith" userId="fed1330f33f5650e" providerId="LiveId" clId="{AD6C3F5B-927B-4251-9B22-95AAF495DFF6}" dt="2023-12-21T02:49:41.782" v="50"/>
        <pc:sldMkLst>
          <pc:docMk/>
          <pc:sldMk cId="1878700836" sldId="285"/>
        </pc:sldMkLst>
        <pc:picChg chg="add del mod">
          <ac:chgData name="Leonie Smith" userId="fed1330f33f5650e" providerId="LiveId" clId="{AD6C3F5B-927B-4251-9B22-95AAF495DFF6}" dt="2023-12-21T02:49:24.543" v="47"/>
          <ac:picMkLst>
            <pc:docMk/>
            <pc:sldMk cId="1878700836" sldId="285"/>
            <ac:picMk id="5" creationId="{F98230B1-9F2C-B856-967B-4D532B53BB6C}"/>
          </ac:picMkLst>
        </pc:picChg>
        <pc:picChg chg="add del mod">
          <ac:chgData name="Leonie Smith" userId="fed1330f33f5650e" providerId="LiveId" clId="{AD6C3F5B-927B-4251-9B22-95AAF495DFF6}" dt="2023-12-21T02:49:26.148" v="49"/>
          <ac:picMkLst>
            <pc:docMk/>
            <pc:sldMk cId="1878700836" sldId="285"/>
            <ac:picMk id="6" creationId="{8D6DBF07-9C7E-C5B0-7F91-A62993B34215}"/>
          </ac:picMkLst>
        </pc:picChg>
        <pc:picChg chg="del">
          <ac:chgData name="Leonie Smith" userId="fed1330f33f5650e" providerId="LiveId" clId="{AD6C3F5B-927B-4251-9B22-95AAF495DFF6}" dt="2023-12-21T02:49:14.383" v="46"/>
          <ac:picMkLst>
            <pc:docMk/>
            <pc:sldMk cId="1878700836" sldId="285"/>
            <ac:picMk id="7" creationId="{5179F005-ED25-8207-185D-5DAC94A3D201}"/>
          </ac:picMkLst>
        </pc:picChg>
        <pc:picChg chg="add del mod ord">
          <ac:chgData name="Leonie Smith" userId="fed1330f33f5650e" providerId="LiveId" clId="{AD6C3F5B-927B-4251-9B22-95AAF495DFF6}" dt="2023-12-21T02:49:41.782" v="50"/>
          <ac:picMkLst>
            <pc:docMk/>
            <pc:sldMk cId="1878700836" sldId="285"/>
            <ac:picMk id="10" creationId="{3F025963-9718-D1D2-0CFA-8ED6A1287F77}"/>
          </ac:picMkLst>
        </pc:picChg>
        <pc:picChg chg="add mod">
          <ac:chgData name="Leonie Smith" userId="fed1330f33f5650e" providerId="LiveId" clId="{AD6C3F5B-927B-4251-9B22-95AAF495DFF6}" dt="2023-12-21T02:49:41.782" v="50"/>
          <ac:picMkLst>
            <pc:docMk/>
            <pc:sldMk cId="1878700836" sldId="285"/>
            <ac:picMk id="11" creationId="{D953DFC1-C9B4-8857-0B21-7664F0CDC431}"/>
          </ac:picMkLst>
        </pc:picChg>
      </pc:sldChg>
      <pc:sldChg chg="addSp delSp modSp mod modTransition modAnim">
        <pc:chgData name="Leonie Smith" userId="fed1330f33f5650e" providerId="LiveId" clId="{AD6C3F5B-927B-4251-9B22-95AAF495DFF6}" dt="2023-12-21T02:50:22.663" v="56"/>
        <pc:sldMkLst>
          <pc:docMk/>
          <pc:sldMk cId="2003438285" sldId="287"/>
        </pc:sldMkLst>
        <pc:picChg chg="add del mod">
          <ac:chgData name="Leonie Smith" userId="fed1330f33f5650e" providerId="LiveId" clId="{AD6C3F5B-927B-4251-9B22-95AAF495DFF6}" dt="2023-12-21T02:50:02.116" v="53"/>
          <ac:picMkLst>
            <pc:docMk/>
            <pc:sldMk cId="2003438285" sldId="287"/>
            <ac:picMk id="5" creationId="{AC62D87B-2D7C-A8ED-C301-D3E227882832}"/>
          </ac:picMkLst>
        </pc:picChg>
        <pc:picChg chg="add del mod">
          <ac:chgData name="Leonie Smith" userId="fed1330f33f5650e" providerId="LiveId" clId="{AD6C3F5B-927B-4251-9B22-95AAF495DFF6}" dt="2023-12-21T02:50:05" v="55"/>
          <ac:picMkLst>
            <pc:docMk/>
            <pc:sldMk cId="2003438285" sldId="287"/>
            <ac:picMk id="6" creationId="{1A735490-4D74-4B54-2D16-7ACAA7898199}"/>
          </ac:picMkLst>
        </pc:picChg>
        <pc:picChg chg="add del mod ord">
          <ac:chgData name="Leonie Smith" userId="fed1330f33f5650e" providerId="LiveId" clId="{AD6C3F5B-927B-4251-9B22-95AAF495DFF6}" dt="2023-12-21T02:50:22.663" v="56"/>
          <ac:picMkLst>
            <pc:docMk/>
            <pc:sldMk cId="2003438285" sldId="287"/>
            <ac:picMk id="9" creationId="{736A6424-B066-F0C3-88DE-A5B8745E28F6}"/>
          </ac:picMkLst>
        </pc:picChg>
        <pc:picChg chg="add mod">
          <ac:chgData name="Leonie Smith" userId="fed1330f33f5650e" providerId="LiveId" clId="{AD6C3F5B-927B-4251-9B22-95AAF495DFF6}" dt="2023-12-21T02:50:22.663" v="56"/>
          <ac:picMkLst>
            <pc:docMk/>
            <pc:sldMk cId="2003438285" sldId="287"/>
            <ac:picMk id="10" creationId="{074E87E6-86E7-CD2F-6D0B-D45AE14B1462}"/>
          </ac:picMkLst>
        </pc:picChg>
        <pc:picChg chg="del">
          <ac:chgData name="Leonie Smith" userId="fed1330f33f5650e" providerId="LiveId" clId="{AD6C3F5B-927B-4251-9B22-95AAF495DFF6}" dt="2023-12-21T02:49:46.061" v="52"/>
          <ac:picMkLst>
            <pc:docMk/>
            <pc:sldMk cId="2003438285" sldId="287"/>
            <ac:picMk id="11" creationId="{B6C46A25-1404-88CD-E84E-9AC491C357F4}"/>
          </ac:picMkLst>
        </pc:picChg>
      </pc:sldChg>
      <pc:sldChg chg="addSp delSp modSp mod modTransition modAnim">
        <pc:chgData name="Leonie Smith" userId="fed1330f33f5650e" providerId="LiveId" clId="{AD6C3F5B-927B-4251-9B22-95AAF495DFF6}" dt="2023-12-21T02:50:38.625" v="59"/>
        <pc:sldMkLst>
          <pc:docMk/>
          <pc:sldMk cId="2479430244" sldId="289"/>
        </pc:sldMkLst>
        <pc:picChg chg="add del mod">
          <ac:chgData name="Leonie Smith" userId="fed1330f33f5650e" providerId="LiveId" clId="{AD6C3F5B-927B-4251-9B22-95AAF495DFF6}" dt="2023-12-21T02:50:38.625" v="59"/>
          <ac:picMkLst>
            <pc:docMk/>
            <pc:sldMk cId="2479430244" sldId="289"/>
            <ac:picMk id="5" creationId="{0C8A73B1-C797-C55C-04DE-595161952F7C}"/>
          </ac:picMkLst>
        </pc:picChg>
        <pc:picChg chg="del">
          <ac:chgData name="Leonie Smith" userId="fed1330f33f5650e" providerId="LiveId" clId="{AD6C3F5B-927B-4251-9B22-95AAF495DFF6}" dt="2023-12-21T02:50:26.449" v="58"/>
          <ac:picMkLst>
            <pc:docMk/>
            <pc:sldMk cId="2479430244" sldId="289"/>
            <ac:picMk id="6" creationId="{4C6B9A92-001A-2E20-6DE6-38882879A36B}"/>
          </ac:picMkLst>
        </pc:picChg>
        <pc:picChg chg="add mod">
          <ac:chgData name="Leonie Smith" userId="fed1330f33f5650e" providerId="LiveId" clId="{AD6C3F5B-927B-4251-9B22-95AAF495DFF6}" dt="2023-12-21T02:50:38.625" v="59"/>
          <ac:picMkLst>
            <pc:docMk/>
            <pc:sldMk cId="2479430244" sldId="289"/>
            <ac:picMk id="7" creationId="{94267150-8706-5767-1AC6-0A49D439516A}"/>
          </ac:picMkLst>
        </pc:picChg>
      </pc:sldChg>
      <pc:sldChg chg="addSp delSp modSp mod modTransition modAnim">
        <pc:chgData name="Leonie Smith" userId="fed1330f33f5650e" providerId="LiveId" clId="{AD6C3F5B-927B-4251-9B22-95AAF495DFF6}" dt="2023-12-21T02:51:17.875" v="65"/>
        <pc:sldMkLst>
          <pc:docMk/>
          <pc:sldMk cId="2690489995" sldId="291"/>
        </pc:sldMkLst>
        <pc:picChg chg="del">
          <ac:chgData name="Leonie Smith" userId="fed1330f33f5650e" providerId="LiveId" clId="{AD6C3F5B-927B-4251-9B22-95AAF495DFF6}" dt="2023-12-21T02:50:42.832" v="61"/>
          <ac:picMkLst>
            <pc:docMk/>
            <pc:sldMk cId="2690489995" sldId="291"/>
            <ac:picMk id="2" creationId="{2576B8B6-FC76-24A4-1A0B-3BCA0DDECF89}"/>
          </ac:picMkLst>
        </pc:picChg>
        <pc:picChg chg="add del mod">
          <ac:chgData name="Leonie Smith" userId="fed1330f33f5650e" providerId="LiveId" clId="{AD6C3F5B-927B-4251-9B22-95AAF495DFF6}" dt="2023-12-21T02:50:57.253" v="62"/>
          <ac:picMkLst>
            <pc:docMk/>
            <pc:sldMk cId="2690489995" sldId="291"/>
            <ac:picMk id="6" creationId="{EF9C87D5-BCC7-786C-1AF6-173E10383041}"/>
          </ac:picMkLst>
        </pc:picChg>
        <pc:picChg chg="add del mod">
          <ac:chgData name="Leonie Smith" userId="fed1330f33f5650e" providerId="LiveId" clId="{AD6C3F5B-927B-4251-9B22-95AAF495DFF6}" dt="2023-12-21T02:50:59.022" v="64"/>
          <ac:picMkLst>
            <pc:docMk/>
            <pc:sldMk cId="2690489995" sldId="291"/>
            <ac:picMk id="7" creationId="{7CB5AB63-CCD3-9B95-66CD-5DDAA188E942}"/>
          </ac:picMkLst>
        </pc:picChg>
        <pc:picChg chg="add del mod ord">
          <ac:chgData name="Leonie Smith" userId="fed1330f33f5650e" providerId="LiveId" clId="{AD6C3F5B-927B-4251-9B22-95AAF495DFF6}" dt="2023-12-21T02:51:17.875" v="65"/>
          <ac:picMkLst>
            <pc:docMk/>
            <pc:sldMk cId="2690489995" sldId="291"/>
            <ac:picMk id="10" creationId="{81720EF6-DC0D-BF73-E752-B04725A93EA0}"/>
          </ac:picMkLst>
        </pc:picChg>
        <pc:picChg chg="add mod">
          <ac:chgData name="Leonie Smith" userId="fed1330f33f5650e" providerId="LiveId" clId="{AD6C3F5B-927B-4251-9B22-95AAF495DFF6}" dt="2023-12-21T02:51:17.875" v="65"/>
          <ac:picMkLst>
            <pc:docMk/>
            <pc:sldMk cId="2690489995" sldId="291"/>
            <ac:picMk id="11" creationId="{1D4F8F7A-926C-DD35-398F-A731F4AD31A5}"/>
          </ac:picMkLst>
        </pc:picChg>
      </pc:sldChg>
      <pc:sldChg chg="addSp delSp modSp mod modTransition modAnim">
        <pc:chgData name="Leonie Smith" userId="fed1330f33f5650e" providerId="LiveId" clId="{AD6C3F5B-927B-4251-9B22-95AAF495DFF6}" dt="2023-12-21T02:51:48.640" v="68"/>
        <pc:sldMkLst>
          <pc:docMk/>
          <pc:sldMk cId="1275334718" sldId="293"/>
        </pc:sldMkLst>
        <pc:picChg chg="del">
          <ac:chgData name="Leonie Smith" userId="fed1330f33f5650e" providerId="LiveId" clId="{AD6C3F5B-927B-4251-9B22-95AAF495DFF6}" dt="2023-12-21T02:51:35.118" v="67"/>
          <ac:picMkLst>
            <pc:docMk/>
            <pc:sldMk cId="1275334718" sldId="293"/>
            <ac:picMk id="2" creationId="{27C7128C-79F5-6F71-35F8-2C73F41A0D47}"/>
          </ac:picMkLst>
        </pc:picChg>
        <pc:picChg chg="add del mod">
          <ac:chgData name="Leonie Smith" userId="fed1330f33f5650e" providerId="LiveId" clId="{AD6C3F5B-927B-4251-9B22-95AAF495DFF6}" dt="2023-12-21T02:51:48.640" v="68"/>
          <ac:picMkLst>
            <pc:docMk/>
            <pc:sldMk cId="1275334718" sldId="293"/>
            <ac:picMk id="6" creationId="{9A9255F3-3668-8416-A21C-CDD5346718EE}"/>
          </ac:picMkLst>
        </pc:picChg>
        <pc:picChg chg="add mod">
          <ac:chgData name="Leonie Smith" userId="fed1330f33f5650e" providerId="LiveId" clId="{AD6C3F5B-927B-4251-9B22-95AAF495DFF6}" dt="2023-12-21T02:51:48.640" v="68"/>
          <ac:picMkLst>
            <pc:docMk/>
            <pc:sldMk cId="1275334718" sldId="293"/>
            <ac:picMk id="7" creationId="{C98A23E2-FA38-AEFA-3F67-C9C378A3F711}"/>
          </ac:picMkLst>
        </pc:picChg>
      </pc:sldChg>
      <pc:sldChg chg="addSp delSp modSp mod modTransition modAnim">
        <pc:chgData name="Leonie Smith" userId="fed1330f33f5650e" providerId="LiveId" clId="{AD6C3F5B-927B-4251-9B22-95AAF495DFF6}" dt="2023-12-21T02:52:07.079" v="71"/>
        <pc:sldMkLst>
          <pc:docMk/>
          <pc:sldMk cId="4159014259" sldId="295"/>
        </pc:sldMkLst>
        <pc:picChg chg="del">
          <ac:chgData name="Leonie Smith" userId="fed1330f33f5650e" providerId="LiveId" clId="{AD6C3F5B-927B-4251-9B22-95AAF495DFF6}" dt="2023-12-21T02:51:53.845" v="70"/>
          <ac:picMkLst>
            <pc:docMk/>
            <pc:sldMk cId="4159014259" sldId="295"/>
            <ac:picMk id="5" creationId="{FBA5E221-6DA7-CCDC-83BE-1D106D215575}"/>
          </ac:picMkLst>
        </pc:picChg>
        <pc:picChg chg="add del mod">
          <ac:chgData name="Leonie Smith" userId="fed1330f33f5650e" providerId="LiveId" clId="{AD6C3F5B-927B-4251-9B22-95AAF495DFF6}" dt="2023-12-21T02:52:07.079" v="71"/>
          <ac:picMkLst>
            <pc:docMk/>
            <pc:sldMk cId="4159014259" sldId="295"/>
            <ac:picMk id="6" creationId="{9EB99A56-577F-9C3D-A7F6-091ADE7ED9F8}"/>
          </ac:picMkLst>
        </pc:picChg>
        <pc:picChg chg="add mod">
          <ac:chgData name="Leonie Smith" userId="fed1330f33f5650e" providerId="LiveId" clId="{AD6C3F5B-927B-4251-9B22-95AAF495DFF6}" dt="2023-12-21T02:52:07.079" v="71"/>
          <ac:picMkLst>
            <pc:docMk/>
            <pc:sldMk cId="4159014259" sldId="295"/>
            <ac:picMk id="7" creationId="{688148D4-B235-ED69-FA14-82CA4DEDF432}"/>
          </ac:picMkLst>
        </pc:picChg>
      </pc:sldChg>
      <pc:sldChg chg="addSp delSp modSp mod modTransition modAnim">
        <pc:chgData name="Leonie Smith" userId="fed1330f33f5650e" providerId="LiveId" clId="{AD6C3F5B-927B-4251-9B22-95AAF495DFF6}" dt="2023-12-21T02:52:33.986" v="74"/>
        <pc:sldMkLst>
          <pc:docMk/>
          <pc:sldMk cId="2720359067" sldId="297"/>
        </pc:sldMkLst>
        <pc:picChg chg="add del mod">
          <ac:chgData name="Leonie Smith" userId="fed1330f33f5650e" providerId="LiveId" clId="{AD6C3F5B-927B-4251-9B22-95AAF495DFF6}" dt="2023-12-21T02:52:33.986" v="74"/>
          <ac:picMkLst>
            <pc:docMk/>
            <pc:sldMk cId="2720359067" sldId="297"/>
            <ac:picMk id="5" creationId="{A31D6224-68F7-A982-4BE8-8E4F5A9B923B}"/>
          </ac:picMkLst>
        </pc:picChg>
        <pc:picChg chg="add mod">
          <ac:chgData name="Leonie Smith" userId="fed1330f33f5650e" providerId="LiveId" clId="{AD6C3F5B-927B-4251-9B22-95AAF495DFF6}" dt="2023-12-21T02:52:33.986" v="74"/>
          <ac:picMkLst>
            <pc:docMk/>
            <pc:sldMk cId="2720359067" sldId="297"/>
            <ac:picMk id="6" creationId="{DCBF8DC5-9339-8FEA-5402-FC0B47788D37}"/>
          </ac:picMkLst>
        </pc:picChg>
        <pc:picChg chg="del">
          <ac:chgData name="Leonie Smith" userId="fed1330f33f5650e" providerId="LiveId" clId="{AD6C3F5B-927B-4251-9B22-95AAF495DFF6}" dt="2023-12-21T02:52:22.673" v="73"/>
          <ac:picMkLst>
            <pc:docMk/>
            <pc:sldMk cId="2720359067" sldId="297"/>
            <ac:picMk id="9" creationId="{97D49126-2EB5-C41E-76FB-1C25CF4DE897}"/>
          </ac:picMkLst>
        </pc:picChg>
      </pc:sldChg>
      <pc:sldChg chg="addSp delSp modSp mod modTransition modAnim">
        <pc:chgData name="Leonie Smith" userId="fed1330f33f5650e" providerId="LiveId" clId="{AD6C3F5B-927B-4251-9B22-95AAF495DFF6}" dt="2023-12-21T02:52:51.763" v="77"/>
        <pc:sldMkLst>
          <pc:docMk/>
          <pc:sldMk cId="719844646" sldId="299"/>
        </pc:sldMkLst>
        <pc:picChg chg="add del mod">
          <ac:chgData name="Leonie Smith" userId="fed1330f33f5650e" providerId="LiveId" clId="{AD6C3F5B-927B-4251-9B22-95AAF495DFF6}" dt="2023-12-21T02:52:51.763" v="77"/>
          <ac:picMkLst>
            <pc:docMk/>
            <pc:sldMk cId="719844646" sldId="299"/>
            <ac:picMk id="5" creationId="{9B8CE1FD-36BF-B8EC-59A4-FD9F25BEA01D}"/>
          </ac:picMkLst>
        </pc:picChg>
        <pc:picChg chg="del">
          <ac:chgData name="Leonie Smith" userId="fed1330f33f5650e" providerId="LiveId" clId="{AD6C3F5B-927B-4251-9B22-95AAF495DFF6}" dt="2023-12-21T02:52:39.081" v="76"/>
          <ac:picMkLst>
            <pc:docMk/>
            <pc:sldMk cId="719844646" sldId="299"/>
            <ac:picMk id="6" creationId="{3AD16DBD-7E89-0729-50F1-EC8AAC89B2C7}"/>
          </ac:picMkLst>
        </pc:picChg>
        <pc:picChg chg="add mod">
          <ac:chgData name="Leonie Smith" userId="fed1330f33f5650e" providerId="LiveId" clId="{AD6C3F5B-927B-4251-9B22-95AAF495DFF6}" dt="2023-12-21T02:52:51.763" v="77"/>
          <ac:picMkLst>
            <pc:docMk/>
            <pc:sldMk cId="719844646" sldId="299"/>
            <ac:picMk id="7" creationId="{2968C3D4-717B-60F4-755C-51C118D60373}"/>
          </ac:picMkLst>
        </pc:picChg>
      </pc:sldChg>
      <pc:sldChg chg="addSp delSp modSp mod modTransition modAnim">
        <pc:chgData name="Leonie Smith" userId="fed1330f33f5650e" providerId="LiveId" clId="{AD6C3F5B-927B-4251-9B22-95AAF495DFF6}" dt="2023-12-21T02:53:22.375" v="83"/>
        <pc:sldMkLst>
          <pc:docMk/>
          <pc:sldMk cId="977203014" sldId="301"/>
        </pc:sldMkLst>
        <pc:picChg chg="add del mod">
          <ac:chgData name="Leonie Smith" userId="fed1330f33f5650e" providerId="LiveId" clId="{AD6C3F5B-927B-4251-9B22-95AAF495DFF6}" dt="2023-12-21T02:53:07.091" v="80"/>
          <ac:picMkLst>
            <pc:docMk/>
            <pc:sldMk cId="977203014" sldId="301"/>
            <ac:picMk id="5" creationId="{1A4D05F8-37AB-0B4D-89A4-7F463E80847E}"/>
          </ac:picMkLst>
        </pc:picChg>
        <pc:picChg chg="add del mod">
          <ac:chgData name="Leonie Smith" userId="fed1330f33f5650e" providerId="LiveId" clId="{AD6C3F5B-927B-4251-9B22-95AAF495DFF6}" dt="2023-12-21T02:53:08.816" v="82"/>
          <ac:picMkLst>
            <pc:docMk/>
            <pc:sldMk cId="977203014" sldId="301"/>
            <ac:picMk id="6" creationId="{B4F13821-D1D2-8955-D06C-50C7C6C19FD6}"/>
          </ac:picMkLst>
        </pc:picChg>
        <pc:picChg chg="del">
          <ac:chgData name="Leonie Smith" userId="fed1330f33f5650e" providerId="LiveId" clId="{AD6C3F5B-927B-4251-9B22-95AAF495DFF6}" dt="2023-12-21T02:52:56.238" v="79"/>
          <ac:picMkLst>
            <pc:docMk/>
            <pc:sldMk cId="977203014" sldId="301"/>
            <ac:picMk id="8" creationId="{1D43EBD9-CD2A-EDCC-2A09-26D458844173}"/>
          </ac:picMkLst>
        </pc:picChg>
        <pc:picChg chg="add del mod ord">
          <ac:chgData name="Leonie Smith" userId="fed1330f33f5650e" providerId="LiveId" clId="{AD6C3F5B-927B-4251-9B22-95AAF495DFF6}" dt="2023-12-21T02:53:22.375" v="83"/>
          <ac:picMkLst>
            <pc:docMk/>
            <pc:sldMk cId="977203014" sldId="301"/>
            <ac:picMk id="10" creationId="{67958126-30CC-A8E0-C5DD-0ACE1858B995}"/>
          </ac:picMkLst>
        </pc:picChg>
        <pc:picChg chg="add mod">
          <ac:chgData name="Leonie Smith" userId="fed1330f33f5650e" providerId="LiveId" clId="{AD6C3F5B-927B-4251-9B22-95AAF495DFF6}" dt="2023-12-21T02:53:22.375" v="83"/>
          <ac:picMkLst>
            <pc:docMk/>
            <pc:sldMk cId="977203014" sldId="301"/>
            <ac:picMk id="11" creationId="{F13A6CA5-BC89-B1B5-9911-14D7D77F190B}"/>
          </ac:picMkLst>
        </pc:picChg>
      </pc:sldChg>
    </pc:docChg>
  </pc:docChgLst>
  <pc:docChgLst>
    <pc:chgData name="Alfred Smith" userId="3c60a3631c0db8ad" providerId="LiveId" clId="{4BC2279F-0698-40FB-A2FB-A36008121175}"/>
    <pc:docChg chg="undo custSel modSld">
      <pc:chgData name="Alfred Smith" userId="3c60a3631c0db8ad" providerId="LiveId" clId="{4BC2279F-0698-40FB-A2FB-A36008121175}" dt="2024-07-22T09:17:06.368" v="47"/>
      <pc:docMkLst>
        <pc:docMk/>
      </pc:docMkLst>
      <pc:sldChg chg="addSp delSp modSp mod">
        <pc:chgData name="Alfred Smith" userId="3c60a3631c0db8ad" providerId="LiveId" clId="{4BC2279F-0698-40FB-A2FB-A36008121175}" dt="2024-07-22T09:00:21.973" v="1"/>
        <pc:sldMkLst>
          <pc:docMk/>
          <pc:sldMk cId="1499918570" sldId="257"/>
        </pc:sldMkLst>
        <pc:spChg chg="del">
          <ac:chgData name="Alfred Smith" userId="3c60a3631c0db8ad" providerId="LiveId" clId="{4BC2279F-0698-40FB-A2FB-A36008121175}" dt="2024-07-22T09:00:21.203" v="0" actId="478"/>
          <ac:spMkLst>
            <pc:docMk/>
            <pc:sldMk cId="1499918570" sldId="257"/>
            <ac:spMk id="3" creationId="{0228937D-0D81-2DA1-1C55-FD99B23FE1AE}"/>
          </ac:spMkLst>
        </pc:spChg>
        <pc:spChg chg="add mod">
          <ac:chgData name="Alfred Smith" userId="3c60a3631c0db8ad" providerId="LiveId" clId="{4BC2279F-0698-40FB-A2FB-A36008121175}" dt="2024-07-22T09:00:21.973" v="1"/>
          <ac:spMkLst>
            <pc:docMk/>
            <pc:sldMk cId="1499918570" sldId="257"/>
            <ac:spMk id="4" creationId="{FA3AAB2D-840E-960D-1D65-7C4C1CA7F651}"/>
          </ac:spMkLst>
        </pc:spChg>
      </pc:sldChg>
      <pc:sldChg chg="modSp mod">
        <pc:chgData name="Alfred Smith" userId="3c60a3631c0db8ad" providerId="LiveId" clId="{4BC2279F-0698-40FB-A2FB-A36008121175}" dt="2024-07-22T09:12:06.401" v="4"/>
        <pc:sldMkLst>
          <pc:docMk/>
          <pc:sldMk cId="2346136586" sldId="260"/>
        </pc:sldMkLst>
        <pc:spChg chg="mod">
          <ac:chgData name="Alfred Smith" userId="3c60a3631c0db8ad" providerId="LiveId" clId="{4BC2279F-0698-40FB-A2FB-A36008121175}" dt="2024-07-22T09:12:06.401" v="4"/>
          <ac:spMkLst>
            <pc:docMk/>
            <pc:sldMk cId="2346136586" sldId="260"/>
            <ac:spMk id="4" creationId="{EE2AC625-9141-A801-F431-DD5F79396320}"/>
          </ac:spMkLst>
        </pc:spChg>
      </pc:sldChg>
      <pc:sldChg chg="modSp mod">
        <pc:chgData name="Alfred Smith" userId="3c60a3631c0db8ad" providerId="LiveId" clId="{4BC2279F-0698-40FB-A2FB-A36008121175}" dt="2024-07-22T09:12:24.329" v="8"/>
        <pc:sldMkLst>
          <pc:docMk/>
          <pc:sldMk cId="4037329247" sldId="261"/>
        </pc:sldMkLst>
        <pc:spChg chg="mod">
          <ac:chgData name="Alfred Smith" userId="3c60a3631c0db8ad" providerId="LiveId" clId="{4BC2279F-0698-40FB-A2FB-A36008121175}" dt="2024-07-22T09:12:24.329" v="8"/>
          <ac:spMkLst>
            <pc:docMk/>
            <pc:sldMk cId="4037329247" sldId="261"/>
            <ac:spMk id="4" creationId="{EE2AC625-9141-A801-F431-DD5F79396320}"/>
          </ac:spMkLst>
        </pc:spChg>
      </pc:sldChg>
      <pc:sldChg chg="modSp mod">
        <pc:chgData name="Alfred Smith" userId="3c60a3631c0db8ad" providerId="LiveId" clId="{4BC2279F-0698-40FB-A2FB-A36008121175}" dt="2024-07-22T09:12:36.025" v="10"/>
        <pc:sldMkLst>
          <pc:docMk/>
          <pc:sldMk cId="1909638311" sldId="262"/>
        </pc:sldMkLst>
        <pc:spChg chg="mod">
          <ac:chgData name="Alfred Smith" userId="3c60a3631c0db8ad" providerId="LiveId" clId="{4BC2279F-0698-40FB-A2FB-A36008121175}" dt="2024-07-22T09:12:36.025" v="10"/>
          <ac:spMkLst>
            <pc:docMk/>
            <pc:sldMk cId="1909638311" sldId="262"/>
            <ac:spMk id="4" creationId="{EE2AC625-9141-A801-F431-DD5F79396320}"/>
          </ac:spMkLst>
        </pc:spChg>
      </pc:sldChg>
      <pc:sldChg chg="modSp mod">
        <pc:chgData name="Alfred Smith" userId="3c60a3631c0db8ad" providerId="LiveId" clId="{4BC2279F-0698-40FB-A2FB-A36008121175}" dt="2024-07-22T09:12:55.928" v="12"/>
        <pc:sldMkLst>
          <pc:docMk/>
          <pc:sldMk cId="641208035" sldId="263"/>
        </pc:sldMkLst>
        <pc:spChg chg="mod">
          <ac:chgData name="Alfred Smith" userId="3c60a3631c0db8ad" providerId="LiveId" clId="{4BC2279F-0698-40FB-A2FB-A36008121175}" dt="2024-07-22T09:12:55.928" v="12"/>
          <ac:spMkLst>
            <pc:docMk/>
            <pc:sldMk cId="641208035" sldId="263"/>
            <ac:spMk id="4" creationId="{EE2AC625-9141-A801-F431-DD5F79396320}"/>
          </ac:spMkLst>
        </pc:spChg>
      </pc:sldChg>
      <pc:sldChg chg="modSp mod">
        <pc:chgData name="Alfred Smith" userId="3c60a3631c0db8ad" providerId="LiveId" clId="{4BC2279F-0698-40FB-A2FB-A36008121175}" dt="2024-07-22T09:13:09.524" v="14"/>
        <pc:sldMkLst>
          <pc:docMk/>
          <pc:sldMk cId="4044745628" sldId="264"/>
        </pc:sldMkLst>
        <pc:spChg chg="mod">
          <ac:chgData name="Alfred Smith" userId="3c60a3631c0db8ad" providerId="LiveId" clId="{4BC2279F-0698-40FB-A2FB-A36008121175}" dt="2024-07-22T09:13:09.524" v="14"/>
          <ac:spMkLst>
            <pc:docMk/>
            <pc:sldMk cId="4044745628" sldId="264"/>
            <ac:spMk id="4" creationId="{EE2AC625-9141-A801-F431-DD5F79396320}"/>
          </ac:spMkLst>
        </pc:spChg>
      </pc:sldChg>
      <pc:sldChg chg="modSp mod">
        <pc:chgData name="Alfred Smith" userId="3c60a3631c0db8ad" providerId="LiveId" clId="{4BC2279F-0698-40FB-A2FB-A36008121175}" dt="2024-07-22T09:13:22.484" v="16"/>
        <pc:sldMkLst>
          <pc:docMk/>
          <pc:sldMk cId="978260341" sldId="265"/>
        </pc:sldMkLst>
        <pc:spChg chg="mod">
          <ac:chgData name="Alfred Smith" userId="3c60a3631c0db8ad" providerId="LiveId" clId="{4BC2279F-0698-40FB-A2FB-A36008121175}" dt="2024-07-22T09:13:22.484" v="16"/>
          <ac:spMkLst>
            <pc:docMk/>
            <pc:sldMk cId="978260341" sldId="265"/>
            <ac:spMk id="4" creationId="{EE2AC625-9141-A801-F431-DD5F79396320}"/>
          </ac:spMkLst>
        </pc:spChg>
      </pc:sldChg>
      <pc:sldChg chg="modSp mod">
        <pc:chgData name="Alfred Smith" userId="3c60a3631c0db8ad" providerId="LiveId" clId="{4BC2279F-0698-40FB-A2FB-A36008121175}" dt="2024-07-22T09:13:37.340" v="18"/>
        <pc:sldMkLst>
          <pc:docMk/>
          <pc:sldMk cId="3575870363" sldId="266"/>
        </pc:sldMkLst>
        <pc:spChg chg="mod">
          <ac:chgData name="Alfred Smith" userId="3c60a3631c0db8ad" providerId="LiveId" clId="{4BC2279F-0698-40FB-A2FB-A36008121175}" dt="2024-07-22T09:13:37.340" v="18"/>
          <ac:spMkLst>
            <pc:docMk/>
            <pc:sldMk cId="3575870363" sldId="266"/>
            <ac:spMk id="4" creationId="{EE2AC625-9141-A801-F431-DD5F79396320}"/>
          </ac:spMkLst>
        </pc:spChg>
      </pc:sldChg>
      <pc:sldChg chg="modSp mod">
        <pc:chgData name="Alfred Smith" userId="3c60a3631c0db8ad" providerId="LiveId" clId="{4BC2279F-0698-40FB-A2FB-A36008121175}" dt="2024-07-22T09:13:50.097" v="20"/>
        <pc:sldMkLst>
          <pc:docMk/>
          <pc:sldMk cId="4017137865" sldId="267"/>
        </pc:sldMkLst>
        <pc:spChg chg="mod">
          <ac:chgData name="Alfred Smith" userId="3c60a3631c0db8ad" providerId="LiveId" clId="{4BC2279F-0698-40FB-A2FB-A36008121175}" dt="2024-07-22T09:13:50.097" v="20"/>
          <ac:spMkLst>
            <pc:docMk/>
            <pc:sldMk cId="4017137865" sldId="267"/>
            <ac:spMk id="4" creationId="{EE2AC625-9141-A801-F431-DD5F79396320}"/>
          </ac:spMkLst>
        </pc:spChg>
      </pc:sldChg>
      <pc:sldChg chg="modSp mod">
        <pc:chgData name="Alfred Smith" userId="3c60a3631c0db8ad" providerId="LiveId" clId="{4BC2279F-0698-40FB-A2FB-A36008121175}" dt="2024-07-22T09:14:11.336" v="22"/>
        <pc:sldMkLst>
          <pc:docMk/>
          <pc:sldMk cId="3137811553" sldId="268"/>
        </pc:sldMkLst>
        <pc:spChg chg="mod">
          <ac:chgData name="Alfred Smith" userId="3c60a3631c0db8ad" providerId="LiveId" clId="{4BC2279F-0698-40FB-A2FB-A36008121175}" dt="2024-07-22T09:14:11.336" v="22"/>
          <ac:spMkLst>
            <pc:docMk/>
            <pc:sldMk cId="3137811553" sldId="268"/>
            <ac:spMk id="4" creationId="{EE2AC625-9141-A801-F431-DD5F79396320}"/>
          </ac:spMkLst>
        </pc:spChg>
      </pc:sldChg>
      <pc:sldChg chg="modSp mod">
        <pc:chgData name="Alfred Smith" userId="3c60a3631c0db8ad" providerId="LiveId" clId="{4BC2279F-0698-40FB-A2FB-A36008121175}" dt="2024-07-22T09:14:28.227" v="24"/>
        <pc:sldMkLst>
          <pc:docMk/>
          <pc:sldMk cId="100491716" sldId="269"/>
        </pc:sldMkLst>
        <pc:spChg chg="mod">
          <ac:chgData name="Alfred Smith" userId="3c60a3631c0db8ad" providerId="LiveId" clId="{4BC2279F-0698-40FB-A2FB-A36008121175}" dt="2024-07-22T09:14:28.227" v="24"/>
          <ac:spMkLst>
            <pc:docMk/>
            <pc:sldMk cId="100491716" sldId="269"/>
            <ac:spMk id="4" creationId="{EE2AC625-9141-A801-F431-DD5F79396320}"/>
          </ac:spMkLst>
        </pc:spChg>
      </pc:sldChg>
      <pc:sldChg chg="addSp modSp mod">
        <pc:chgData name="Alfred Smith" userId="3c60a3631c0db8ad" providerId="LiveId" clId="{4BC2279F-0698-40FB-A2FB-A36008121175}" dt="2024-07-22T09:01:11.514" v="3" actId="1076"/>
        <pc:sldMkLst>
          <pc:docMk/>
          <pc:sldMk cId="4120481681" sldId="270"/>
        </pc:sldMkLst>
        <pc:spChg chg="mod">
          <ac:chgData name="Alfred Smith" userId="3c60a3631c0db8ad" providerId="LiveId" clId="{4BC2279F-0698-40FB-A2FB-A36008121175}" dt="2024-07-22T09:01:11.514" v="3" actId="1076"/>
          <ac:spMkLst>
            <pc:docMk/>
            <pc:sldMk cId="4120481681" sldId="270"/>
            <ac:spMk id="3" creationId="{79263BB5-7BAD-C253-DE61-347B0019D8E0}"/>
          </ac:spMkLst>
        </pc:spChg>
        <pc:spChg chg="add mod">
          <ac:chgData name="Alfred Smith" userId="3c60a3631c0db8ad" providerId="LiveId" clId="{4BC2279F-0698-40FB-A2FB-A36008121175}" dt="2024-07-22T09:01:06.240" v="2"/>
          <ac:spMkLst>
            <pc:docMk/>
            <pc:sldMk cId="4120481681" sldId="270"/>
            <ac:spMk id="4" creationId="{68B39A5A-9D1C-4600-7E92-60EBAF28298C}"/>
          </ac:spMkLst>
        </pc:spChg>
      </pc:sldChg>
      <pc:sldChg chg="modSp mod">
        <pc:chgData name="Alfred Smith" userId="3c60a3631c0db8ad" providerId="LiveId" clId="{4BC2279F-0698-40FB-A2FB-A36008121175}" dt="2024-07-22T09:14:42.459" v="27"/>
        <pc:sldMkLst>
          <pc:docMk/>
          <pc:sldMk cId="113998658" sldId="283"/>
        </pc:sldMkLst>
        <pc:spChg chg="mod">
          <ac:chgData name="Alfred Smith" userId="3c60a3631c0db8ad" providerId="LiveId" clId="{4BC2279F-0698-40FB-A2FB-A36008121175}" dt="2024-07-22T09:14:42.459" v="27"/>
          <ac:spMkLst>
            <pc:docMk/>
            <pc:sldMk cId="113998658" sldId="283"/>
            <ac:spMk id="4" creationId="{EE2AC625-9141-A801-F431-DD5F79396320}"/>
          </ac:spMkLst>
        </pc:spChg>
      </pc:sldChg>
      <pc:sldChg chg="modSp mod">
        <pc:chgData name="Alfred Smith" userId="3c60a3631c0db8ad" providerId="LiveId" clId="{4BC2279F-0698-40FB-A2FB-A36008121175}" dt="2024-07-22T09:14:58.419" v="29"/>
        <pc:sldMkLst>
          <pc:docMk/>
          <pc:sldMk cId="1878700836" sldId="285"/>
        </pc:sldMkLst>
        <pc:spChg chg="mod">
          <ac:chgData name="Alfred Smith" userId="3c60a3631c0db8ad" providerId="LiveId" clId="{4BC2279F-0698-40FB-A2FB-A36008121175}" dt="2024-07-22T09:14:58.419" v="29"/>
          <ac:spMkLst>
            <pc:docMk/>
            <pc:sldMk cId="1878700836" sldId="285"/>
            <ac:spMk id="4" creationId="{EE2AC625-9141-A801-F431-DD5F79396320}"/>
          </ac:spMkLst>
        </pc:spChg>
      </pc:sldChg>
      <pc:sldChg chg="modSp mod">
        <pc:chgData name="Alfred Smith" userId="3c60a3631c0db8ad" providerId="LiveId" clId="{4BC2279F-0698-40FB-A2FB-A36008121175}" dt="2024-07-22T09:15:10.470" v="31"/>
        <pc:sldMkLst>
          <pc:docMk/>
          <pc:sldMk cId="2003438285" sldId="287"/>
        </pc:sldMkLst>
        <pc:spChg chg="mod">
          <ac:chgData name="Alfred Smith" userId="3c60a3631c0db8ad" providerId="LiveId" clId="{4BC2279F-0698-40FB-A2FB-A36008121175}" dt="2024-07-22T09:15:10.470" v="31"/>
          <ac:spMkLst>
            <pc:docMk/>
            <pc:sldMk cId="2003438285" sldId="287"/>
            <ac:spMk id="4" creationId="{EE2AC625-9141-A801-F431-DD5F79396320}"/>
          </ac:spMkLst>
        </pc:spChg>
      </pc:sldChg>
      <pc:sldChg chg="modSp mod">
        <pc:chgData name="Alfred Smith" userId="3c60a3631c0db8ad" providerId="LiveId" clId="{4BC2279F-0698-40FB-A2FB-A36008121175}" dt="2024-07-22T09:15:24.199" v="33"/>
        <pc:sldMkLst>
          <pc:docMk/>
          <pc:sldMk cId="2479430244" sldId="289"/>
        </pc:sldMkLst>
        <pc:spChg chg="mod">
          <ac:chgData name="Alfred Smith" userId="3c60a3631c0db8ad" providerId="LiveId" clId="{4BC2279F-0698-40FB-A2FB-A36008121175}" dt="2024-07-22T09:15:24.199" v="33"/>
          <ac:spMkLst>
            <pc:docMk/>
            <pc:sldMk cId="2479430244" sldId="289"/>
            <ac:spMk id="4" creationId="{EE2AC625-9141-A801-F431-DD5F79396320}"/>
          </ac:spMkLst>
        </pc:spChg>
      </pc:sldChg>
      <pc:sldChg chg="modSp mod">
        <pc:chgData name="Alfred Smith" userId="3c60a3631c0db8ad" providerId="LiveId" clId="{4BC2279F-0698-40FB-A2FB-A36008121175}" dt="2024-07-22T09:15:42.482" v="35"/>
        <pc:sldMkLst>
          <pc:docMk/>
          <pc:sldMk cId="2690489995" sldId="291"/>
        </pc:sldMkLst>
        <pc:spChg chg="mod">
          <ac:chgData name="Alfred Smith" userId="3c60a3631c0db8ad" providerId="LiveId" clId="{4BC2279F-0698-40FB-A2FB-A36008121175}" dt="2024-07-22T09:15:42.482" v="35"/>
          <ac:spMkLst>
            <pc:docMk/>
            <pc:sldMk cId="2690489995" sldId="291"/>
            <ac:spMk id="4" creationId="{EE2AC625-9141-A801-F431-DD5F79396320}"/>
          </ac:spMkLst>
        </pc:spChg>
      </pc:sldChg>
      <pc:sldChg chg="modSp mod">
        <pc:chgData name="Alfred Smith" userId="3c60a3631c0db8ad" providerId="LiveId" clId="{4BC2279F-0698-40FB-A2FB-A36008121175}" dt="2024-07-22T09:15:59.931" v="39"/>
        <pc:sldMkLst>
          <pc:docMk/>
          <pc:sldMk cId="1275334718" sldId="293"/>
        </pc:sldMkLst>
        <pc:spChg chg="mod">
          <ac:chgData name="Alfred Smith" userId="3c60a3631c0db8ad" providerId="LiveId" clId="{4BC2279F-0698-40FB-A2FB-A36008121175}" dt="2024-07-22T09:15:59.931" v="39"/>
          <ac:spMkLst>
            <pc:docMk/>
            <pc:sldMk cId="1275334718" sldId="293"/>
            <ac:spMk id="4" creationId="{EE2AC625-9141-A801-F431-DD5F79396320}"/>
          </ac:spMkLst>
        </pc:spChg>
      </pc:sldChg>
      <pc:sldChg chg="modSp mod">
        <pc:chgData name="Alfred Smith" userId="3c60a3631c0db8ad" providerId="LiveId" clId="{4BC2279F-0698-40FB-A2FB-A36008121175}" dt="2024-07-22T09:16:15.529" v="41"/>
        <pc:sldMkLst>
          <pc:docMk/>
          <pc:sldMk cId="4159014259" sldId="295"/>
        </pc:sldMkLst>
        <pc:spChg chg="mod">
          <ac:chgData name="Alfred Smith" userId="3c60a3631c0db8ad" providerId="LiveId" clId="{4BC2279F-0698-40FB-A2FB-A36008121175}" dt="2024-07-22T09:16:15.529" v="41"/>
          <ac:spMkLst>
            <pc:docMk/>
            <pc:sldMk cId="4159014259" sldId="295"/>
            <ac:spMk id="4" creationId="{EE2AC625-9141-A801-F431-DD5F79396320}"/>
          </ac:spMkLst>
        </pc:spChg>
      </pc:sldChg>
      <pc:sldChg chg="modSp mod">
        <pc:chgData name="Alfred Smith" userId="3c60a3631c0db8ad" providerId="LiveId" clId="{4BC2279F-0698-40FB-A2FB-A36008121175}" dt="2024-07-22T09:16:32.012" v="43"/>
        <pc:sldMkLst>
          <pc:docMk/>
          <pc:sldMk cId="2720359067" sldId="297"/>
        </pc:sldMkLst>
        <pc:spChg chg="mod">
          <ac:chgData name="Alfred Smith" userId="3c60a3631c0db8ad" providerId="LiveId" clId="{4BC2279F-0698-40FB-A2FB-A36008121175}" dt="2024-07-22T09:16:32.012" v="43"/>
          <ac:spMkLst>
            <pc:docMk/>
            <pc:sldMk cId="2720359067" sldId="297"/>
            <ac:spMk id="4" creationId="{EE2AC625-9141-A801-F431-DD5F79396320}"/>
          </ac:spMkLst>
        </pc:spChg>
      </pc:sldChg>
      <pc:sldChg chg="modSp mod">
        <pc:chgData name="Alfred Smith" userId="3c60a3631c0db8ad" providerId="LiveId" clId="{4BC2279F-0698-40FB-A2FB-A36008121175}" dt="2024-07-22T09:16:51.115" v="45"/>
        <pc:sldMkLst>
          <pc:docMk/>
          <pc:sldMk cId="719844646" sldId="299"/>
        </pc:sldMkLst>
        <pc:spChg chg="mod">
          <ac:chgData name="Alfred Smith" userId="3c60a3631c0db8ad" providerId="LiveId" clId="{4BC2279F-0698-40FB-A2FB-A36008121175}" dt="2024-07-22T09:16:51.115" v="45"/>
          <ac:spMkLst>
            <pc:docMk/>
            <pc:sldMk cId="719844646" sldId="299"/>
            <ac:spMk id="4" creationId="{EE2AC625-9141-A801-F431-DD5F79396320}"/>
          </ac:spMkLst>
        </pc:spChg>
      </pc:sldChg>
      <pc:sldChg chg="modSp mod">
        <pc:chgData name="Alfred Smith" userId="3c60a3631c0db8ad" providerId="LiveId" clId="{4BC2279F-0698-40FB-A2FB-A36008121175}" dt="2024-07-22T09:17:06.368" v="47"/>
        <pc:sldMkLst>
          <pc:docMk/>
          <pc:sldMk cId="977203014" sldId="301"/>
        </pc:sldMkLst>
        <pc:spChg chg="mod">
          <ac:chgData name="Alfred Smith" userId="3c60a3631c0db8ad" providerId="LiveId" clId="{4BC2279F-0698-40FB-A2FB-A36008121175}" dt="2024-07-22T09:17:06.368" v="47"/>
          <ac:spMkLst>
            <pc:docMk/>
            <pc:sldMk cId="977203014" sldId="301"/>
            <ac:spMk id="4" creationId="{EE2AC625-9141-A801-F431-DD5F79396320}"/>
          </ac:spMkLst>
        </pc:spChg>
      </pc:sldChg>
    </pc:docChg>
  </pc:docChgLst>
  <pc:docChgLst>
    <pc:chgData name="Leonie Smith" userId="fed1330f33f5650e" providerId="LiveId" clId="{1D51E559-264E-4824-BA11-C39496F2C04A}"/>
    <pc:docChg chg="undo custSel modSld">
      <pc:chgData name="Leonie Smith" userId="fed1330f33f5650e" providerId="LiveId" clId="{1D51E559-264E-4824-BA11-C39496F2C04A}" dt="2022-11-21T07:45:07.694" v="189" actId="20577"/>
      <pc:docMkLst>
        <pc:docMk/>
      </pc:docMkLst>
      <pc:sldChg chg="addSp modSp modNotesTx">
        <pc:chgData name="Leonie Smith" userId="fed1330f33f5650e" providerId="LiveId" clId="{1D51E559-264E-4824-BA11-C39496F2C04A}" dt="2022-11-04T04:52:01.165" v="90" actId="5793"/>
        <pc:sldMkLst>
          <pc:docMk/>
          <pc:sldMk cId="1499918570" sldId="257"/>
        </pc:sldMkLst>
        <pc:picChg chg="add mod">
          <ac:chgData name="Leonie Smith" userId="fed1330f33f5650e" providerId="LiveId" clId="{1D51E559-264E-4824-BA11-C39496F2C04A}" dt="2022-11-01T04:57:24.636" v="0"/>
          <ac:picMkLst>
            <pc:docMk/>
            <pc:sldMk cId="1499918570" sldId="257"/>
            <ac:picMk id="4" creationId="{FBAA8D18-6857-F40B-A161-F884C16751D5}"/>
          </ac:picMkLst>
        </pc:picChg>
      </pc:sldChg>
      <pc:sldChg chg="addSp modSp">
        <pc:chgData name="Leonie Smith" userId="fed1330f33f5650e" providerId="LiveId" clId="{1D51E559-264E-4824-BA11-C39496F2C04A}" dt="2022-11-21T07:39:12.979" v="98"/>
        <pc:sldMkLst>
          <pc:docMk/>
          <pc:sldMk cId="3788111665" sldId="258"/>
        </pc:sldMkLst>
        <pc:spChg chg="add mod">
          <ac:chgData name="Leonie Smith" userId="fed1330f33f5650e" providerId="LiveId" clId="{1D51E559-264E-4824-BA11-C39496F2C04A}" dt="2022-11-21T07:39:12.979" v="98"/>
          <ac:spMkLst>
            <pc:docMk/>
            <pc:sldMk cId="3788111665" sldId="258"/>
            <ac:spMk id="2" creationId="{F82E73C4-14C0-4929-4E28-289CE80A6EBE}"/>
          </ac:spMkLst>
        </pc:spChg>
      </pc:sldChg>
      <pc:sldChg chg="addSp delSp modSp mod">
        <pc:chgData name="Leonie Smith" userId="fed1330f33f5650e" providerId="LiveId" clId="{1D51E559-264E-4824-BA11-C39496F2C04A}" dt="2022-11-01T05:05:54.143" v="14"/>
        <pc:sldMkLst>
          <pc:docMk/>
          <pc:sldMk cId="454763615" sldId="259"/>
        </pc:sldMkLst>
        <pc:spChg chg="mod">
          <ac:chgData name="Leonie Smith" userId="fed1330f33f5650e" providerId="LiveId" clId="{1D51E559-264E-4824-BA11-C39496F2C04A}" dt="2022-11-01T05:03:23.059" v="10" actId="21"/>
          <ac:spMkLst>
            <pc:docMk/>
            <pc:sldMk cId="454763615" sldId="259"/>
            <ac:spMk id="3" creationId="{A58184BD-88F1-BA02-40C1-D8403D0EEC0D}"/>
          </ac:spMkLst>
        </pc:spChg>
        <pc:picChg chg="add del mod">
          <ac:chgData name="Leonie Smith" userId="fed1330f33f5650e" providerId="LiveId" clId="{1D51E559-264E-4824-BA11-C39496F2C04A}" dt="2022-11-01T05:05:04.338" v="12"/>
          <ac:picMkLst>
            <pc:docMk/>
            <pc:sldMk cId="454763615" sldId="259"/>
            <ac:picMk id="2" creationId="{F4F141BE-A436-70FC-3E48-342195000273}"/>
          </ac:picMkLst>
        </pc:picChg>
        <pc:picChg chg="add del mod">
          <ac:chgData name="Leonie Smith" userId="fed1330f33f5650e" providerId="LiveId" clId="{1D51E559-264E-4824-BA11-C39496F2C04A}" dt="2022-11-01T05:05:33.085" v="13"/>
          <ac:picMkLst>
            <pc:docMk/>
            <pc:sldMk cId="454763615" sldId="259"/>
            <ac:picMk id="5" creationId="{F253C47D-9320-7E82-03A3-0E847BAA7E63}"/>
          </ac:picMkLst>
        </pc:picChg>
        <pc:picChg chg="add del mod">
          <ac:chgData name="Leonie Smith" userId="fed1330f33f5650e" providerId="LiveId" clId="{1D51E559-264E-4824-BA11-C39496F2C04A}" dt="2022-11-01T05:05:54.143" v="14"/>
          <ac:picMkLst>
            <pc:docMk/>
            <pc:sldMk cId="454763615" sldId="259"/>
            <ac:picMk id="6" creationId="{B9DDD164-13CF-C970-35AC-3E8FFC9D53CC}"/>
          </ac:picMkLst>
        </pc:picChg>
        <pc:picChg chg="add mod">
          <ac:chgData name="Leonie Smith" userId="fed1330f33f5650e" providerId="LiveId" clId="{1D51E559-264E-4824-BA11-C39496F2C04A}" dt="2022-11-01T05:05:54.143" v="14"/>
          <ac:picMkLst>
            <pc:docMk/>
            <pc:sldMk cId="454763615" sldId="259"/>
            <ac:picMk id="7" creationId="{B5C3AB2F-DB3F-0FDC-2836-CE92632E9F93}"/>
          </ac:picMkLst>
        </pc:picChg>
      </pc:sldChg>
      <pc:sldChg chg="addSp delSp modSp">
        <pc:chgData name="Leonie Smith" userId="fed1330f33f5650e" providerId="LiveId" clId="{1D51E559-264E-4824-BA11-C39496F2C04A}" dt="2022-11-01T05:11:13.400" v="22"/>
        <pc:sldMkLst>
          <pc:docMk/>
          <pc:sldMk cId="2346136586" sldId="260"/>
        </pc:sldMkLst>
        <pc:picChg chg="add del mod">
          <ac:chgData name="Leonie Smith" userId="fed1330f33f5650e" providerId="LiveId" clId="{1D51E559-264E-4824-BA11-C39496F2C04A}" dt="2022-11-01T05:08:32.733" v="16"/>
          <ac:picMkLst>
            <pc:docMk/>
            <pc:sldMk cId="2346136586" sldId="260"/>
            <ac:picMk id="2" creationId="{E938B8A7-1638-922B-E6BB-AC25EB0B5B8C}"/>
          </ac:picMkLst>
        </pc:picChg>
        <pc:picChg chg="add del mod">
          <ac:chgData name="Leonie Smith" userId="fed1330f33f5650e" providerId="LiveId" clId="{1D51E559-264E-4824-BA11-C39496F2C04A}" dt="2022-11-01T05:09:22.211" v="17"/>
          <ac:picMkLst>
            <pc:docMk/>
            <pc:sldMk cId="2346136586" sldId="260"/>
            <ac:picMk id="5" creationId="{1D1FAC9E-1D72-0E64-66FF-926DEBEF11CE}"/>
          </ac:picMkLst>
        </pc:picChg>
        <pc:picChg chg="add del mod">
          <ac:chgData name="Leonie Smith" userId="fed1330f33f5650e" providerId="LiveId" clId="{1D51E559-264E-4824-BA11-C39496F2C04A}" dt="2022-11-01T05:09:37.766" v="18"/>
          <ac:picMkLst>
            <pc:docMk/>
            <pc:sldMk cId="2346136586" sldId="260"/>
            <ac:picMk id="6" creationId="{4A6C88C5-0FE9-367B-B1EE-87366A8C21A5}"/>
          </ac:picMkLst>
        </pc:picChg>
        <pc:picChg chg="add del mod">
          <ac:chgData name="Leonie Smith" userId="fed1330f33f5650e" providerId="LiveId" clId="{1D51E559-264E-4824-BA11-C39496F2C04A}" dt="2022-11-01T05:10:15.140" v="19"/>
          <ac:picMkLst>
            <pc:docMk/>
            <pc:sldMk cId="2346136586" sldId="260"/>
            <ac:picMk id="7" creationId="{3E24274E-D2BC-F423-72CF-0412CCDE37CF}"/>
          </ac:picMkLst>
        </pc:picChg>
        <pc:picChg chg="add del mod">
          <ac:chgData name="Leonie Smith" userId="fed1330f33f5650e" providerId="LiveId" clId="{1D51E559-264E-4824-BA11-C39496F2C04A}" dt="2022-11-01T05:10:25.529" v="20"/>
          <ac:picMkLst>
            <pc:docMk/>
            <pc:sldMk cId="2346136586" sldId="260"/>
            <ac:picMk id="8" creationId="{B28457DC-A730-4FA5-C3EC-F8548E66A6F7}"/>
          </ac:picMkLst>
        </pc:picChg>
        <pc:picChg chg="add del mod">
          <ac:chgData name="Leonie Smith" userId="fed1330f33f5650e" providerId="LiveId" clId="{1D51E559-264E-4824-BA11-C39496F2C04A}" dt="2022-11-01T05:10:43.567" v="21"/>
          <ac:picMkLst>
            <pc:docMk/>
            <pc:sldMk cId="2346136586" sldId="260"/>
            <ac:picMk id="9" creationId="{73565E1B-5F94-9CB1-E695-EE44B1305563}"/>
          </ac:picMkLst>
        </pc:picChg>
        <pc:picChg chg="add del mod">
          <ac:chgData name="Leonie Smith" userId="fed1330f33f5650e" providerId="LiveId" clId="{1D51E559-264E-4824-BA11-C39496F2C04A}" dt="2022-11-01T05:11:13.400" v="22"/>
          <ac:picMkLst>
            <pc:docMk/>
            <pc:sldMk cId="2346136586" sldId="260"/>
            <ac:picMk id="10" creationId="{8C5CE16F-0140-A4F4-4A19-31FE8E7B1748}"/>
          </ac:picMkLst>
        </pc:picChg>
        <pc:picChg chg="add mod">
          <ac:chgData name="Leonie Smith" userId="fed1330f33f5650e" providerId="LiveId" clId="{1D51E559-264E-4824-BA11-C39496F2C04A}" dt="2022-11-01T05:11:13.400" v="22"/>
          <ac:picMkLst>
            <pc:docMk/>
            <pc:sldMk cId="2346136586" sldId="260"/>
            <ac:picMk id="11" creationId="{F22471E7-9B50-4438-7FD4-A3AF41A077F6}"/>
          </ac:picMkLst>
        </pc:picChg>
      </pc:sldChg>
      <pc:sldChg chg="addSp delSp modSp">
        <pc:chgData name="Leonie Smith" userId="fed1330f33f5650e" providerId="LiveId" clId="{1D51E559-264E-4824-BA11-C39496F2C04A}" dt="2022-11-01T05:14:35.760" v="26"/>
        <pc:sldMkLst>
          <pc:docMk/>
          <pc:sldMk cId="4037329247" sldId="261"/>
        </pc:sldMkLst>
        <pc:picChg chg="add del mod">
          <ac:chgData name="Leonie Smith" userId="fed1330f33f5650e" providerId="LiveId" clId="{1D51E559-264E-4824-BA11-C39496F2C04A}" dt="2022-11-01T05:13:33.736" v="24"/>
          <ac:picMkLst>
            <pc:docMk/>
            <pc:sldMk cId="4037329247" sldId="261"/>
            <ac:picMk id="2" creationId="{C82FDC8D-CE39-ABDF-5FB9-D5FBE584A812}"/>
          </ac:picMkLst>
        </pc:picChg>
        <pc:picChg chg="add del mod">
          <ac:chgData name="Leonie Smith" userId="fed1330f33f5650e" providerId="LiveId" clId="{1D51E559-264E-4824-BA11-C39496F2C04A}" dt="2022-11-01T05:13:51.588" v="25"/>
          <ac:picMkLst>
            <pc:docMk/>
            <pc:sldMk cId="4037329247" sldId="261"/>
            <ac:picMk id="5" creationId="{B3CFD0DB-2AAB-59C4-4177-DDE6E4655DF0}"/>
          </ac:picMkLst>
        </pc:picChg>
        <pc:picChg chg="add del mod">
          <ac:chgData name="Leonie Smith" userId="fed1330f33f5650e" providerId="LiveId" clId="{1D51E559-264E-4824-BA11-C39496F2C04A}" dt="2022-11-01T05:14:35.760" v="26"/>
          <ac:picMkLst>
            <pc:docMk/>
            <pc:sldMk cId="4037329247" sldId="261"/>
            <ac:picMk id="6" creationId="{A43631C0-4744-1A13-EB2E-290C703BC75D}"/>
          </ac:picMkLst>
        </pc:picChg>
        <pc:picChg chg="add mod">
          <ac:chgData name="Leonie Smith" userId="fed1330f33f5650e" providerId="LiveId" clId="{1D51E559-264E-4824-BA11-C39496F2C04A}" dt="2022-11-01T05:14:35.760" v="26"/>
          <ac:picMkLst>
            <pc:docMk/>
            <pc:sldMk cId="4037329247" sldId="261"/>
            <ac:picMk id="7" creationId="{5C0B6BC4-6C4E-5A24-9B83-4F5462B251D6}"/>
          </ac:picMkLst>
        </pc:picChg>
      </pc:sldChg>
      <pc:sldChg chg="addSp delSp modSp">
        <pc:chgData name="Leonie Smith" userId="fed1330f33f5650e" providerId="LiveId" clId="{1D51E559-264E-4824-BA11-C39496F2C04A}" dt="2022-11-01T05:16:02.164" v="28"/>
        <pc:sldMkLst>
          <pc:docMk/>
          <pc:sldMk cId="1909638311" sldId="262"/>
        </pc:sldMkLst>
        <pc:picChg chg="add del mod">
          <ac:chgData name="Leonie Smith" userId="fed1330f33f5650e" providerId="LiveId" clId="{1D51E559-264E-4824-BA11-C39496F2C04A}" dt="2022-11-01T05:16:02.164" v="28"/>
          <ac:picMkLst>
            <pc:docMk/>
            <pc:sldMk cId="1909638311" sldId="262"/>
            <ac:picMk id="2" creationId="{E3D9996D-F969-ECF5-16EE-3D956242C324}"/>
          </ac:picMkLst>
        </pc:picChg>
        <pc:picChg chg="add mod">
          <ac:chgData name="Leonie Smith" userId="fed1330f33f5650e" providerId="LiveId" clId="{1D51E559-264E-4824-BA11-C39496F2C04A}" dt="2022-11-01T05:16:02.164" v="28"/>
          <ac:picMkLst>
            <pc:docMk/>
            <pc:sldMk cId="1909638311" sldId="262"/>
            <ac:picMk id="5" creationId="{904C84C2-5064-BE4D-76CC-352889EC87B2}"/>
          </ac:picMkLst>
        </pc:picChg>
      </pc:sldChg>
      <pc:sldChg chg="addSp modSp">
        <pc:chgData name="Leonie Smith" userId="fed1330f33f5650e" providerId="LiveId" clId="{1D51E559-264E-4824-BA11-C39496F2C04A}" dt="2022-11-01T05:17:19.014" v="29"/>
        <pc:sldMkLst>
          <pc:docMk/>
          <pc:sldMk cId="641208035" sldId="263"/>
        </pc:sldMkLst>
        <pc:picChg chg="add mod">
          <ac:chgData name="Leonie Smith" userId="fed1330f33f5650e" providerId="LiveId" clId="{1D51E559-264E-4824-BA11-C39496F2C04A}" dt="2022-11-01T05:17:19.014" v="29"/>
          <ac:picMkLst>
            <pc:docMk/>
            <pc:sldMk cId="641208035" sldId="263"/>
            <ac:picMk id="2" creationId="{10B048A9-2AFE-4072-A8A4-F0C09E018231}"/>
          </ac:picMkLst>
        </pc:picChg>
      </pc:sldChg>
      <pc:sldChg chg="addSp delSp modSp mod">
        <pc:chgData name="Leonie Smith" userId="fed1330f33f5650e" providerId="LiveId" clId="{1D51E559-264E-4824-BA11-C39496F2C04A}" dt="2022-11-01T05:18:11.338" v="31"/>
        <pc:sldMkLst>
          <pc:docMk/>
          <pc:sldMk cId="4044745628" sldId="264"/>
        </pc:sldMkLst>
        <pc:spChg chg="mod">
          <ac:chgData name="Leonie Smith" userId="fed1330f33f5650e" providerId="LiveId" clId="{1D51E559-264E-4824-BA11-C39496F2C04A}" dt="2022-11-01T04:59:31.475" v="1" actId="1076"/>
          <ac:spMkLst>
            <pc:docMk/>
            <pc:sldMk cId="4044745628" sldId="264"/>
            <ac:spMk id="3" creationId="{A58184BD-88F1-BA02-40C1-D8403D0EEC0D}"/>
          </ac:spMkLst>
        </pc:spChg>
        <pc:picChg chg="add del mod">
          <ac:chgData name="Leonie Smith" userId="fed1330f33f5650e" providerId="LiveId" clId="{1D51E559-264E-4824-BA11-C39496F2C04A}" dt="2022-11-01T05:18:11.338" v="31"/>
          <ac:picMkLst>
            <pc:docMk/>
            <pc:sldMk cId="4044745628" sldId="264"/>
            <ac:picMk id="2" creationId="{AC084C16-7C37-3C0E-B1DF-707CE39B73E1}"/>
          </ac:picMkLst>
        </pc:picChg>
        <pc:picChg chg="add mod">
          <ac:chgData name="Leonie Smith" userId="fed1330f33f5650e" providerId="LiveId" clId="{1D51E559-264E-4824-BA11-C39496F2C04A}" dt="2022-11-01T05:18:11.338" v="31"/>
          <ac:picMkLst>
            <pc:docMk/>
            <pc:sldMk cId="4044745628" sldId="264"/>
            <ac:picMk id="5" creationId="{180EC31E-D455-C352-B5F9-AC27A5AFFAF9}"/>
          </ac:picMkLst>
        </pc:picChg>
      </pc:sldChg>
      <pc:sldChg chg="addSp delSp modSp">
        <pc:chgData name="Leonie Smith" userId="fed1330f33f5650e" providerId="LiveId" clId="{1D51E559-264E-4824-BA11-C39496F2C04A}" dt="2022-11-01T05:20:22.979" v="34"/>
        <pc:sldMkLst>
          <pc:docMk/>
          <pc:sldMk cId="978260341" sldId="265"/>
        </pc:sldMkLst>
        <pc:picChg chg="add del mod">
          <ac:chgData name="Leonie Smith" userId="fed1330f33f5650e" providerId="LiveId" clId="{1D51E559-264E-4824-BA11-C39496F2C04A}" dt="2022-11-01T05:19:47.958" v="33"/>
          <ac:picMkLst>
            <pc:docMk/>
            <pc:sldMk cId="978260341" sldId="265"/>
            <ac:picMk id="2" creationId="{DB4C7A58-97ED-ECDC-DC71-E90C656931B2}"/>
          </ac:picMkLst>
        </pc:picChg>
        <pc:picChg chg="add del mod">
          <ac:chgData name="Leonie Smith" userId="fed1330f33f5650e" providerId="LiveId" clId="{1D51E559-264E-4824-BA11-C39496F2C04A}" dt="2022-11-01T05:20:22.979" v="34"/>
          <ac:picMkLst>
            <pc:docMk/>
            <pc:sldMk cId="978260341" sldId="265"/>
            <ac:picMk id="5" creationId="{A653E249-A09E-7B4B-71B3-D55D0BF02099}"/>
          </ac:picMkLst>
        </pc:picChg>
        <pc:picChg chg="add mod">
          <ac:chgData name="Leonie Smith" userId="fed1330f33f5650e" providerId="LiveId" clId="{1D51E559-264E-4824-BA11-C39496F2C04A}" dt="2022-11-01T05:20:22.979" v="34"/>
          <ac:picMkLst>
            <pc:docMk/>
            <pc:sldMk cId="978260341" sldId="265"/>
            <ac:picMk id="6" creationId="{F98460AE-A442-E366-3F2B-85405A5FC9E6}"/>
          </ac:picMkLst>
        </pc:picChg>
      </pc:sldChg>
      <pc:sldChg chg="addSp delSp modSp">
        <pc:chgData name="Leonie Smith" userId="fed1330f33f5650e" providerId="LiveId" clId="{1D51E559-264E-4824-BA11-C39496F2C04A}" dt="2022-11-01T05:23:02.812" v="38"/>
        <pc:sldMkLst>
          <pc:docMk/>
          <pc:sldMk cId="3575870363" sldId="266"/>
        </pc:sldMkLst>
        <pc:picChg chg="add del mod">
          <ac:chgData name="Leonie Smith" userId="fed1330f33f5650e" providerId="LiveId" clId="{1D51E559-264E-4824-BA11-C39496F2C04A}" dt="2022-11-01T05:22:13.160" v="36"/>
          <ac:picMkLst>
            <pc:docMk/>
            <pc:sldMk cId="3575870363" sldId="266"/>
            <ac:picMk id="2" creationId="{9ADA07A6-720C-C8BD-D76F-0647C5344694}"/>
          </ac:picMkLst>
        </pc:picChg>
        <pc:picChg chg="add del mod">
          <ac:chgData name="Leonie Smith" userId="fed1330f33f5650e" providerId="LiveId" clId="{1D51E559-264E-4824-BA11-C39496F2C04A}" dt="2022-11-01T05:22:37.462" v="37"/>
          <ac:picMkLst>
            <pc:docMk/>
            <pc:sldMk cId="3575870363" sldId="266"/>
            <ac:picMk id="5" creationId="{06C22FEA-B164-E238-F542-3A2D96EBFE5B}"/>
          </ac:picMkLst>
        </pc:picChg>
        <pc:picChg chg="add del mod">
          <ac:chgData name="Leonie Smith" userId="fed1330f33f5650e" providerId="LiveId" clId="{1D51E559-264E-4824-BA11-C39496F2C04A}" dt="2022-11-01T05:23:02.812" v="38"/>
          <ac:picMkLst>
            <pc:docMk/>
            <pc:sldMk cId="3575870363" sldId="266"/>
            <ac:picMk id="6" creationId="{A9947108-C813-9066-6606-DB7F8BCD6942}"/>
          </ac:picMkLst>
        </pc:picChg>
        <pc:picChg chg="add mod">
          <ac:chgData name="Leonie Smith" userId="fed1330f33f5650e" providerId="LiveId" clId="{1D51E559-264E-4824-BA11-C39496F2C04A}" dt="2022-11-01T05:23:02.812" v="38"/>
          <ac:picMkLst>
            <pc:docMk/>
            <pc:sldMk cId="3575870363" sldId="266"/>
            <ac:picMk id="7" creationId="{13A44DB5-2B11-25A2-0620-1DE9EAD2B345}"/>
          </ac:picMkLst>
        </pc:picChg>
      </pc:sldChg>
      <pc:sldChg chg="addSp modSp">
        <pc:chgData name="Leonie Smith" userId="fed1330f33f5650e" providerId="LiveId" clId="{1D51E559-264E-4824-BA11-C39496F2C04A}" dt="2022-11-01T05:25:02.693" v="39"/>
        <pc:sldMkLst>
          <pc:docMk/>
          <pc:sldMk cId="4017137865" sldId="267"/>
        </pc:sldMkLst>
        <pc:picChg chg="add mod">
          <ac:chgData name="Leonie Smith" userId="fed1330f33f5650e" providerId="LiveId" clId="{1D51E559-264E-4824-BA11-C39496F2C04A}" dt="2022-11-01T05:25:02.693" v="39"/>
          <ac:picMkLst>
            <pc:docMk/>
            <pc:sldMk cId="4017137865" sldId="267"/>
            <ac:picMk id="2" creationId="{82F8F6D9-5593-F8EB-3325-5815AC2B2608}"/>
          </ac:picMkLst>
        </pc:picChg>
      </pc:sldChg>
      <pc:sldChg chg="addSp delSp modSp">
        <pc:chgData name="Leonie Smith" userId="fed1330f33f5650e" providerId="LiveId" clId="{1D51E559-264E-4824-BA11-C39496F2C04A}" dt="2022-11-01T05:28:09.450" v="41"/>
        <pc:sldMkLst>
          <pc:docMk/>
          <pc:sldMk cId="3137811553" sldId="268"/>
        </pc:sldMkLst>
        <pc:picChg chg="add del mod">
          <ac:chgData name="Leonie Smith" userId="fed1330f33f5650e" providerId="LiveId" clId="{1D51E559-264E-4824-BA11-C39496F2C04A}" dt="2022-11-01T05:28:09.450" v="41"/>
          <ac:picMkLst>
            <pc:docMk/>
            <pc:sldMk cId="3137811553" sldId="268"/>
            <ac:picMk id="2" creationId="{6FC00150-DF33-A045-1463-796C1B64BCA0}"/>
          </ac:picMkLst>
        </pc:picChg>
        <pc:picChg chg="add mod">
          <ac:chgData name="Leonie Smith" userId="fed1330f33f5650e" providerId="LiveId" clId="{1D51E559-264E-4824-BA11-C39496F2C04A}" dt="2022-11-01T05:28:09.450" v="41"/>
          <ac:picMkLst>
            <pc:docMk/>
            <pc:sldMk cId="3137811553" sldId="268"/>
            <ac:picMk id="5" creationId="{7BCCEBF4-D77B-966D-1387-4AAAC9220CB5}"/>
          </ac:picMkLst>
        </pc:picChg>
      </pc:sldChg>
      <pc:sldChg chg="addSp delSp modSp">
        <pc:chgData name="Leonie Smith" userId="fed1330f33f5650e" providerId="LiveId" clId="{1D51E559-264E-4824-BA11-C39496F2C04A}" dt="2022-11-01T05:33:14.950" v="48"/>
        <pc:sldMkLst>
          <pc:docMk/>
          <pc:sldMk cId="100491716" sldId="269"/>
        </pc:sldMkLst>
        <pc:picChg chg="add del mod">
          <ac:chgData name="Leonie Smith" userId="fed1330f33f5650e" providerId="LiveId" clId="{1D51E559-264E-4824-BA11-C39496F2C04A}" dt="2022-11-01T05:30:24.768" v="43"/>
          <ac:picMkLst>
            <pc:docMk/>
            <pc:sldMk cId="100491716" sldId="269"/>
            <ac:picMk id="2" creationId="{5A0EF7B7-D921-2838-9379-21F6DB0F5AC8}"/>
          </ac:picMkLst>
        </pc:picChg>
        <pc:picChg chg="add del mod">
          <ac:chgData name="Leonie Smith" userId="fed1330f33f5650e" providerId="LiveId" clId="{1D51E559-264E-4824-BA11-C39496F2C04A}" dt="2022-11-01T05:31:08.519" v="44"/>
          <ac:picMkLst>
            <pc:docMk/>
            <pc:sldMk cId="100491716" sldId="269"/>
            <ac:picMk id="5" creationId="{4C5E5422-B543-1D11-FC30-1C052B218909}"/>
          </ac:picMkLst>
        </pc:picChg>
        <pc:picChg chg="add del mod">
          <ac:chgData name="Leonie Smith" userId="fed1330f33f5650e" providerId="LiveId" clId="{1D51E559-264E-4824-BA11-C39496F2C04A}" dt="2022-11-01T05:31:33.564" v="45"/>
          <ac:picMkLst>
            <pc:docMk/>
            <pc:sldMk cId="100491716" sldId="269"/>
            <ac:picMk id="6" creationId="{4E00F73C-ED30-18A3-5B43-7EC7DE47716E}"/>
          </ac:picMkLst>
        </pc:picChg>
        <pc:picChg chg="add del mod">
          <ac:chgData name="Leonie Smith" userId="fed1330f33f5650e" providerId="LiveId" clId="{1D51E559-264E-4824-BA11-C39496F2C04A}" dt="2022-11-01T05:32:34.906" v="46"/>
          <ac:picMkLst>
            <pc:docMk/>
            <pc:sldMk cId="100491716" sldId="269"/>
            <ac:picMk id="7" creationId="{CCC50A21-C2A5-58BD-F69A-6DE6FA72CED2}"/>
          </ac:picMkLst>
        </pc:picChg>
        <pc:picChg chg="add del mod">
          <ac:chgData name="Leonie Smith" userId="fed1330f33f5650e" providerId="LiveId" clId="{1D51E559-264E-4824-BA11-C39496F2C04A}" dt="2022-11-01T05:32:49.253" v="47"/>
          <ac:picMkLst>
            <pc:docMk/>
            <pc:sldMk cId="100491716" sldId="269"/>
            <ac:picMk id="8" creationId="{6BF2DD39-88DB-DC19-6D1A-AB8B2CB17AF9}"/>
          </ac:picMkLst>
        </pc:picChg>
        <pc:picChg chg="add del mod">
          <ac:chgData name="Leonie Smith" userId="fed1330f33f5650e" providerId="LiveId" clId="{1D51E559-264E-4824-BA11-C39496F2C04A}" dt="2022-11-01T05:33:14.950" v="48"/>
          <ac:picMkLst>
            <pc:docMk/>
            <pc:sldMk cId="100491716" sldId="269"/>
            <ac:picMk id="9" creationId="{55F66914-31A6-63FE-8C1A-9B7BE87F8E61}"/>
          </ac:picMkLst>
        </pc:picChg>
        <pc:picChg chg="add mod">
          <ac:chgData name="Leonie Smith" userId="fed1330f33f5650e" providerId="LiveId" clId="{1D51E559-264E-4824-BA11-C39496F2C04A}" dt="2022-11-01T05:33:14.950" v="48"/>
          <ac:picMkLst>
            <pc:docMk/>
            <pc:sldMk cId="100491716" sldId="269"/>
            <ac:picMk id="10" creationId="{57CFA713-4C38-0FB8-0761-47DD7C6D6D42}"/>
          </ac:picMkLst>
        </pc:picChg>
      </pc:sldChg>
      <pc:sldChg chg="addSp modSp mod">
        <pc:chgData name="Leonie Smith" userId="fed1330f33f5650e" providerId="LiveId" clId="{1D51E559-264E-4824-BA11-C39496F2C04A}" dt="2022-11-21T07:40:07.035" v="108" actId="20577"/>
        <pc:sldMkLst>
          <pc:docMk/>
          <pc:sldMk cId="4120481681" sldId="270"/>
        </pc:sldMkLst>
        <pc:spChg chg="add mod">
          <ac:chgData name="Leonie Smith" userId="fed1330f33f5650e" providerId="LiveId" clId="{1D51E559-264E-4824-BA11-C39496F2C04A}" dt="2022-11-21T07:40:07.035" v="108" actId="20577"/>
          <ac:spMkLst>
            <pc:docMk/>
            <pc:sldMk cId="4120481681" sldId="270"/>
            <ac:spMk id="3" creationId="{79263BB5-7BAD-C253-DE61-347B0019D8E0}"/>
          </ac:spMkLst>
        </pc:spChg>
      </pc:sldChg>
      <pc:sldChg chg="addSp modSp mod">
        <pc:chgData name="Leonie Smith" userId="fed1330f33f5650e" providerId="LiveId" clId="{1D51E559-264E-4824-BA11-C39496F2C04A}" dt="2022-11-21T07:42:34.681" v="142" actId="20577"/>
        <pc:sldMkLst>
          <pc:docMk/>
          <pc:sldMk cId="939110669" sldId="271"/>
        </pc:sldMkLst>
        <pc:spChg chg="add mod">
          <ac:chgData name="Leonie Smith" userId="fed1330f33f5650e" providerId="LiveId" clId="{1D51E559-264E-4824-BA11-C39496F2C04A}" dt="2022-11-21T07:42:34.681" v="142" actId="20577"/>
          <ac:spMkLst>
            <pc:docMk/>
            <pc:sldMk cId="939110669" sldId="271"/>
            <ac:spMk id="2" creationId="{F314F6E8-088D-097B-B491-7DE9322DE79E}"/>
          </ac:spMkLst>
        </pc:spChg>
      </pc:sldChg>
      <pc:sldChg chg="addSp modSp mod">
        <pc:chgData name="Leonie Smith" userId="fed1330f33f5650e" providerId="LiveId" clId="{1D51E559-264E-4824-BA11-C39496F2C04A}" dt="2022-11-21T07:42:40.223" v="144" actId="20577"/>
        <pc:sldMkLst>
          <pc:docMk/>
          <pc:sldMk cId="4024569785" sldId="272"/>
        </pc:sldMkLst>
        <pc:spChg chg="add mod">
          <ac:chgData name="Leonie Smith" userId="fed1330f33f5650e" providerId="LiveId" clId="{1D51E559-264E-4824-BA11-C39496F2C04A}" dt="2022-11-21T07:42:40.223" v="144" actId="20577"/>
          <ac:spMkLst>
            <pc:docMk/>
            <pc:sldMk cId="4024569785" sldId="272"/>
            <ac:spMk id="2" creationId="{E31660A5-D088-0DC6-BE59-3C5B23B65393}"/>
          </ac:spMkLst>
        </pc:spChg>
      </pc:sldChg>
      <pc:sldChg chg="addSp modSp mod">
        <pc:chgData name="Leonie Smith" userId="fed1330f33f5650e" providerId="LiveId" clId="{1D51E559-264E-4824-BA11-C39496F2C04A}" dt="2022-11-21T07:42:46.544" v="146" actId="20577"/>
        <pc:sldMkLst>
          <pc:docMk/>
          <pc:sldMk cId="487179600" sldId="273"/>
        </pc:sldMkLst>
        <pc:spChg chg="add mod">
          <ac:chgData name="Leonie Smith" userId="fed1330f33f5650e" providerId="LiveId" clId="{1D51E559-264E-4824-BA11-C39496F2C04A}" dt="2022-11-21T07:42:46.544" v="146" actId="20577"/>
          <ac:spMkLst>
            <pc:docMk/>
            <pc:sldMk cId="487179600" sldId="273"/>
            <ac:spMk id="2" creationId="{4803528C-4658-C3A6-C53D-9074CDF59470}"/>
          </ac:spMkLst>
        </pc:spChg>
      </pc:sldChg>
      <pc:sldChg chg="addSp modSp mod">
        <pc:chgData name="Leonie Smith" userId="fed1330f33f5650e" providerId="LiveId" clId="{1D51E559-264E-4824-BA11-C39496F2C04A}" dt="2022-11-21T07:42:55.723" v="148" actId="20577"/>
        <pc:sldMkLst>
          <pc:docMk/>
          <pc:sldMk cId="2168401200" sldId="274"/>
        </pc:sldMkLst>
        <pc:spChg chg="add mod">
          <ac:chgData name="Leonie Smith" userId="fed1330f33f5650e" providerId="LiveId" clId="{1D51E559-264E-4824-BA11-C39496F2C04A}" dt="2022-11-21T07:42:55.723" v="148" actId="20577"/>
          <ac:spMkLst>
            <pc:docMk/>
            <pc:sldMk cId="2168401200" sldId="274"/>
            <ac:spMk id="2" creationId="{5938FB8D-0CB5-B9EB-A9F9-1E36769EF3D7}"/>
          </ac:spMkLst>
        </pc:spChg>
      </pc:sldChg>
      <pc:sldChg chg="addSp modSp mod">
        <pc:chgData name="Leonie Smith" userId="fed1330f33f5650e" providerId="LiveId" clId="{1D51E559-264E-4824-BA11-C39496F2C04A}" dt="2022-11-21T07:43:03.437" v="150" actId="20577"/>
        <pc:sldMkLst>
          <pc:docMk/>
          <pc:sldMk cId="2996969115" sldId="275"/>
        </pc:sldMkLst>
        <pc:spChg chg="add mod">
          <ac:chgData name="Leonie Smith" userId="fed1330f33f5650e" providerId="LiveId" clId="{1D51E559-264E-4824-BA11-C39496F2C04A}" dt="2022-11-21T07:43:03.437" v="150" actId="20577"/>
          <ac:spMkLst>
            <pc:docMk/>
            <pc:sldMk cId="2996969115" sldId="275"/>
            <ac:spMk id="2" creationId="{ED9C9435-9628-0FFF-7D3D-088C5320975C}"/>
          </ac:spMkLst>
        </pc:spChg>
      </pc:sldChg>
      <pc:sldChg chg="addSp modSp mod">
        <pc:chgData name="Leonie Smith" userId="fed1330f33f5650e" providerId="LiveId" clId="{1D51E559-264E-4824-BA11-C39496F2C04A}" dt="2022-11-21T07:43:12.445" v="152" actId="20577"/>
        <pc:sldMkLst>
          <pc:docMk/>
          <pc:sldMk cId="2390376940" sldId="276"/>
        </pc:sldMkLst>
        <pc:spChg chg="add mod">
          <ac:chgData name="Leonie Smith" userId="fed1330f33f5650e" providerId="LiveId" clId="{1D51E559-264E-4824-BA11-C39496F2C04A}" dt="2022-11-21T07:43:12.445" v="152" actId="20577"/>
          <ac:spMkLst>
            <pc:docMk/>
            <pc:sldMk cId="2390376940" sldId="276"/>
            <ac:spMk id="3" creationId="{AD86A5D2-6CC6-6DBC-7D4E-75F36FB6A5D4}"/>
          </ac:spMkLst>
        </pc:spChg>
      </pc:sldChg>
      <pc:sldChg chg="addSp modSp mod">
        <pc:chgData name="Leonie Smith" userId="fed1330f33f5650e" providerId="LiveId" clId="{1D51E559-264E-4824-BA11-C39496F2C04A}" dt="2022-11-21T07:43:27.188" v="157" actId="20577"/>
        <pc:sldMkLst>
          <pc:docMk/>
          <pc:sldMk cId="4265919077" sldId="277"/>
        </pc:sldMkLst>
        <pc:spChg chg="add mod">
          <ac:chgData name="Leonie Smith" userId="fed1330f33f5650e" providerId="LiveId" clId="{1D51E559-264E-4824-BA11-C39496F2C04A}" dt="2022-11-21T07:43:27.188" v="157" actId="20577"/>
          <ac:spMkLst>
            <pc:docMk/>
            <pc:sldMk cId="4265919077" sldId="277"/>
            <ac:spMk id="2" creationId="{04B7BF72-D3EF-CA4A-8971-BBFF8C16AFAE}"/>
          </ac:spMkLst>
        </pc:spChg>
      </pc:sldChg>
      <pc:sldChg chg="addSp modSp mod">
        <pc:chgData name="Leonie Smith" userId="fed1330f33f5650e" providerId="LiveId" clId="{1D51E559-264E-4824-BA11-C39496F2C04A}" dt="2022-11-21T07:43:34.597" v="159" actId="20577"/>
        <pc:sldMkLst>
          <pc:docMk/>
          <pc:sldMk cId="210266664" sldId="278"/>
        </pc:sldMkLst>
        <pc:spChg chg="add mod">
          <ac:chgData name="Leonie Smith" userId="fed1330f33f5650e" providerId="LiveId" clId="{1D51E559-264E-4824-BA11-C39496F2C04A}" dt="2022-11-21T07:43:34.597" v="159" actId="20577"/>
          <ac:spMkLst>
            <pc:docMk/>
            <pc:sldMk cId="210266664" sldId="278"/>
            <ac:spMk id="2" creationId="{3353C23B-6599-CD3F-BEEB-3F5A6499B535}"/>
          </ac:spMkLst>
        </pc:spChg>
      </pc:sldChg>
      <pc:sldChg chg="addSp modSp mod">
        <pc:chgData name="Leonie Smith" userId="fed1330f33f5650e" providerId="LiveId" clId="{1D51E559-264E-4824-BA11-C39496F2C04A}" dt="2022-11-21T07:43:40.105" v="161" actId="20577"/>
        <pc:sldMkLst>
          <pc:docMk/>
          <pc:sldMk cId="888433145" sldId="279"/>
        </pc:sldMkLst>
        <pc:spChg chg="add mod">
          <ac:chgData name="Leonie Smith" userId="fed1330f33f5650e" providerId="LiveId" clId="{1D51E559-264E-4824-BA11-C39496F2C04A}" dt="2022-11-21T07:43:40.105" v="161" actId="20577"/>
          <ac:spMkLst>
            <pc:docMk/>
            <pc:sldMk cId="888433145" sldId="279"/>
            <ac:spMk id="2" creationId="{46587686-3AAF-87D3-EFB3-B4F8E269BD82}"/>
          </ac:spMkLst>
        </pc:spChg>
      </pc:sldChg>
      <pc:sldChg chg="addSp modSp mod">
        <pc:chgData name="Leonie Smith" userId="fed1330f33f5650e" providerId="LiveId" clId="{1D51E559-264E-4824-BA11-C39496F2C04A}" dt="2022-11-21T07:43:51.172" v="166" actId="20577"/>
        <pc:sldMkLst>
          <pc:docMk/>
          <pc:sldMk cId="791300187" sldId="280"/>
        </pc:sldMkLst>
        <pc:spChg chg="add mod">
          <ac:chgData name="Leonie Smith" userId="fed1330f33f5650e" providerId="LiveId" clId="{1D51E559-264E-4824-BA11-C39496F2C04A}" dt="2022-11-21T07:43:51.172" v="166" actId="20577"/>
          <ac:spMkLst>
            <pc:docMk/>
            <pc:sldMk cId="791300187" sldId="280"/>
            <ac:spMk id="2" creationId="{B8730955-1345-1D99-7264-3B71F15B0187}"/>
          </ac:spMkLst>
        </pc:spChg>
      </pc:sldChg>
      <pc:sldChg chg="addSp delSp modSp">
        <pc:chgData name="Leonie Smith" userId="fed1330f33f5650e" providerId="LiveId" clId="{1D51E559-264E-4824-BA11-C39496F2C04A}" dt="2022-11-01T05:36:40.851" v="53"/>
        <pc:sldMkLst>
          <pc:docMk/>
          <pc:sldMk cId="113998658" sldId="283"/>
        </pc:sldMkLst>
        <pc:picChg chg="add del mod">
          <ac:chgData name="Leonie Smith" userId="fed1330f33f5650e" providerId="LiveId" clId="{1D51E559-264E-4824-BA11-C39496F2C04A}" dt="2022-11-01T05:35:45.081" v="50"/>
          <ac:picMkLst>
            <pc:docMk/>
            <pc:sldMk cId="113998658" sldId="283"/>
            <ac:picMk id="2" creationId="{81DC37B1-5086-EC40-AE84-9A31022876E3}"/>
          </ac:picMkLst>
        </pc:picChg>
        <pc:picChg chg="add del mod">
          <ac:chgData name="Leonie Smith" userId="fed1330f33f5650e" providerId="LiveId" clId="{1D51E559-264E-4824-BA11-C39496F2C04A}" dt="2022-11-01T05:36:02.902" v="51"/>
          <ac:picMkLst>
            <pc:docMk/>
            <pc:sldMk cId="113998658" sldId="283"/>
            <ac:picMk id="5" creationId="{D0312981-AD2A-93CF-016E-C823F272C5FB}"/>
          </ac:picMkLst>
        </pc:picChg>
        <pc:picChg chg="add del mod">
          <ac:chgData name="Leonie Smith" userId="fed1330f33f5650e" providerId="LiveId" clId="{1D51E559-264E-4824-BA11-C39496F2C04A}" dt="2022-11-01T05:36:21.620" v="52"/>
          <ac:picMkLst>
            <pc:docMk/>
            <pc:sldMk cId="113998658" sldId="283"/>
            <ac:picMk id="6" creationId="{C01363B1-2DD6-8420-9C89-F971FD920AE9}"/>
          </ac:picMkLst>
        </pc:picChg>
        <pc:picChg chg="add del mod">
          <ac:chgData name="Leonie Smith" userId="fed1330f33f5650e" providerId="LiveId" clId="{1D51E559-264E-4824-BA11-C39496F2C04A}" dt="2022-11-01T05:36:40.851" v="53"/>
          <ac:picMkLst>
            <pc:docMk/>
            <pc:sldMk cId="113998658" sldId="283"/>
            <ac:picMk id="7" creationId="{776AA64E-5065-872C-34FB-92ADA09DA53A}"/>
          </ac:picMkLst>
        </pc:picChg>
        <pc:picChg chg="add mod">
          <ac:chgData name="Leonie Smith" userId="fed1330f33f5650e" providerId="LiveId" clId="{1D51E559-264E-4824-BA11-C39496F2C04A}" dt="2022-11-01T05:36:40.851" v="53"/>
          <ac:picMkLst>
            <pc:docMk/>
            <pc:sldMk cId="113998658" sldId="283"/>
            <ac:picMk id="8" creationId="{9BF9841C-3F20-5E06-C09D-FDC74D60807C}"/>
          </ac:picMkLst>
        </pc:picChg>
      </pc:sldChg>
      <pc:sldChg chg="addSp modSp mod">
        <pc:chgData name="Leonie Smith" userId="fed1330f33f5650e" providerId="LiveId" clId="{1D51E559-264E-4824-BA11-C39496F2C04A}" dt="2022-11-21T07:43:58.078" v="168" actId="20577"/>
        <pc:sldMkLst>
          <pc:docMk/>
          <pc:sldMk cId="693838891" sldId="284"/>
        </pc:sldMkLst>
        <pc:spChg chg="add mod">
          <ac:chgData name="Leonie Smith" userId="fed1330f33f5650e" providerId="LiveId" clId="{1D51E559-264E-4824-BA11-C39496F2C04A}" dt="2022-11-21T07:43:58.078" v="168" actId="20577"/>
          <ac:spMkLst>
            <pc:docMk/>
            <pc:sldMk cId="693838891" sldId="284"/>
            <ac:spMk id="2" creationId="{79018A65-B072-6886-7623-337E8813546B}"/>
          </ac:spMkLst>
        </pc:spChg>
      </pc:sldChg>
      <pc:sldChg chg="addSp delSp modSp">
        <pc:chgData name="Leonie Smith" userId="fed1330f33f5650e" providerId="LiveId" clId="{1D51E559-264E-4824-BA11-C39496F2C04A}" dt="2022-11-01T05:39:29.996" v="57"/>
        <pc:sldMkLst>
          <pc:docMk/>
          <pc:sldMk cId="1878700836" sldId="285"/>
        </pc:sldMkLst>
        <pc:picChg chg="add del mod">
          <ac:chgData name="Leonie Smith" userId="fed1330f33f5650e" providerId="LiveId" clId="{1D51E559-264E-4824-BA11-C39496F2C04A}" dt="2022-11-01T05:38:29.081" v="55"/>
          <ac:picMkLst>
            <pc:docMk/>
            <pc:sldMk cId="1878700836" sldId="285"/>
            <ac:picMk id="2" creationId="{1E1B68A6-D12B-0A8F-0D55-4968A443F100}"/>
          </ac:picMkLst>
        </pc:picChg>
        <pc:picChg chg="add del mod">
          <ac:chgData name="Leonie Smith" userId="fed1330f33f5650e" providerId="LiveId" clId="{1D51E559-264E-4824-BA11-C39496F2C04A}" dt="2022-11-01T05:38:55.826" v="56"/>
          <ac:picMkLst>
            <pc:docMk/>
            <pc:sldMk cId="1878700836" sldId="285"/>
            <ac:picMk id="5" creationId="{66815728-0934-5D9F-AC04-4EE426F7A97B}"/>
          </ac:picMkLst>
        </pc:picChg>
        <pc:picChg chg="add del mod">
          <ac:chgData name="Leonie Smith" userId="fed1330f33f5650e" providerId="LiveId" clId="{1D51E559-264E-4824-BA11-C39496F2C04A}" dt="2022-11-01T05:39:29.996" v="57"/>
          <ac:picMkLst>
            <pc:docMk/>
            <pc:sldMk cId="1878700836" sldId="285"/>
            <ac:picMk id="6" creationId="{C89A7F9E-F524-46CF-5E0E-8D849B95D7DD}"/>
          </ac:picMkLst>
        </pc:picChg>
        <pc:picChg chg="add mod">
          <ac:chgData name="Leonie Smith" userId="fed1330f33f5650e" providerId="LiveId" clId="{1D51E559-264E-4824-BA11-C39496F2C04A}" dt="2022-11-01T05:39:29.996" v="57"/>
          <ac:picMkLst>
            <pc:docMk/>
            <pc:sldMk cId="1878700836" sldId="285"/>
            <ac:picMk id="7" creationId="{5179F005-ED25-8207-185D-5DAC94A3D201}"/>
          </ac:picMkLst>
        </pc:picChg>
      </pc:sldChg>
      <pc:sldChg chg="addSp modSp mod">
        <pc:chgData name="Leonie Smith" userId="fed1330f33f5650e" providerId="LiveId" clId="{1D51E559-264E-4824-BA11-C39496F2C04A}" dt="2022-11-21T07:44:04.465" v="170" actId="20577"/>
        <pc:sldMkLst>
          <pc:docMk/>
          <pc:sldMk cId="1266497401" sldId="286"/>
        </pc:sldMkLst>
        <pc:spChg chg="add mod">
          <ac:chgData name="Leonie Smith" userId="fed1330f33f5650e" providerId="LiveId" clId="{1D51E559-264E-4824-BA11-C39496F2C04A}" dt="2022-11-21T07:44:04.465" v="170" actId="20577"/>
          <ac:spMkLst>
            <pc:docMk/>
            <pc:sldMk cId="1266497401" sldId="286"/>
            <ac:spMk id="2" creationId="{04686E9C-EA6F-2CCC-E3FE-51857DF947D2}"/>
          </ac:spMkLst>
        </pc:spChg>
      </pc:sldChg>
      <pc:sldChg chg="addSp delSp modSp">
        <pc:chgData name="Leonie Smith" userId="fed1330f33f5650e" providerId="LiveId" clId="{1D51E559-264E-4824-BA11-C39496F2C04A}" dt="2022-11-01T05:45:56.525" v="65"/>
        <pc:sldMkLst>
          <pc:docMk/>
          <pc:sldMk cId="2003438285" sldId="287"/>
        </pc:sldMkLst>
        <pc:picChg chg="add del mod">
          <ac:chgData name="Leonie Smith" userId="fed1330f33f5650e" providerId="LiveId" clId="{1D51E559-264E-4824-BA11-C39496F2C04A}" dt="2022-11-01T05:42:23.263" v="59"/>
          <ac:picMkLst>
            <pc:docMk/>
            <pc:sldMk cId="2003438285" sldId="287"/>
            <ac:picMk id="2" creationId="{E813C349-6FB3-B4AF-7D39-581BF5BB1AAE}"/>
          </ac:picMkLst>
        </pc:picChg>
        <pc:picChg chg="add del mod">
          <ac:chgData name="Leonie Smith" userId="fed1330f33f5650e" providerId="LiveId" clId="{1D51E559-264E-4824-BA11-C39496F2C04A}" dt="2022-11-01T05:42:47.944" v="60"/>
          <ac:picMkLst>
            <pc:docMk/>
            <pc:sldMk cId="2003438285" sldId="287"/>
            <ac:picMk id="5" creationId="{ED57B9C1-AE2A-D648-A616-812EC1917DD5}"/>
          </ac:picMkLst>
        </pc:picChg>
        <pc:picChg chg="add del mod">
          <ac:chgData name="Leonie Smith" userId="fed1330f33f5650e" providerId="LiveId" clId="{1D51E559-264E-4824-BA11-C39496F2C04A}" dt="2022-11-01T05:43:32.952" v="61"/>
          <ac:picMkLst>
            <pc:docMk/>
            <pc:sldMk cId="2003438285" sldId="287"/>
            <ac:picMk id="6" creationId="{5D698DDC-4A81-D24F-9012-C6BECA064632}"/>
          </ac:picMkLst>
        </pc:picChg>
        <pc:picChg chg="add del mod">
          <ac:chgData name="Leonie Smith" userId="fed1330f33f5650e" providerId="LiveId" clId="{1D51E559-264E-4824-BA11-C39496F2C04A}" dt="2022-11-01T05:44:02.929" v="62"/>
          <ac:picMkLst>
            <pc:docMk/>
            <pc:sldMk cId="2003438285" sldId="287"/>
            <ac:picMk id="7" creationId="{AC6BAD9B-BD43-24A8-8F73-EF6C80C94000}"/>
          </ac:picMkLst>
        </pc:picChg>
        <pc:picChg chg="add del mod">
          <ac:chgData name="Leonie Smith" userId="fed1330f33f5650e" providerId="LiveId" clId="{1D51E559-264E-4824-BA11-C39496F2C04A}" dt="2022-11-01T05:44:54.823" v="63"/>
          <ac:picMkLst>
            <pc:docMk/>
            <pc:sldMk cId="2003438285" sldId="287"/>
            <ac:picMk id="8" creationId="{CA64BC52-5E33-6460-E45C-7719082C4470}"/>
          </ac:picMkLst>
        </pc:picChg>
        <pc:picChg chg="add del mod">
          <ac:chgData name="Leonie Smith" userId="fed1330f33f5650e" providerId="LiveId" clId="{1D51E559-264E-4824-BA11-C39496F2C04A}" dt="2022-11-01T05:45:36.503" v="64"/>
          <ac:picMkLst>
            <pc:docMk/>
            <pc:sldMk cId="2003438285" sldId="287"/>
            <ac:picMk id="9" creationId="{32B3C5CA-755B-09CF-5BC0-0C7992D0D250}"/>
          </ac:picMkLst>
        </pc:picChg>
        <pc:picChg chg="add del mod">
          <ac:chgData name="Leonie Smith" userId="fed1330f33f5650e" providerId="LiveId" clId="{1D51E559-264E-4824-BA11-C39496F2C04A}" dt="2022-11-01T05:45:56.525" v="65"/>
          <ac:picMkLst>
            <pc:docMk/>
            <pc:sldMk cId="2003438285" sldId="287"/>
            <ac:picMk id="10" creationId="{1AFA430B-B131-EE36-820F-BDCFBAA16EAF}"/>
          </ac:picMkLst>
        </pc:picChg>
        <pc:picChg chg="add mod">
          <ac:chgData name="Leonie Smith" userId="fed1330f33f5650e" providerId="LiveId" clId="{1D51E559-264E-4824-BA11-C39496F2C04A}" dt="2022-11-01T05:45:56.525" v="65"/>
          <ac:picMkLst>
            <pc:docMk/>
            <pc:sldMk cId="2003438285" sldId="287"/>
            <ac:picMk id="11" creationId="{B6C46A25-1404-88CD-E84E-9AC491C357F4}"/>
          </ac:picMkLst>
        </pc:picChg>
      </pc:sldChg>
      <pc:sldChg chg="addSp modSp mod">
        <pc:chgData name="Leonie Smith" userId="fed1330f33f5650e" providerId="LiveId" clId="{1D51E559-264E-4824-BA11-C39496F2C04A}" dt="2022-11-21T07:44:10.555" v="172" actId="20577"/>
        <pc:sldMkLst>
          <pc:docMk/>
          <pc:sldMk cId="3658293048" sldId="288"/>
        </pc:sldMkLst>
        <pc:spChg chg="add mod">
          <ac:chgData name="Leonie Smith" userId="fed1330f33f5650e" providerId="LiveId" clId="{1D51E559-264E-4824-BA11-C39496F2C04A}" dt="2022-11-21T07:44:10.555" v="172" actId="20577"/>
          <ac:spMkLst>
            <pc:docMk/>
            <pc:sldMk cId="3658293048" sldId="288"/>
            <ac:spMk id="2" creationId="{7A848155-77A7-F3A7-E041-1551D32A5234}"/>
          </ac:spMkLst>
        </pc:spChg>
      </pc:sldChg>
      <pc:sldChg chg="addSp delSp modSp">
        <pc:chgData name="Leonie Smith" userId="fed1330f33f5650e" providerId="LiveId" clId="{1D51E559-264E-4824-BA11-C39496F2C04A}" dt="2022-11-01T05:48:22.099" v="68"/>
        <pc:sldMkLst>
          <pc:docMk/>
          <pc:sldMk cId="2479430244" sldId="289"/>
        </pc:sldMkLst>
        <pc:picChg chg="add del mod">
          <ac:chgData name="Leonie Smith" userId="fed1330f33f5650e" providerId="LiveId" clId="{1D51E559-264E-4824-BA11-C39496F2C04A}" dt="2022-11-01T05:47:01.226" v="67"/>
          <ac:picMkLst>
            <pc:docMk/>
            <pc:sldMk cId="2479430244" sldId="289"/>
            <ac:picMk id="2" creationId="{773857A6-59A0-A6C4-4AE2-3C6EA07CDCD1}"/>
          </ac:picMkLst>
        </pc:picChg>
        <pc:picChg chg="add del mod">
          <ac:chgData name="Leonie Smith" userId="fed1330f33f5650e" providerId="LiveId" clId="{1D51E559-264E-4824-BA11-C39496F2C04A}" dt="2022-11-01T05:48:22.099" v="68"/>
          <ac:picMkLst>
            <pc:docMk/>
            <pc:sldMk cId="2479430244" sldId="289"/>
            <ac:picMk id="5" creationId="{A35BDF1D-24A3-78A8-3F1A-71948D606594}"/>
          </ac:picMkLst>
        </pc:picChg>
        <pc:picChg chg="add mod">
          <ac:chgData name="Leonie Smith" userId="fed1330f33f5650e" providerId="LiveId" clId="{1D51E559-264E-4824-BA11-C39496F2C04A}" dt="2022-11-01T05:48:22.099" v="68"/>
          <ac:picMkLst>
            <pc:docMk/>
            <pc:sldMk cId="2479430244" sldId="289"/>
            <ac:picMk id="6" creationId="{4C6B9A92-001A-2E20-6DE6-38882879A36B}"/>
          </ac:picMkLst>
        </pc:picChg>
      </pc:sldChg>
      <pc:sldChg chg="addSp modSp mod">
        <pc:chgData name="Leonie Smith" userId="fed1330f33f5650e" providerId="LiveId" clId="{1D51E559-264E-4824-BA11-C39496F2C04A}" dt="2022-11-21T07:44:18.212" v="174" actId="20577"/>
        <pc:sldMkLst>
          <pc:docMk/>
          <pc:sldMk cId="4125401493" sldId="290"/>
        </pc:sldMkLst>
        <pc:spChg chg="add mod">
          <ac:chgData name="Leonie Smith" userId="fed1330f33f5650e" providerId="LiveId" clId="{1D51E559-264E-4824-BA11-C39496F2C04A}" dt="2022-11-21T07:44:18.212" v="174" actId="20577"/>
          <ac:spMkLst>
            <pc:docMk/>
            <pc:sldMk cId="4125401493" sldId="290"/>
            <ac:spMk id="2" creationId="{6C8DB99E-60C9-7D00-4543-516926EE8756}"/>
          </ac:spMkLst>
        </pc:spChg>
      </pc:sldChg>
      <pc:sldChg chg="addSp modSp">
        <pc:chgData name="Leonie Smith" userId="fed1330f33f5650e" providerId="LiveId" clId="{1D51E559-264E-4824-BA11-C39496F2C04A}" dt="2022-11-01T05:51:35.436" v="69"/>
        <pc:sldMkLst>
          <pc:docMk/>
          <pc:sldMk cId="2690489995" sldId="291"/>
        </pc:sldMkLst>
        <pc:picChg chg="add mod">
          <ac:chgData name="Leonie Smith" userId="fed1330f33f5650e" providerId="LiveId" clId="{1D51E559-264E-4824-BA11-C39496F2C04A}" dt="2022-11-01T05:51:35.436" v="69"/>
          <ac:picMkLst>
            <pc:docMk/>
            <pc:sldMk cId="2690489995" sldId="291"/>
            <ac:picMk id="2" creationId="{2576B8B6-FC76-24A4-1A0B-3BCA0DDECF89}"/>
          </ac:picMkLst>
        </pc:picChg>
      </pc:sldChg>
      <pc:sldChg chg="addSp modSp mod">
        <pc:chgData name="Leonie Smith" userId="fed1330f33f5650e" providerId="LiveId" clId="{1D51E559-264E-4824-BA11-C39496F2C04A}" dt="2022-11-21T07:44:28.977" v="179" actId="20577"/>
        <pc:sldMkLst>
          <pc:docMk/>
          <pc:sldMk cId="3591948318" sldId="292"/>
        </pc:sldMkLst>
        <pc:spChg chg="add mod">
          <ac:chgData name="Leonie Smith" userId="fed1330f33f5650e" providerId="LiveId" clId="{1D51E559-264E-4824-BA11-C39496F2C04A}" dt="2022-11-21T07:44:28.977" v="179" actId="20577"/>
          <ac:spMkLst>
            <pc:docMk/>
            <pc:sldMk cId="3591948318" sldId="292"/>
            <ac:spMk id="2" creationId="{06A18738-8877-5A17-BC53-F18D91B484F1}"/>
          </ac:spMkLst>
        </pc:spChg>
      </pc:sldChg>
      <pc:sldChg chg="addSp modSp">
        <pc:chgData name="Leonie Smith" userId="fed1330f33f5650e" providerId="LiveId" clId="{1D51E559-264E-4824-BA11-C39496F2C04A}" dt="2022-11-01T05:52:42.942" v="70"/>
        <pc:sldMkLst>
          <pc:docMk/>
          <pc:sldMk cId="1275334718" sldId="293"/>
        </pc:sldMkLst>
        <pc:picChg chg="add mod">
          <ac:chgData name="Leonie Smith" userId="fed1330f33f5650e" providerId="LiveId" clId="{1D51E559-264E-4824-BA11-C39496F2C04A}" dt="2022-11-01T05:52:42.942" v="70"/>
          <ac:picMkLst>
            <pc:docMk/>
            <pc:sldMk cId="1275334718" sldId="293"/>
            <ac:picMk id="2" creationId="{27C7128C-79F5-6F71-35F8-2C73F41A0D47}"/>
          </ac:picMkLst>
        </pc:picChg>
      </pc:sldChg>
      <pc:sldChg chg="addSp modSp mod">
        <pc:chgData name="Leonie Smith" userId="fed1330f33f5650e" providerId="LiveId" clId="{1D51E559-264E-4824-BA11-C39496F2C04A}" dt="2022-11-21T07:44:38.571" v="181" actId="20577"/>
        <pc:sldMkLst>
          <pc:docMk/>
          <pc:sldMk cId="4060954487" sldId="294"/>
        </pc:sldMkLst>
        <pc:spChg chg="add mod">
          <ac:chgData name="Leonie Smith" userId="fed1330f33f5650e" providerId="LiveId" clId="{1D51E559-264E-4824-BA11-C39496F2C04A}" dt="2022-11-21T07:44:38.571" v="181" actId="20577"/>
          <ac:spMkLst>
            <pc:docMk/>
            <pc:sldMk cId="4060954487" sldId="294"/>
            <ac:spMk id="2" creationId="{6C69B1C9-C5EB-0ECD-FE5E-B63C32E14B4A}"/>
          </ac:spMkLst>
        </pc:spChg>
      </pc:sldChg>
      <pc:sldChg chg="addSp delSp modSp">
        <pc:chgData name="Leonie Smith" userId="fed1330f33f5650e" providerId="LiveId" clId="{1D51E559-264E-4824-BA11-C39496F2C04A}" dt="2022-11-01T05:54:21.332" v="72"/>
        <pc:sldMkLst>
          <pc:docMk/>
          <pc:sldMk cId="4159014259" sldId="295"/>
        </pc:sldMkLst>
        <pc:picChg chg="add del mod">
          <ac:chgData name="Leonie Smith" userId="fed1330f33f5650e" providerId="LiveId" clId="{1D51E559-264E-4824-BA11-C39496F2C04A}" dt="2022-11-01T05:54:21.332" v="72"/>
          <ac:picMkLst>
            <pc:docMk/>
            <pc:sldMk cId="4159014259" sldId="295"/>
            <ac:picMk id="2" creationId="{C21413B8-5863-3CC3-32DD-8EC1B057C9E1}"/>
          </ac:picMkLst>
        </pc:picChg>
        <pc:picChg chg="add mod">
          <ac:chgData name="Leonie Smith" userId="fed1330f33f5650e" providerId="LiveId" clId="{1D51E559-264E-4824-BA11-C39496F2C04A}" dt="2022-11-01T05:54:21.332" v="72"/>
          <ac:picMkLst>
            <pc:docMk/>
            <pc:sldMk cId="4159014259" sldId="295"/>
            <ac:picMk id="5" creationId="{FBA5E221-6DA7-CCDC-83BE-1D106D215575}"/>
          </ac:picMkLst>
        </pc:picChg>
      </pc:sldChg>
      <pc:sldChg chg="addSp modSp mod">
        <pc:chgData name="Leonie Smith" userId="fed1330f33f5650e" providerId="LiveId" clId="{1D51E559-264E-4824-BA11-C39496F2C04A}" dt="2022-11-21T07:44:45.244" v="183" actId="20577"/>
        <pc:sldMkLst>
          <pc:docMk/>
          <pc:sldMk cId="2102894120" sldId="296"/>
        </pc:sldMkLst>
        <pc:spChg chg="add mod">
          <ac:chgData name="Leonie Smith" userId="fed1330f33f5650e" providerId="LiveId" clId="{1D51E559-264E-4824-BA11-C39496F2C04A}" dt="2022-11-21T07:44:45.244" v="183" actId="20577"/>
          <ac:spMkLst>
            <pc:docMk/>
            <pc:sldMk cId="2102894120" sldId="296"/>
            <ac:spMk id="2" creationId="{4C889A85-38A9-D495-AA3E-0AD9B0E686A3}"/>
          </ac:spMkLst>
        </pc:spChg>
      </pc:sldChg>
      <pc:sldChg chg="addSp delSp modSp">
        <pc:chgData name="Leonie Smith" userId="fed1330f33f5650e" providerId="LiveId" clId="{1D51E559-264E-4824-BA11-C39496F2C04A}" dt="2022-11-01T06:00:03.018" v="78"/>
        <pc:sldMkLst>
          <pc:docMk/>
          <pc:sldMk cId="2720359067" sldId="297"/>
        </pc:sldMkLst>
        <pc:picChg chg="add del mod">
          <ac:chgData name="Leonie Smith" userId="fed1330f33f5650e" providerId="LiveId" clId="{1D51E559-264E-4824-BA11-C39496F2C04A}" dt="2022-11-01T05:57:57.937" v="74"/>
          <ac:picMkLst>
            <pc:docMk/>
            <pc:sldMk cId="2720359067" sldId="297"/>
            <ac:picMk id="2" creationId="{D96EC506-3DF2-E1A5-45D6-4EC6D2FA785D}"/>
          </ac:picMkLst>
        </pc:picChg>
        <pc:picChg chg="add del mod">
          <ac:chgData name="Leonie Smith" userId="fed1330f33f5650e" providerId="LiveId" clId="{1D51E559-264E-4824-BA11-C39496F2C04A}" dt="2022-11-01T05:58:20.790" v="75"/>
          <ac:picMkLst>
            <pc:docMk/>
            <pc:sldMk cId="2720359067" sldId="297"/>
            <ac:picMk id="5" creationId="{2229D90A-60AA-C9A8-CEAC-39D4C398265A}"/>
          </ac:picMkLst>
        </pc:picChg>
        <pc:picChg chg="add del mod">
          <ac:chgData name="Leonie Smith" userId="fed1330f33f5650e" providerId="LiveId" clId="{1D51E559-264E-4824-BA11-C39496F2C04A}" dt="2022-11-01T05:59:09.274" v="76"/>
          <ac:picMkLst>
            <pc:docMk/>
            <pc:sldMk cId="2720359067" sldId="297"/>
            <ac:picMk id="6" creationId="{5B2F45B1-99C5-F792-6150-9C67AE41EC9D}"/>
          </ac:picMkLst>
        </pc:picChg>
        <pc:picChg chg="add del mod">
          <ac:chgData name="Leonie Smith" userId="fed1330f33f5650e" providerId="LiveId" clId="{1D51E559-264E-4824-BA11-C39496F2C04A}" dt="2022-11-01T05:59:38.227" v="77"/>
          <ac:picMkLst>
            <pc:docMk/>
            <pc:sldMk cId="2720359067" sldId="297"/>
            <ac:picMk id="7" creationId="{A8457413-FB8A-067E-5496-BAA08AD22D91}"/>
          </ac:picMkLst>
        </pc:picChg>
        <pc:picChg chg="add del mod">
          <ac:chgData name="Leonie Smith" userId="fed1330f33f5650e" providerId="LiveId" clId="{1D51E559-264E-4824-BA11-C39496F2C04A}" dt="2022-11-01T06:00:03.018" v="78"/>
          <ac:picMkLst>
            <pc:docMk/>
            <pc:sldMk cId="2720359067" sldId="297"/>
            <ac:picMk id="8" creationId="{8D228315-E127-3819-B420-CCD26066CD8D}"/>
          </ac:picMkLst>
        </pc:picChg>
        <pc:picChg chg="add mod">
          <ac:chgData name="Leonie Smith" userId="fed1330f33f5650e" providerId="LiveId" clId="{1D51E559-264E-4824-BA11-C39496F2C04A}" dt="2022-11-01T06:00:03.018" v="78"/>
          <ac:picMkLst>
            <pc:docMk/>
            <pc:sldMk cId="2720359067" sldId="297"/>
            <ac:picMk id="9" creationId="{97D49126-2EB5-C41E-76FB-1C25CF4DE897}"/>
          </ac:picMkLst>
        </pc:picChg>
      </pc:sldChg>
      <pc:sldChg chg="addSp modSp mod">
        <pc:chgData name="Leonie Smith" userId="fed1330f33f5650e" providerId="LiveId" clId="{1D51E559-264E-4824-BA11-C39496F2C04A}" dt="2022-11-21T07:44:53.960" v="185" actId="20577"/>
        <pc:sldMkLst>
          <pc:docMk/>
          <pc:sldMk cId="2376892163" sldId="298"/>
        </pc:sldMkLst>
        <pc:spChg chg="add mod">
          <ac:chgData name="Leonie Smith" userId="fed1330f33f5650e" providerId="LiveId" clId="{1D51E559-264E-4824-BA11-C39496F2C04A}" dt="2022-11-21T07:44:53.960" v="185" actId="20577"/>
          <ac:spMkLst>
            <pc:docMk/>
            <pc:sldMk cId="2376892163" sldId="298"/>
            <ac:spMk id="2" creationId="{63AA8812-A1B5-9F6B-C6CD-FDA186727B34}"/>
          </ac:spMkLst>
        </pc:spChg>
      </pc:sldChg>
      <pc:sldChg chg="addSp delSp modSp">
        <pc:chgData name="Leonie Smith" userId="fed1330f33f5650e" providerId="LiveId" clId="{1D51E559-264E-4824-BA11-C39496F2C04A}" dt="2022-11-01T06:01:53.741" v="81"/>
        <pc:sldMkLst>
          <pc:docMk/>
          <pc:sldMk cId="719844646" sldId="299"/>
        </pc:sldMkLst>
        <pc:picChg chg="add del mod">
          <ac:chgData name="Leonie Smith" userId="fed1330f33f5650e" providerId="LiveId" clId="{1D51E559-264E-4824-BA11-C39496F2C04A}" dt="2022-11-01T06:01:24.738" v="80"/>
          <ac:picMkLst>
            <pc:docMk/>
            <pc:sldMk cId="719844646" sldId="299"/>
            <ac:picMk id="2" creationId="{2000769F-664B-8689-B696-7532880B25D4}"/>
          </ac:picMkLst>
        </pc:picChg>
        <pc:picChg chg="add del mod">
          <ac:chgData name="Leonie Smith" userId="fed1330f33f5650e" providerId="LiveId" clId="{1D51E559-264E-4824-BA11-C39496F2C04A}" dt="2022-11-01T06:01:53.741" v="81"/>
          <ac:picMkLst>
            <pc:docMk/>
            <pc:sldMk cId="719844646" sldId="299"/>
            <ac:picMk id="5" creationId="{4EFF63A0-9E55-E3EB-C7D2-A22FE5552480}"/>
          </ac:picMkLst>
        </pc:picChg>
        <pc:picChg chg="add mod">
          <ac:chgData name="Leonie Smith" userId="fed1330f33f5650e" providerId="LiveId" clId="{1D51E559-264E-4824-BA11-C39496F2C04A}" dt="2022-11-01T06:01:53.741" v="81"/>
          <ac:picMkLst>
            <pc:docMk/>
            <pc:sldMk cId="719844646" sldId="299"/>
            <ac:picMk id="6" creationId="{3AD16DBD-7E89-0729-50F1-EC8AAC89B2C7}"/>
          </ac:picMkLst>
        </pc:picChg>
      </pc:sldChg>
      <pc:sldChg chg="addSp modSp mod">
        <pc:chgData name="Leonie Smith" userId="fed1330f33f5650e" providerId="LiveId" clId="{1D51E559-264E-4824-BA11-C39496F2C04A}" dt="2022-11-21T07:44:59.545" v="187" actId="20577"/>
        <pc:sldMkLst>
          <pc:docMk/>
          <pc:sldMk cId="319475530" sldId="300"/>
        </pc:sldMkLst>
        <pc:spChg chg="add mod">
          <ac:chgData name="Leonie Smith" userId="fed1330f33f5650e" providerId="LiveId" clId="{1D51E559-264E-4824-BA11-C39496F2C04A}" dt="2022-11-21T07:44:59.545" v="187" actId="20577"/>
          <ac:spMkLst>
            <pc:docMk/>
            <pc:sldMk cId="319475530" sldId="300"/>
            <ac:spMk id="2" creationId="{9C62A95C-750A-4671-755A-7F681B0BFD3E}"/>
          </ac:spMkLst>
        </pc:spChg>
      </pc:sldChg>
      <pc:sldChg chg="addSp delSp modSp">
        <pc:chgData name="Leonie Smith" userId="fed1330f33f5650e" providerId="LiveId" clId="{1D51E559-264E-4824-BA11-C39496F2C04A}" dt="2022-11-01T06:04:10.036" v="86"/>
        <pc:sldMkLst>
          <pc:docMk/>
          <pc:sldMk cId="977203014" sldId="301"/>
        </pc:sldMkLst>
        <pc:picChg chg="add del mod">
          <ac:chgData name="Leonie Smith" userId="fed1330f33f5650e" providerId="LiveId" clId="{1D51E559-264E-4824-BA11-C39496F2C04A}" dt="2022-11-01T06:03:27.665" v="83"/>
          <ac:picMkLst>
            <pc:docMk/>
            <pc:sldMk cId="977203014" sldId="301"/>
            <ac:picMk id="2" creationId="{10B8AF6C-232E-7DFA-45C4-612D4034D5A9}"/>
          </ac:picMkLst>
        </pc:picChg>
        <pc:picChg chg="add del mod">
          <ac:chgData name="Leonie Smith" userId="fed1330f33f5650e" providerId="LiveId" clId="{1D51E559-264E-4824-BA11-C39496F2C04A}" dt="2022-11-01T06:03:38.512" v="84"/>
          <ac:picMkLst>
            <pc:docMk/>
            <pc:sldMk cId="977203014" sldId="301"/>
            <ac:picMk id="5" creationId="{57A396C4-CAD6-3ABA-51CC-08F5899692F1}"/>
          </ac:picMkLst>
        </pc:picChg>
        <pc:picChg chg="add del mod">
          <ac:chgData name="Leonie Smith" userId="fed1330f33f5650e" providerId="LiveId" clId="{1D51E559-264E-4824-BA11-C39496F2C04A}" dt="2022-11-01T06:03:52.589" v="85"/>
          <ac:picMkLst>
            <pc:docMk/>
            <pc:sldMk cId="977203014" sldId="301"/>
            <ac:picMk id="6" creationId="{C5A06566-629E-7960-92CB-A34C71888367}"/>
          </ac:picMkLst>
        </pc:picChg>
        <pc:picChg chg="add del mod">
          <ac:chgData name="Leonie Smith" userId="fed1330f33f5650e" providerId="LiveId" clId="{1D51E559-264E-4824-BA11-C39496F2C04A}" dt="2022-11-01T06:04:10.036" v="86"/>
          <ac:picMkLst>
            <pc:docMk/>
            <pc:sldMk cId="977203014" sldId="301"/>
            <ac:picMk id="7" creationId="{2EE92A3C-0948-BBCE-76A3-E2C465F5CB58}"/>
          </ac:picMkLst>
        </pc:picChg>
        <pc:picChg chg="add mod">
          <ac:chgData name="Leonie Smith" userId="fed1330f33f5650e" providerId="LiveId" clId="{1D51E559-264E-4824-BA11-C39496F2C04A}" dt="2022-11-01T06:04:10.036" v="86"/>
          <ac:picMkLst>
            <pc:docMk/>
            <pc:sldMk cId="977203014" sldId="301"/>
            <ac:picMk id="8" creationId="{1D43EBD9-CD2A-EDCC-2A09-26D458844173}"/>
          </ac:picMkLst>
        </pc:picChg>
      </pc:sldChg>
      <pc:sldChg chg="addSp modSp mod">
        <pc:chgData name="Leonie Smith" userId="fed1330f33f5650e" providerId="LiveId" clId="{1D51E559-264E-4824-BA11-C39496F2C04A}" dt="2022-11-21T07:45:07.694" v="189" actId="20577"/>
        <pc:sldMkLst>
          <pc:docMk/>
          <pc:sldMk cId="3063142920" sldId="302"/>
        </pc:sldMkLst>
        <pc:spChg chg="add mod">
          <ac:chgData name="Leonie Smith" userId="fed1330f33f5650e" providerId="LiveId" clId="{1D51E559-264E-4824-BA11-C39496F2C04A}" dt="2022-11-21T07:45:07.694" v="189" actId="20577"/>
          <ac:spMkLst>
            <pc:docMk/>
            <pc:sldMk cId="3063142920" sldId="302"/>
            <ac:spMk id="2" creationId="{120C5B8A-655B-C364-D2CE-312ACE82DD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36-2</a:t>
            </a:r>
          </a:p>
        </p:txBody>
      </p:sp>
      <p:pic>
        <p:nvPicPr>
          <p:cNvPr id="7" name="Audio 6">
            <a:hlinkClick r:id="" action="ppaction://media"/>
            <a:extLst>
              <a:ext uri="{FF2B5EF4-FFF2-40B4-BE49-F238E27FC236}">
                <a16:creationId xmlns:a16="http://schemas.microsoft.com/office/drawing/2014/main" id="{54EC2C0F-9CC9-5570-327D-E5F9F27BB3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FA3AAB2D-840E-960D-1D65-7C4C1CA7F651}"/>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38"/>
    </mc:Choice>
    <mc:Fallback xmlns="">
      <p:transition spd="slow" advTm="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80BD5-B768-BFAB-4C94-E2B098A55F26}"/>
              </a:ext>
            </a:extLst>
          </p:cNvPr>
          <p:cNvPicPr>
            <a:picLocks noChangeAspect="1"/>
          </p:cNvPicPr>
          <p:nvPr/>
        </p:nvPicPr>
        <p:blipFill>
          <a:blip r:embed="rId2"/>
          <a:stretch>
            <a:fillRect/>
          </a:stretch>
        </p:blipFill>
        <p:spPr>
          <a:xfrm>
            <a:off x="0" y="-837417"/>
            <a:ext cx="12192000" cy="7695417"/>
          </a:xfrm>
          <a:prstGeom prst="rect">
            <a:avLst/>
          </a:prstGeom>
        </p:spPr>
      </p:pic>
      <p:sp>
        <p:nvSpPr>
          <p:cNvPr id="2" name="TextBox 1">
            <a:extLst>
              <a:ext uri="{FF2B5EF4-FFF2-40B4-BE49-F238E27FC236}">
                <a16:creationId xmlns:a16="http://schemas.microsoft.com/office/drawing/2014/main" id="{4803528C-4658-C3A6-C53D-9074CDF59470}"/>
              </a:ext>
            </a:extLst>
          </p:cNvPr>
          <p:cNvSpPr txBox="1"/>
          <p:nvPr/>
        </p:nvSpPr>
        <p:spPr>
          <a:xfrm>
            <a:off x="9471433" y="48786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ཡེ་ཤུ་ཁོང་དང་མཉམ་དུ་ཕེབས་པ་དང༌། མི་མང་པོ་ཁོང་གི་རྗེས་སུ་འབྲངས་ནས་འཚང་ཁ་བརྒྱབ།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24So Jesus went with him, and a large crowd followed and pressed around Him. </a:t>
            </a:r>
            <a:endParaRPr lang="en-IN" dirty="0"/>
          </a:p>
        </p:txBody>
      </p:sp>
      <p:pic>
        <p:nvPicPr>
          <p:cNvPr id="7" name="Audio 6">
            <a:hlinkClick r:id="" action="ppaction://media"/>
            <a:extLst>
              <a:ext uri="{FF2B5EF4-FFF2-40B4-BE49-F238E27FC236}">
                <a16:creationId xmlns:a16="http://schemas.microsoft.com/office/drawing/2014/main" id="{68D452F0-652B-3A2B-86F7-715EAA5EF4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177"/>
    </mc:Choice>
    <mc:Fallback xmlns="">
      <p:transition spd="slow" advTm="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657E8-F4B7-BA42-67C9-5AED1DBF839F}"/>
              </a:ext>
            </a:extLst>
          </p:cNvPr>
          <p:cNvPicPr>
            <a:picLocks noChangeAspect="1"/>
          </p:cNvPicPr>
          <p:nvPr/>
        </p:nvPicPr>
        <p:blipFill>
          <a:blip r:embed="rId2"/>
          <a:stretch>
            <a:fillRect/>
          </a:stretch>
        </p:blipFill>
        <p:spPr>
          <a:xfrm>
            <a:off x="-853291" y="1"/>
            <a:ext cx="13045291" cy="6858000"/>
          </a:xfrm>
          <a:prstGeom prst="rect">
            <a:avLst/>
          </a:prstGeom>
        </p:spPr>
      </p:pic>
      <p:sp>
        <p:nvSpPr>
          <p:cNvPr id="2" name="TextBox 1">
            <a:extLst>
              <a:ext uri="{FF2B5EF4-FFF2-40B4-BE49-F238E27FC236}">
                <a16:creationId xmlns:a16="http://schemas.microsoft.com/office/drawing/2014/main" id="{5938FB8D-0CB5-B9EB-A9F9-1E36769EF3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29989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དེའི་ཚེ་བུད་མེད་གཅིག་ལོ་བཅུ་གཉིས་ཀྱི་བར་དུ་ལུས་ནས་ཁྲག་འཛིར་བའི་ནད་ཕོག་པ་ཞིག་ཡོད་དེ།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25And a woman was there who had suffered from bleeding for twelve years. </a:t>
            </a:r>
            <a:endParaRPr lang="en-IN" dirty="0"/>
          </a:p>
        </p:txBody>
      </p:sp>
      <p:pic>
        <p:nvPicPr>
          <p:cNvPr id="7" name="Audio 6">
            <a:hlinkClick r:id="" action="ppaction://media"/>
            <a:extLst>
              <a:ext uri="{FF2B5EF4-FFF2-40B4-BE49-F238E27FC236}">
                <a16:creationId xmlns:a16="http://schemas.microsoft.com/office/drawing/2014/main" id="{4A99E289-84B1-B30E-E314-97FA644F0C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75"/>
    </mc:Choice>
    <mc:Fallback xmlns="">
      <p:transition spd="slow" advTm="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8CDE2-66BC-B3F2-ACE9-FB0D8C0C48AE}"/>
              </a:ext>
            </a:extLst>
          </p:cNvPr>
          <p:cNvPicPr>
            <a:picLocks noChangeAspect="1"/>
          </p:cNvPicPr>
          <p:nvPr/>
        </p:nvPicPr>
        <p:blipFill>
          <a:blip r:embed="rId2"/>
          <a:stretch>
            <a:fillRect/>
          </a:stretch>
        </p:blipFill>
        <p:spPr>
          <a:xfrm>
            <a:off x="-575187" y="-25513"/>
            <a:ext cx="12767187" cy="6883513"/>
          </a:xfrm>
          <a:prstGeom prst="rect">
            <a:avLst/>
          </a:prstGeom>
        </p:spPr>
      </p:pic>
      <p:sp>
        <p:nvSpPr>
          <p:cNvPr id="2" name="TextBox 1">
            <a:extLst>
              <a:ext uri="{FF2B5EF4-FFF2-40B4-BE49-F238E27FC236}">
                <a16:creationId xmlns:a16="http://schemas.microsoft.com/office/drawing/2014/main" id="{ED9C9435-9628-0FFF-7D3D-088C5320975C}"/>
              </a:ext>
            </a:extLst>
          </p:cNvPr>
          <p:cNvSpPr txBox="1"/>
          <p:nvPr/>
        </p:nvSpPr>
        <p:spPr>
          <a:xfrm>
            <a:off x="9542871" y="38785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སྨན་པ་མང་པོས་སྨན་བཅོས་བྱས་ནས་སྡུག་བསྔལ་མང་པོ་མྱོང་ཡོད། ཁོ་མོ་ལ་ཡོད་པའི་རྒྱུ་ནོར་ཐམས་ཅད་ཟད་ཀྱང་ཕན་འབྲས་ཅི་ཡང་མེད་པ་མ་ཟད་ནད་དེ་སྡུག་རུ་སོང་བས།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26She had borne much agony under the care of many physicians and had spent all she had, but to no avail. Instead, her condition had only grown worse.</a:t>
            </a:r>
            <a:endParaRPr lang="en-IN" dirty="0"/>
          </a:p>
        </p:txBody>
      </p:sp>
      <p:pic>
        <p:nvPicPr>
          <p:cNvPr id="7" name="Audio 6">
            <a:hlinkClick r:id="" action="ppaction://media"/>
            <a:extLst>
              <a:ext uri="{FF2B5EF4-FFF2-40B4-BE49-F238E27FC236}">
                <a16:creationId xmlns:a16="http://schemas.microsoft.com/office/drawing/2014/main" id="{34BDFC8C-D2A1-F428-77F2-DA15B2C05A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811"/>
    </mc:Choice>
    <mc:Fallback xmlns="">
      <p:transition spd="slow" advTm="1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7BB6C-1CBE-E528-63E5-9AB2A69949B5}"/>
              </a:ext>
            </a:extLst>
          </p:cNvPr>
          <p:cNvPicPr>
            <a:picLocks noChangeAspect="1"/>
          </p:cNvPicPr>
          <p:nvPr/>
        </p:nvPicPr>
        <p:blipFill>
          <a:blip r:embed="rId2"/>
          <a:stretch>
            <a:fillRect/>
          </a:stretch>
        </p:blipFill>
        <p:spPr>
          <a:xfrm>
            <a:off x="-575187" y="-25513"/>
            <a:ext cx="12767187" cy="6883513"/>
          </a:xfrm>
          <a:prstGeom prst="rect">
            <a:avLst/>
          </a:prstGeom>
        </p:spPr>
      </p:pic>
      <p:sp>
        <p:nvSpPr>
          <p:cNvPr id="3" name="TextBox 2">
            <a:extLst>
              <a:ext uri="{FF2B5EF4-FFF2-40B4-BE49-F238E27FC236}">
                <a16:creationId xmlns:a16="http://schemas.microsoft.com/office/drawing/2014/main" id="{AD86A5D2-6CC6-6DBC-7D4E-75F36FB6A5D4}"/>
              </a:ext>
            </a:extLst>
          </p:cNvPr>
          <p:cNvSpPr txBox="1"/>
          <p:nvPr/>
        </p:nvSpPr>
        <p:spPr>
          <a:xfrm>
            <a:off x="9614308" y="302129"/>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27-28</a:t>
            </a:r>
            <a:r>
              <a:rPr lang="bo-CN" sz="6000" dirty="0">
                <a:solidFill>
                  <a:srgbClr val="121212"/>
                </a:solidFill>
                <a:latin typeface="Arial" panose="020B0604020202020204" pitchFamily="34" charset="0"/>
              </a:rPr>
              <a:t>ཁོ་མོས་ཡེ་ཤུའི་སྐོར་ཐོས་ཏེ། གལ་སྲིད་ངས་ཁོང་གི་ན་བཟའ་གཅིག་པུ་ལ་རེག་ན་ང་ནད་ལས་ཐར་འོང་བསམས་ནས་མི་ཚོགས་ཀྱི་དཀྱིལ་ནས་ཁོང་གི་རྒྱབ་ཏུ་ཡོང་ཞིང་ཁོང་གི་ན་བཟའ་ལ་རེག་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27When the woman heard about Jesus, she came up through the crowd behind Him and touched His cloak. 28For she kept saying, “If only I touch His garments, I will be healed.”</a:t>
            </a:r>
            <a:endParaRPr lang="en-IN" dirty="0"/>
          </a:p>
        </p:txBody>
      </p:sp>
      <p:pic>
        <p:nvPicPr>
          <p:cNvPr id="6" name="Audio 5">
            <a:hlinkClick r:id="" action="ppaction://media"/>
            <a:extLst>
              <a:ext uri="{FF2B5EF4-FFF2-40B4-BE49-F238E27FC236}">
                <a16:creationId xmlns:a16="http://schemas.microsoft.com/office/drawing/2014/main" id="{6E236984-67A1-9E96-C081-7066EC6BBA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597"/>
    </mc:Choice>
    <mc:Fallback xmlns="">
      <p:transition spd="slow" advTm="1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A4161-FB15-2C29-9503-B5DBF0132323}"/>
              </a:ext>
            </a:extLst>
          </p:cNvPr>
          <p:cNvPicPr>
            <a:picLocks noChangeAspect="1"/>
          </p:cNvPicPr>
          <p:nvPr/>
        </p:nvPicPr>
        <p:blipFill>
          <a:blip r:embed="rId2"/>
          <a:stretch>
            <a:fillRect/>
          </a:stretch>
        </p:blipFill>
        <p:spPr>
          <a:xfrm>
            <a:off x="0" y="-398678"/>
            <a:ext cx="12192000" cy="7256678"/>
          </a:xfrm>
          <a:prstGeom prst="rect">
            <a:avLst/>
          </a:prstGeom>
        </p:spPr>
      </p:pic>
      <p:sp>
        <p:nvSpPr>
          <p:cNvPr id="2" name="TextBox 1">
            <a:extLst>
              <a:ext uri="{FF2B5EF4-FFF2-40B4-BE49-F238E27FC236}">
                <a16:creationId xmlns:a16="http://schemas.microsoft.com/office/drawing/2014/main" id="{04B7BF72-D3EF-CA4A-8971-BBFF8C16AFAE}"/>
              </a:ext>
            </a:extLst>
          </p:cNvPr>
          <p:cNvSpPr txBox="1"/>
          <p:nvPr/>
        </p:nvSpPr>
        <p:spPr>
          <a:xfrm>
            <a:off x="9814332" y="402142"/>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དེ་མ་ཐག་ཏུ་ཁོ་མོའི་ཁྲག་འཛིར་བ་ཆད་དེ་རང་གི་ལུས་ནད་དེ་ལས་ཐར་བར་གྱུར་བ་ཤེས་སོ།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solidFill>
                  <a:srgbClr val="777A7B"/>
                </a:solidFill>
                <a:latin typeface="Arial" panose="020B0604020202020204" pitchFamily="34" charset="0"/>
              </a:rPr>
              <a:t>29Immediately her bleeding stopped, and she sensed in her body that she was healed of her affliction.</a:t>
            </a:r>
            <a:endParaRPr lang="en-IN" dirty="0"/>
          </a:p>
        </p:txBody>
      </p:sp>
      <p:pic>
        <p:nvPicPr>
          <p:cNvPr id="7" name="Audio 6">
            <a:hlinkClick r:id="" action="ppaction://media"/>
            <a:extLst>
              <a:ext uri="{FF2B5EF4-FFF2-40B4-BE49-F238E27FC236}">
                <a16:creationId xmlns:a16="http://schemas.microsoft.com/office/drawing/2014/main" id="{7E2C947F-2BF4-42F9-D334-6400D17FC1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385"/>
    </mc:Choice>
    <mc:Fallback xmlns="">
      <p:transition spd="slow" advTm="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421A5-9381-6665-2A8F-DD69B0E789D5}"/>
              </a:ext>
            </a:extLst>
          </p:cNvPr>
          <p:cNvPicPr>
            <a:picLocks noChangeAspect="1"/>
          </p:cNvPicPr>
          <p:nvPr/>
        </p:nvPicPr>
        <p:blipFill>
          <a:blip r:embed="rId2"/>
          <a:stretch>
            <a:fillRect/>
          </a:stretch>
        </p:blipFill>
        <p:spPr>
          <a:xfrm>
            <a:off x="0" y="-1"/>
            <a:ext cx="12192000" cy="7175369"/>
          </a:xfrm>
          <a:prstGeom prst="rect">
            <a:avLst/>
          </a:prstGeom>
        </p:spPr>
      </p:pic>
      <p:sp>
        <p:nvSpPr>
          <p:cNvPr id="2" name="TextBox 1">
            <a:extLst>
              <a:ext uri="{FF2B5EF4-FFF2-40B4-BE49-F238E27FC236}">
                <a16:creationId xmlns:a16="http://schemas.microsoft.com/office/drawing/2014/main" id="{F82E73C4-14C0-4929-4E28-289CE80A6EBE}"/>
              </a:ext>
            </a:extLst>
          </p:cNvPr>
          <p:cNvSpPr txBox="1"/>
          <p:nvPr/>
        </p:nvSpPr>
        <p:spPr>
          <a:xfrm>
            <a:off x="140970" y="3938154"/>
            <a:ext cx="9660256" cy="4105709"/>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5</a:t>
            </a:r>
          </a:p>
          <a:p>
            <a:r>
              <a:rPr lang="bo-CN" sz="8000" b="1" i="0" dirty="0">
                <a:solidFill>
                  <a:schemeClr val="bg1"/>
                </a:solidFill>
                <a:effectLst/>
                <a:latin typeface="Arial" panose="020B0604020202020204" pitchFamily="34" charset="0"/>
              </a:rPr>
              <a:t>དྲག་སེལ་བ་དང་འཆི་བ་ནས་སླར་གསོན་པ།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0EDE9-576A-5ADA-F86F-CFEB0AF7984C}"/>
              </a:ext>
            </a:extLst>
          </p:cNvPr>
          <p:cNvPicPr>
            <a:picLocks noChangeAspect="1"/>
          </p:cNvPicPr>
          <p:nvPr/>
        </p:nvPicPr>
        <p:blipFill>
          <a:blip r:embed="rId2"/>
          <a:stretch>
            <a:fillRect/>
          </a:stretch>
        </p:blipFill>
        <p:spPr>
          <a:xfrm>
            <a:off x="-1474662" y="0"/>
            <a:ext cx="13666662" cy="6858000"/>
          </a:xfrm>
          <a:prstGeom prst="rect">
            <a:avLst/>
          </a:prstGeom>
        </p:spPr>
      </p:pic>
      <p:sp>
        <p:nvSpPr>
          <p:cNvPr id="2" name="TextBox 1">
            <a:extLst>
              <a:ext uri="{FF2B5EF4-FFF2-40B4-BE49-F238E27FC236}">
                <a16:creationId xmlns:a16="http://schemas.microsoft.com/office/drawing/2014/main" id="{3353C23B-6599-CD3F-BEEB-3F5A6499B535}"/>
              </a:ext>
            </a:extLst>
          </p:cNvPr>
          <p:cNvSpPr txBox="1"/>
          <p:nvPr/>
        </p:nvSpPr>
        <p:spPr>
          <a:xfrm>
            <a:off x="784633" y="344992"/>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ཡེ་ཤུས་དེ་མ་ཐག་རང་གི་སྐུ་གཟུགས་ནས་ནུས་མཐུ་ཞིག་ཕྱིར་ཐོན་པ་ཐུགས་ལ་མཁྱེན་ཏེ། མི་ཚོགས་ཀྱི་དཀྱིལ་ནས་སྐུ་ཕྱིར་འཁོར་ཏེ་“སུས་ངའི་གོས་ལ་རེག་པ་ཡིན་ནམ་”ཞེས་གསུངས་ཤིང༌།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30At once Jesus was aware that power had gone out from Him. Turning to the crowd, He asked, “Who touched My garments?”</a:t>
            </a:r>
            <a:endParaRPr lang="en-IN" dirty="0"/>
          </a:p>
        </p:txBody>
      </p:sp>
      <p:pic>
        <p:nvPicPr>
          <p:cNvPr id="15" name="Audio 14">
            <a:hlinkClick r:id="" action="ppaction://media"/>
            <a:extLst>
              <a:ext uri="{FF2B5EF4-FFF2-40B4-BE49-F238E27FC236}">
                <a16:creationId xmlns:a16="http://schemas.microsoft.com/office/drawing/2014/main" id="{41ADEE88-93C2-5F6F-EBBB-59C9C53FBE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84DB6-D3B6-C0CD-2430-81370D380514}"/>
              </a:ext>
            </a:extLst>
          </p:cNvPr>
          <p:cNvPicPr>
            <a:picLocks noChangeAspect="1"/>
          </p:cNvPicPr>
          <p:nvPr/>
        </p:nvPicPr>
        <p:blipFill>
          <a:blip r:embed="rId2"/>
          <a:stretch>
            <a:fillRect/>
          </a:stretch>
        </p:blipFill>
        <p:spPr>
          <a:xfrm>
            <a:off x="-849443" y="0"/>
            <a:ext cx="13041443" cy="6858000"/>
          </a:xfrm>
          <a:prstGeom prst="rect">
            <a:avLst/>
          </a:prstGeom>
        </p:spPr>
      </p:pic>
      <p:sp>
        <p:nvSpPr>
          <p:cNvPr id="2" name="TextBox 1">
            <a:extLst>
              <a:ext uri="{FF2B5EF4-FFF2-40B4-BE49-F238E27FC236}">
                <a16:creationId xmlns:a16="http://schemas.microsoft.com/office/drawing/2014/main" id="{46587686-3AAF-87D3-EFB3-B4F8E269BD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ཁོང་གི་ཉེ་གནས་ཚོས་ཁོང་ལ་“མི་ཚོགས་ཀྱིས་ཁྱེད་བཙིར་ཞིང་མཐའ་བསྐོར་བ་གཟིགས་བཞིན་དུ། ད་དུང་ང་ལ་སུས་རེག་པ་ཡིན་ཞེས་གསུངས་སམ་”ཞེས་བཤད།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འོན་ཀྱང་ཁོང་གིས་སུས་དེ་ལྟར་བྱས་པ་གཟིགས་པའི་ཕྱིར་ཕྱོགས་ཀུན་ཏུ་གཟིགས།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31His disciples answered, “You can see the crowd pressing in on You, and yet You ask, ‘Who touched Me?’”</a:t>
            </a:r>
          </a:p>
          <a:p>
            <a:r>
              <a:rPr lang="en-US" sz="4400" dirty="0">
                <a:solidFill>
                  <a:srgbClr val="777A7B"/>
                </a:solidFill>
                <a:latin typeface="Arial" panose="020B0604020202020204" pitchFamily="34" charset="0"/>
              </a:rPr>
              <a:t>32But He kept looking around to see who had done this.</a:t>
            </a:r>
            <a:endParaRPr lang="en-IN" sz="4400" dirty="0"/>
          </a:p>
        </p:txBody>
      </p:sp>
      <p:pic>
        <p:nvPicPr>
          <p:cNvPr id="6" name="Audio 5">
            <a:hlinkClick r:id="" action="ppaction://media"/>
            <a:extLst>
              <a:ext uri="{FF2B5EF4-FFF2-40B4-BE49-F238E27FC236}">
                <a16:creationId xmlns:a16="http://schemas.microsoft.com/office/drawing/2014/main" id="{FAD2474B-D139-BD4F-A66D-6B22AE7E7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643"/>
    </mc:Choice>
    <mc:Fallback xmlns="">
      <p:transition spd="slow" advTm="1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4BDE5-0F68-8393-0951-08F6C04829DA}"/>
              </a:ext>
            </a:extLst>
          </p:cNvPr>
          <p:cNvPicPr>
            <a:picLocks noChangeAspect="1"/>
          </p:cNvPicPr>
          <p:nvPr/>
        </p:nvPicPr>
        <p:blipFill>
          <a:blip r:embed="rId2"/>
          <a:stretch>
            <a:fillRect/>
          </a:stretch>
        </p:blipFill>
        <p:spPr>
          <a:xfrm>
            <a:off x="-1179871" y="-450997"/>
            <a:ext cx="13371871" cy="7308998"/>
          </a:xfrm>
          <a:prstGeom prst="rect">
            <a:avLst/>
          </a:prstGeom>
        </p:spPr>
      </p:pic>
      <p:sp>
        <p:nvSpPr>
          <p:cNvPr id="2" name="TextBox 1">
            <a:extLst>
              <a:ext uri="{FF2B5EF4-FFF2-40B4-BE49-F238E27FC236}">
                <a16:creationId xmlns:a16="http://schemas.microsoft.com/office/drawing/2014/main" id="{B8730955-1345-1D99-7264-3B71F15B01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དེ་ནས་བུད་མེད་དེས་རང་གི་ལུས་ལ་ཅི་ལྟར་བྱུང་བ་ཤེས་པས། འཇིགས་ནས་འདར་ཞིང་ཁོང་གི་སྐུ་དྲུང་དུ་པུས་མོ་སར་བཙུགས་ནས་གནས་ཚུལ་ཐམས་ཅད་དྲང་པོར་ཁོང་ལ་ཞུས།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33Then the woman, knowing what had happened to her, came and fell down before Him trembling in fear, and she told Him the whole truth.</a:t>
            </a:r>
            <a:endParaRPr lang="en-IN" dirty="0"/>
          </a:p>
        </p:txBody>
      </p:sp>
      <p:pic>
        <p:nvPicPr>
          <p:cNvPr id="6" name="Audio 5">
            <a:hlinkClick r:id="" action="ppaction://media"/>
            <a:extLst>
              <a:ext uri="{FF2B5EF4-FFF2-40B4-BE49-F238E27FC236}">
                <a16:creationId xmlns:a16="http://schemas.microsoft.com/office/drawing/2014/main" id="{C2E0F456-207A-7869-2F87-73EB87219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998658"/>
      </p:ext>
    </p:extLst>
  </p:cSld>
  <p:clrMapOvr>
    <a:masterClrMapping/>
  </p:clrMapOvr>
  <mc:AlternateContent xmlns:mc="http://schemas.openxmlformats.org/markup-compatibility/2006" xmlns:p14="http://schemas.microsoft.com/office/powerpoint/2010/main">
    <mc:Choice Requires="p14">
      <p:transition spd="slow" p14:dur="2000" advTm="11767"/>
    </mc:Choice>
    <mc:Fallback xmlns="">
      <p:transition spd="slow" advTm="1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C4A6F-A3F6-AE3C-8578-9BE9DFAED279}"/>
              </a:ext>
            </a:extLst>
          </p:cNvPr>
          <p:cNvPicPr>
            <a:picLocks noChangeAspect="1"/>
          </p:cNvPicPr>
          <p:nvPr/>
        </p:nvPicPr>
        <p:blipFill>
          <a:blip r:embed="rId2"/>
          <a:stretch>
            <a:fillRect/>
          </a:stretch>
        </p:blipFill>
        <p:spPr>
          <a:xfrm>
            <a:off x="-156706" y="-206477"/>
            <a:ext cx="12348706" cy="7064477"/>
          </a:xfrm>
          <a:prstGeom prst="rect">
            <a:avLst/>
          </a:prstGeom>
        </p:spPr>
      </p:pic>
      <p:sp>
        <p:nvSpPr>
          <p:cNvPr id="2" name="TextBox 1">
            <a:extLst>
              <a:ext uri="{FF2B5EF4-FFF2-40B4-BE49-F238E27FC236}">
                <a16:creationId xmlns:a16="http://schemas.microsoft.com/office/drawing/2014/main" id="{79018A65-B072-6886-7623-337E8813546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383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34</a:t>
            </a:r>
            <a:r>
              <a:rPr lang="bo-CN" sz="6600" dirty="0">
                <a:solidFill>
                  <a:srgbClr val="121212"/>
                </a:solidFill>
                <a:latin typeface="Arial" panose="020B0604020202020204" pitchFamily="34" charset="0"/>
              </a:rPr>
              <a:t>ཡེ་ཤུས་ཁོ་མོ་ལ་“བུ་མོ། ཁྱོད་ཀྱི་དད་པས་ཁྱོད་རང་ནད་ལས་ཐར་བ་ཡིན་པས། བདེ་བའི་ངང་ནས་སོང་དང་ཁྱོད་རང་ནད་འདི་དང་བྲལ་ཏེ་གནས་པར་གྱུར་ཅིག་”ཅེས་གསུངས།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34“Daughter,” said Jesus, “your faith has healed you. Go in peace and be free of your affliction.”</a:t>
            </a:r>
            <a:endParaRPr lang="en-IN" dirty="0"/>
          </a:p>
        </p:txBody>
      </p:sp>
      <p:pic>
        <p:nvPicPr>
          <p:cNvPr id="11" name="Audio 10">
            <a:hlinkClick r:id="" action="ppaction://media"/>
            <a:extLst>
              <a:ext uri="{FF2B5EF4-FFF2-40B4-BE49-F238E27FC236}">
                <a16:creationId xmlns:a16="http://schemas.microsoft.com/office/drawing/2014/main" id="{D953DFC1-C9B4-8857-0B21-7664F0CDC4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700836"/>
      </p:ext>
    </p:extLst>
  </p:cSld>
  <p:clrMapOvr>
    <a:masterClrMapping/>
  </p:clrMapOvr>
  <mc:AlternateContent xmlns:mc="http://schemas.openxmlformats.org/markup-compatibility/2006" xmlns:p14="http://schemas.microsoft.com/office/powerpoint/2010/main">
    <mc:Choice Requires="p14">
      <p:transition spd="slow" p14:dur="2000" advTm="12310"/>
    </mc:Choice>
    <mc:Fallback xmlns="">
      <p:transition spd="slow" advTm="1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22889-4C50-1F68-07C7-BC810EB68FF5}"/>
              </a:ext>
            </a:extLst>
          </p:cNvPr>
          <p:cNvPicPr>
            <a:picLocks noChangeAspect="1"/>
          </p:cNvPicPr>
          <p:nvPr/>
        </p:nvPicPr>
        <p:blipFill>
          <a:blip r:embed="rId2"/>
          <a:stretch>
            <a:fillRect/>
          </a:stretch>
        </p:blipFill>
        <p:spPr>
          <a:xfrm>
            <a:off x="0" y="-97347"/>
            <a:ext cx="12192000" cy="6955348"/>
          </a:xfrm>
          <a:prstGeom prst="rect">
            <a:avLst/>
          </a:prstGeom>
        </p:spPr>
      </p:pic>
      <p:sp>
        <p:nvSpPr>
          <p:cNvPr id="2" name="TextBox 1">
            <a:extLst>
              <a:ext uri="{FF2B5EF4-FFF2-40B4-BE49-F238E27FC236}">
                <a16:creationId xmlns:a16="http://schemas.microsoft.com/office/drawing/2014/main" id="{04686E9C-EA6F-2CCC-E3FE-51857DF947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6497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ཁོང་གིས་དེ་ལྟར་གསུང་བཞིན་པའི་སྐབས་སུ། ཡ་ཧུ་དཱ་པའི་འདུ་ཁང་གི་དཔོན་པོའི་ཁྱིམ་ནས་མི་འགའ་ཤས་ཡོང་སྟེ། དེར་“ཁྱེད་རང་གི་བུ་མོ་ཤི་ཚར་སོང་བས་སྟོན་པ་ལ་འོ་བརྒྱལ་ཞུས་བྱས་ག་རེ་བྱེད་”ཅེས་ཟེར།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35While He was still speaking, messengers from the house of Jairus arrived and said, “Your daughter is dead; why bother the Teacher anymore?”</a:t>
            </a:r>
            <a:endParaRPr lang="en-IN" dirty="0"/>
          </a:p>
        </p:txBody>
      </p:sp>
      <p:pic>
        <p:nvPicPr>
          <p:cNvPr id="10" name="Audio 9">
            <a:hlinkClick r:id="" action="ppaction://media"/>
            <a:extLst>
              <a:ext uri="{FF2B5EF4-FFF2-40B4-BE49-F238E27FC236}">
                <a16:creationId xmlns:a16="http://schemas.microsoft.com/office/drawing/2014/main" id="{074E87E6-86E7-CD2F-6D0B-D45AE14B14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3438285"/>
      </p:ext>
    </p:extLst>
  </p:cSld>
  <p:clrMapOvr>
    <a:masterClrMapping/>
  </p:clrMapOvr>
  <mc:AlternateContent xmlns:mc="http://schemas.openxmlformats.org/markup-compatibility/2006" xmlns:p14="http://schemas.microsoft.com/office/powerpoint/2010/main">
    <mc:Choice Requires="p14">
      <p:transition spd="slow" p14:dur="2000" advTm="14369"/>
    </mc:Choice>
    <mc:Fallback xmlns="">
      <p:transition spd="slow" advTm="1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14172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5</a:t>
            </a:r>
          </a:p>
          <a:p>
            <a:r>
              <a:rPr lang="bo-CN" sz="8000" b="1" i="0" dirty="0">
                <a:solidFill>
                  <a:srgbClr val="121212"/>
                </a:solidFill>
                <a:effectLst/>
                <a:latin typeface="Arial" panose="020B0604020202020204" pitchFamily="34" charset="0"/>
              </a:rPr>
              <a:t>དྲག་སེལ་བ་དང་འཆི་བ་ནས་སླར་གསོན་པ།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2. Woman touching Jesus’ cloak and Jairus’ daughter - Matthew 9:18-26; Mark 5:21-</a:t>
            </a:r>
          </a:p>
          <a:p>
            <a:pPr algn="l"/>
            <a:r>
              <a:rPr lang="en-IN" sz="4400" b="0" i="0" u="none" strike="noStrike" baseline="0" dirty="0">
                <a:latin typeface="TimesNewRomanPSMT"/>
              </a:rPr>
              <a:t>43; Luke 8:40-56 (</a:t>
            </a:r>
            <a:r>
              <a:rPr lang="en-IN" sz="4400" b="0" i="0" u="none" strike="noStrike" baseline="0">
                <a:latin typeface="TimesNewRomanPSMT"/>
              </a:rPr>
              <a:t>Top)</a:t>
            </a:r>
            <a:endParaRPr lang="en-IN" sz="4400" b="0" i="0" u="none" strike="noStrike" baseline="0" dirty="0">
              <a:latin typeface="TimesNewRomanPSMT"/>
            </a:endParaRPr>
          </a:p>
        </p:txBody>
      </p:sp>
      <p:pic>
        <p:nvPicPr>
          <p:cNvPr id="8" name="Audio 7">
            <a:hlinkClick r:id="" action="ppaction://media"/>
            <a:extLst>
              <a:ext uri="{FF2B5EF4-FFF2-40B4-BE49-F238E27FC236}">
                <a16:creationId xmlns:a16="http://schemas.microsoft.com/office/drawing/2014/main" id="{D3196E36-8F11-79DF-BCEB-AC88F10E7A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54"/>
    </mc:Choice>
    <mc:Fallback xmlns="">
      <p:transition spd="slow" advTm="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B10D4-F505-F090-5655-6B5620BE6C5B}"/>
              </a:ext>
            </a:extLst>
          </p:cNvPr>
          <p:cNvPicPr>
            <a:picLocks noChangeAspect="1"/>
          </p:cNvPicPr>
          <p:nvPr/>
        </p:nvPicPr>
        <p:blipFill>
          <a:blip r:embed="rId2"/>
          <a:stretch>
            <a:fillRect/>
          </a:stretch>
        </p:blipFill>
        <p:spPr>
          <a:xfrm>
            <a:off x="-580571" y="0"/>
            <a:ext cx="12772571" cy="6858000"/>
          </a:xfrm>
          <a:prstGeom prst="rect">
            <a:avLst/>
          </a:prstGeom>
        </p:spPr>
      </p:pic>
      <p:sp>
        <p:nvSpPr>
          <p:cNvPr id="2" name="TextBox 1">
            <a:extLst>
              <a:ext uri="{FF2B5EF4-FFF2-40B4-BE49-F238E27FC236}">
                <a16:creationId xmlns:a16="http://schemas.microsoft.com/office/drawing/2014/main" id="{7A848155-77A7-F3A7-E041-1551D32A523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829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ཡེ་ཤུས་ཁོ་ཚོའི་སྐད་ཆར་ཁ་ཡ་མ་གནང་བར་དཔོན་པོ་ལ་“ཞེད་སྣང་མ་བྱེད། དད་པ་རང་གྱིས་ཤིག་”ཅེས་གསུངས།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36But Jesus overheard  their conversation and said to Jairus, “Do not be afraid; just believe.”</a:t>
            </a:r>
            <a:endParaRPr lang="en-IN" dirty="0"/>
          </a:p>
        </p:txBody>
      </p:sp>
      <p:pic>
        <p:nvPicPr>
          <p:cNvPr id="7" name="Audio 6">
            <a:hlinkClick r:id="" action="ppaction://media"/>
            <a:extLst>
              <a:ext uri="{FF2B5EF4-FFF2-40B4-BE49-F238E27FC236}">
                <a16:creationId xmlns:a16="http://schemas.microsoft.com/office/drawing/2014/main" id="{94267150-8706-5767-1AC6-0A49D4395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9430244"/>
      </p:ext>
    </p:extLst>
  </p:cSld>
  <p:clrMapOvr>
    <a:masterClrMapping/>
  </p:clrMapOvr>
  <mc:AlternateContent xmlns:mc="http://schemas.openxmlformats.org/markup-compatibility/2006" xmlns:p14="http://schemas.microsoft.com/office/powerpoint/2010/main">
    <mc:Choice Requires="p14">
      <p:transition spd="slow" p14:dur="2000" advTm="8965"/>
    </mc:Choice>
    <mc:Fallback xmlns="">
      <p:transition spd="slow" advTm="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91BB0-A3DE-3E7A-5159-54D1DE5D9C3B}"/>
              </a:ext>
            </a:extLst>
          </p:cNvPr>
          <p:cNvPicPr>
            <a:picLocks noChangeAspect="1"/>
          </p:cNvPicPr>
          <p:nvPr/>
        </p:nvPicPr>
        <p:blipFill>
          <a:blip r:embed="rId2"/>
          <a:stretch>
            <a:fillRect/>
          </a:stretch>
        </p:blipFill>
        <p:spPr>
          <a:xfrm flipH="1">
            <a:off x="0" y="0"/>
            <a:ext cx="12649200" cy="6858000"/>
          </a:xfrm>
          <a:prstGeom prst="rect">
            <a:avLst/>
          </a:prstGeom>
        </p:spPr>
      </p:pic>
      <p:sp>
        <p:nvSpPr>
          <p:cNvPr id="2" name="TextBox 1">
            <a:extLst>
              <a:ext uri="{FF2B5EF4-FFF2-40B4-BE49-F238E27FC236}">
                <a16:creationId xmlns:a16="http://schemas.microsoft.com/office/drawing/2014/main" id="{6C8DB99E-60C9-7D00-4543-516926EE875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540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དེ་ནས་ཁོང་གིས་པེ་ཏྲོ་དང་ཡ་ཀོབ། ཡ་ཀོབ་ཀྱི་སྤུན་ཡོ་ཧ་ནན་མ་གཏོགས་གཞན་སུ་ཡང་ཁོང་དང་མཉམ་དུ་ཡོང་མ་བཅུག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ཁོང་ཚོ་དཔོན་པོའི་ནང་ལ་ཕེབས་སྐབས། མི་མང་པོ་ཅ་ཅོ་དང་ངུ་ཞིང་སྨྲེ་སྔགས་འདོན་པ་གཟིགས་ནས།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37And He did not allow anyone to accompany Him except Peter, James, and John the brother of James.</a:t>
            </a:r>
          </a:p>
          <a:p>
            <a:r>
              <a:rPr lang="en-US" sz="4000" dirty="0">
                <a:solidFill>
                  <a:srgbClr val="777A7B"/>
                </a:solidFill>
                <a:latin typeface="Arial" panose="020B0604020202020204" pitchFamily="34" charset="0"/>
              </a:rPr>
              <a:t>38When they arrived at the house of the synagogue leader, Jesus saw the commotion and the people weeping and wailing loudly. </a:t>
            </a:r>
            <a:endParaRPr lang="en-IN" dirty="0"/>
          </a:p>
        </p:txBody>
      </p:sp>
      <p:pic>
        <p:nvPicPr>
          <p:cNvPr id="11" name="Audio 10">
            <a:hlinkClick r:id="" action="ppaction://media"/>
            <a:extLst>
              <a:ext uri="{FF2B5EF4-FFF2-40B4-BE49-F238E27FC236}">
                <a16:creationId xmlns:a16="http://schemas.microsoft.com/office/drawing/2014/main" id="{1D4F8F7A-926C-DD35-398F-A731F4AD31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0489995"/>
      </p:ext>
    </p:extLst>
  </p:cSld>
  <p:clrMapOvr>
    <a:masterClrMapping/>
  </p:clrMapOvr>
  <mc:AlternateContent xmlns:mc="http://schemas.openxmlformats.org/markup-compatibility/2006" xmlns:p14="http://schemas.microsoft.com/office/powerpoint/2010/main">
    <mc:Choice Requires="p14">
      <p:transition spd="slow" p14:dur="2000" advTm="15511"/>
    </mc:Choice>
    <mc:Fallback xmlns="">
      <p:transition spd="slow" advTm="1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50E70-3E61-558E-014A-2AC3BDFB722C}"/>
              </a:ext>
            </a:extLst>
          </p:cNvPr>
          <p:cNvPicPr>
            <a:picLocks noChangeAspect="1"/>
          </p:cNvPicPr>
          <p:nvPr/>
        </p:nvPicPr>
        <p:blipFill>
          <a:blip r:embed="rId2"/>
          <a:stretch>
            <a:fillRect/>
          </a:stretch>
        </p:blipFill>
        <p:spPr>
          <a:xfrm>
            <a:off x="-461920" y="0"/>
            <a:ext cx="12653920" cy="6858000"/>
          </a:xfrm>
          <a:prstGeom prst="rect">
            <a:avLst/>
          </a:prstGeom>
        </p:spPr>
      </p:pic>
      <p:sp>
        <p:nvSpPr>
          <p:cNvPr id="2" name="TextBox 1">
            <a:extLst>
              <a:ext uri="{FF2B5EF4-FFF2-40B4-BE49-F238E27FC236}">
                <a16:creationId xmlns:a16="http://schemas.microsoft.com/office/drawing/2014/main" id="{06A18738-8877-5A17-BC53-F18D91B484F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94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39</a:t>
            </a:r>
            <a:r>
              <a:rPr lang="bo-CN" sz="7200" dirty="0">
                <a:solidFill>
                  <a:srgbClr val="121212"/>
                </a:solidFill>
                <a:latin typeface="Arial" panose="020B0604020202020204" pitchFamily="34" charset="0"/>
              </a:rPr>
              <a:t>ཡེ་ཤུ་ནང་དུ་འཛུལ་ཏེ་ཁོ་ཚོར་གསུངས་པར་“ཁྱོད་ཚོ་ཅ་ཅོ་དང་ངུ་བའི་དོན་གང་ཡིན། བུ་མོ་འདི་ཤི་མེད་པར་གཉིད་ཁུག་འདུག་”ཅེས་གསུངས་པས།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39He went inside and asked, “Why all this commotion and weeping? The child is not dead, but asleep.” </a:t>
            </a:r>
            <a:endParaRPr lang="en-IN" dirty="0"/>
          </a:p>
        </p:txBody>
      </p:sp>
      <p:pic>
        <p:nvPicPr>
          <p:cNvPr id="7" name="Audio 6">
            <a:hlinkClick r:id="" action="ppaction://media"/>
            <a:extLst>
              <a:ext uri="{FF2B5EF4-FFF2-40B4-BE49-F238E27FC236}">
                <a16:creationId xmlns:a16="http://schemas.microsoft.com/office/drawing/2014/main" id="{C98A23E2-FA38-AEFA-3F67-C9C378A3F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5334718"/>
      </p:ext>
    </p:extLst>
  </p:cSld>
  <p:clrMapOvr>
    <a:masterClrMapping/>
  </p:clrMapOvr>
  <mc:AlternateContent xmlns:mc="http://schemas.openxmlformats.org/markup-compatibility/2006" xmlns:p14="http://schemas.microsoft.com/office/powerpoint/2010/main">
    <mc:Choice Requires="p14">
      <p:transition spd="slow" p14:dur="2000" advTm="10229"/>
    </mc:Choice>
    <mc:Fallback xmlns="">
      <p:transition spd="slow" advTm="10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402F6-C5C6-E551-F82F-27DA32A37F8B}"/>
              </a:ext>
            </a:extLst>
          </p:cNvPr>
          <p:cNvPicPr>
            <a:picLocks noChangeAspect="1"/>
          </p:cNvPicPr>
          <p:nvPr/>
        </p:nvPicPr>
        <p:blipFill>
          <a:blip r:embed="rId2"/>
          <a:stretch>
            <a:fillRect/>
          </a:stretch>
        </p:blipFill>
        <p:spPr>
          <a:xfrm>
            <a:off x="0" y="-95729"/>
            <a:ext cx="12192000" cy="6953729"/>
          </a:xfrm>
          <a:prstGeom prst="rect">
            <a:avLst/>
          </a:prstGeom>
        </p:spPr>
      </p:pic>
      <p:sp>
        <p:nvSpPr>
          <p:cNvPr id="2" name="TextBox 1">
            <a:extLst>
              <a:ext uri="{FF2B5EF4-FFF2-40B4-BE49-F238E27FC236}">
                <a16:creationId xmlns:a16="http://schemas.microsoft.com/office/drawing/2014/main" id="{6C69B1C9-C5EB-0ECD-FE5E-B63C32E14B4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954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མི་དེ་ཚོས་ཁོང་ལ་ཁྲེལ་དགོད་བྱས། ཡེ་ཤུས་ཁོ་ཚོ་ཕྱིར་བཏོན་ནས་བུ་མོའི་ཕ་མ་གཉིས་དང་ཉེ་གནས་རྣམས་མཉམ་དུ་བུ་མོའི་སར་ཕེབས་ནས།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40And they laughed at Him.</a:t>
            </a:r>
          </a:p>
          <a:p>
            <a:r>
              <a:rPr lang="en-US" sz="4000" dirty="0">
                <a:solidFill>
                  <a:srgbClr val="777A7B"/>
                </a:solidFill>
                <a:latin typeface="Arial" panose="020B0604020202020204" pitchFamily="34" charset="0"/>
              </a:rPr>
              <a:t>After He had put them all outside, He took the child’s father and mother and His own companions, and went in to see the child.</a:t>
            </a:r>
            <a:endParaRPr lang="en-IN" dirty="0"/>
          </a:p>
        </p:txBody>
      </p:sp>
      <p:pic>
        <p:nvPicPr>
          <p:cNvPr id="7" name="Audio 6">
            <a:hlinkClick r:id="" action="ppaction://media"/>
            <a:extLst>
              <a:ext uri="{FF2B5EF4-FFF2-40B4-BE49-F238E27FC236}">
                <a16:creationId xmlns:a16="http://schemas.microsoft.com/office/drawing/2014/main" id="{688148D4-B235-ED69-FA14-82CA4DEDF4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9014259"/>
      </p:ext>
    </p:extLst>
  </p:cSld>
  <p:clrMapOvr>
    <a:masterClrMapping/>
  </p:clrMapOvr>
  <mc:AlternateContent xmlns:mc="http://schemas.openxmlformats.org/markup-compatibility/2006" xmlns:p14="http://schemas.microsoft.com/office/powerpoint/2010/main">
    <mc:Choice Requires="p14">
      <p:transition spd="slow" p14:dur="2000" advTm="9944"/>
    </mc:Choice>
    <mc:Fallback xmlns="">
      <p:transition spd="slow" advTm="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3C0F7-5158-D8F1-39C2-3237CAAF71A0}"/>
              </a:ext>
            </a:extLst>
          </p:cNvPr>
          <p:cNvPicPr>
            <a:picLocks noChangeAspect="1"/>
          </p:cNvPicPr>
          <p:nvPr/>
        </p:nvPicPr>
        <p:blipFill>
          <a:blip r:embed="rId2"/>
          <a:stretch>
            <a:fillRect/>
          </a:stretch>
        </p:blipFill>
        <p:spPr>
          <a:xfrm>
            <a:off x="-365342" y="0"/>
            <a:ext cx="12557342" cy="6858000"/>
          </a:xfrm>
          <a:prstGeom prst="rect">
            <a:avLst/>
          </a:prstGeom>
        </p:spPr>
      </p:pic>
      <p:sp>
        <p:nvSpPr>
          <p:cNvPr id="2" name="TextBox 1">
            <a:extLst>
              <a:ext uri="{FF2B5EF4-FFF2-40B4-BE49-F238E27FC236}">
                <a16:creationId xmlns:a16="http://schemas.microsoft.com/office/drawing/2014/main" id="{4C889A85-38A9-D495-AA3E-0AD9B0E686A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894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བུ་མོའི་ལག་པ་ནས་འཇུས་ཏེ་“ཏ་ལི་ཐཱ་ཀུ་མི་”ཞེས་པའི་དོན་ནི་བུ་མོ་ཆུང་ཆུང་ལོངས་ཤིག་ཅེས་བཀའ་གནང་བས།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41Taking her by the hand, Jesus said, “Talitha </a:t>
            </a:r>
            <a:r>
              <a:rPr lang="en-US" sz="4400" dirty="0" err="1">
                <a:solidFill>
                  <a:srgbClr val="777A7B"/>
                </a:solidFill>
                <a:latin typeface="Arial" panose="020B0604020202020204" pitchFamily="34" charset="0"/>
              </a:rPr>
              <a:t>koum</a:t>
            </a:r>
            <a:r>
              <a:rPr lang="en-US" sz="4400" dirty="0">
                <a:solidFill>
                  <a:srgbClr val="777A7B"/>
                </a:solidFill>
                <a:latin typeface="Arial" panose="020B0604020202020204" pitchFamily="34" charset="0"/>
              </a:rPr>
              <a:t>!” which means, “Little girl, I say to you, get up!” 41</a:t>
            </a:r>
            <a:r>
              <a:rPr lang="en-US" sz="4400" dirty="0">
                <a:solidFill>
                  <a:srgbClr val="121212"/>
                </a:solidFill>
                <a:latin typeface="Arial" panose="020B0604020202020204" pitchFamily="34" charset="0"/>
              </a:rPr>
              <a:t>He took her by the hand. Then he said to her, “</a:t>
            </a:r>
            <a:r>
              <a:rPr lang="en-US" sz="4400" i="1" dirty="0">
                <a:solidFill>
                  <a:srgbClr val="121212"/>
                </a:solidFill>
                <a:latin typeface="Arial" panose="020B0604020202020204" pitchFamily="34" charset="0"/>
              </a:rPr>
              <a:t>Talitha </a:t>
            </a:r>
            <a:r>
              <a:rPr lang="en-US" sz="4400" i="1" dirty="0" err="1">
                <a:solidFill>
                  <a:srgbClr val="121212"/>
                </a:solidFill>
                <a:latin typeface="Arial" panose="020B0604020202020204" pitchFamily="34" charset="0"/>
              </a:rPr>
              <a:t>koum</a:t>
            </a:r>
            <a:r>
              <a:rPr lang="en-US" sz="4400" i="1" dirty="0">
                <a:solidFill>
                  <a:srgbClr val="121212"/>
                </a:solidFill>
                <a:latin typeface="Arial" panose="020B0604020202020204" pitchFamily="34" charset="0"/>
              </a:rPr>
              <a:t>!</a:t>
            </a:r>
            <a:r>
              <a:rPr lang="en-US" sz="4400" dirty="0">
                <a:solidFill>
                  <a:srgbClr val="121212"/>
                </a:solidFill>
                <a:latin typeface="Arial" panose="020B0604020202020204" pitchFamily="34" charset="0"/>
              </a:rPr>
              <a:t>” This means, “Little girl, I say to you, get up!”</a:t>
            </a:r>
            <a:endParaRPr lang="en-IN" dirty="0"/>
          </a:p>
        </p:txBody>
      </p:sp>
      <p:pic>
        <p:nvPicPr>
          <p:cNvPr id="6" name="Audio 5">
            <a:hlinkClick r:id="" action="ppaction://media"/>
            <a:extLst>
              <a:ext uri="{FF2B5EF4-FFF2-40B4-BE49-F238E27FC236}">
                <a16:creationId xmlns:a16="http://schemas.microsoft.com/office/drawing/2014/main" id="{DCBF8DC5-9339-8FEA-5402-FC0B47788D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0359067"/>
      </p:ext>
    </p:extLst>
  </p:cSld>
  <p:clrMapOvr>
    <a:masterClrMapping/>
  </p:clrMapOvr>
  <mc:AlternateContent xmlns:mc="http://schemas.openxmlformats.org/markup-compatibility/2006" xmlns:p14="http://schemas.microsoft.com/office/powerpoint/2010/main">
    <mc:Choice Requires="p14">
      <p:transition spd="slow" p14:dur="2000" advTm="8029"/>
    </mc:Choice>
    <mc:Fallback xmlns="">
      <p:transition spd="slow" advTm="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A28D8-11AC-08F4-1A4D-CA3348E2DC05}"/>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79263BB5-7BAD-C253-DE61-347B0019D8E0}"/>
              </a:ext>
            </a:extLst>
          </p:cNvPr>
          <p:cNvSpPr txBox="1"/>
          <p:nvPr/>
        </p:nvSpPr>
        <p:spPr>
          <a:xfrm>
            <a:off x="150206" y="3300845"/>
            <a:ext cx="9660256" cy="4105709"/>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5</a:t>
            </a:r>
          </a:p>
          <a:p>
            <a:r>
              <a:rPr lang="bo-CN" sz="8000" b="1" i="0" dirty="0">
                <a:solidFill>
                  <a:schemeClr val="bg1"/>
                </a:solidFill>
                <a:effectLst/>
                <a:latin typeface="Arial" panose="020B0604020202020204" pitchFamily="34" charset="0"/>
              </a:rPr>
              <a:t>དྲག་སེལ་བ་དང་འཆི་བ་ནས་སླར་གསོན་པ།</a:t>
            </a:r>
            <a:endParaRPr lang="en-IN" sz="8000" dirty="0">
              <a:solidFill>
                <a:schemeClr val="bg1"/>
              </a:solidFill>
            </a:endParaRPr>
          </a:p>
        </p:txBody>
      </p:sp>
      <p:sp>
        <p:nvSpPr>
          <p:cNvPr id="4" name="TextBox 2">
            <a:extLst>
              <a:ext uri="{FF2B5EF4-FFF2-40B4-BE49-F238E27FC236}">
                <a16:creationId xmlns:a16="http://schemas.microsoft.com/office/drawing/2014/main" id="{68B39A5A-9D1C-4600-7E92-60EBAF28298C}"/>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E147C-3FB6-63CC-BF96-D8B4381838DB}"/>
              </a:ext>
            </a:extLst>
          </p:cNvPr>
          <p:cNvPicPr>
            <a:picLocks noChangeAspect="1"/>
          </p:cNvPicPr>
          <p:nvPr/>
        </p:nvPicPr>
        <p:blipFill>
          <a:blip r:embed="rId2"/>
          <a:stretch>
            <a:fillRect/>
          </a:stretch>
        </p:blipFill>
        <p:spPr>
          <a:xfrm>
            <a:off x="0" y="-434646"/>
            <a:ext cx="12309987" cy="7292646"/>
          </a:xfrm>
          <a:prstGeom prst="rect">
            <a:avLst/>
          </a:prstGeom>
        </p:spPr>
      </p:pic>
      <p:sp>
        <p:nvSpPr>
          <p:cNvPr id="2" name="TextBox 1">
            <a:extLst>
              <a:ext uri="{FF2B5EF4-FFF2-40B4-BE49-F238E27FC236}">
                <a16:creationId xmlns:a16="http://schemas.microsoft.com/office/drawing/2014/main" id="{63AA8812-A1B5-9F6B-C6CD-FDA186727B3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6892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བུ་མོ་དེ་ལམ་སེང་ཡར་ལངས་ནས་གོམ་པ་བརྒྱབ། (བུ་མོ་དེ་ལོ་བཅུ་གཉིས་ཡིན་) འདིས་མི་ཚང་མ་ཡ་མཚན་ཆེན་པོ་སྐྱེས་པ་རེད།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42Immediately the girl got up and began to walk around. She was twelve years old, and at once they were utterly astounded. </a:t>
            </a:r>
            <a:endParaRPr lang="en-IN" dirty="0"/>
          </a:p>
        </p:txBody>
      </p:sp>
      <p:pic>
        <p:nvPicPr>
          <p:cNvPr id="7" name="Audio 6">
            <a:hlinkClick r:id="" action="ppaction://media"/>
            <a:extLst>
              <a:ext uri="{FF2B5EF4-FFF2-40B4-BE49-F238E27FC236}">
                <a16:creationId xmlns:a16="http://schemas.microsoft.com/office/drawing/2014/main" id="{2968C3D4-717B-60F4-755C-51C118D603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9844646"/>
      </p:ext>
    </p:extLst>
  </p:cSld>
  <p:clrMapOvr>
    <a:masterClrMapping/>
  </p:clrMapOvr>
  <mc:AlternateContent xmlns:mc="http://schemas.openxmlformats.org/markup-compatibility/2006" xmlns:p14="http://schemas.microsoft.com/office/powerpoint/2010/main">
    <mc:Choice Requires="p14">
      <p:transition spd="slow" p14:dur="2000" advTm="9387"/>
    </mc:Choice>
    <mc:Fallback xmlns="">
      <p:transition spd="slow" advTm="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620A9-0EBD-EA97-75CB-89308FBB3257}"/>
              </a:ext>
            </a:extLst>
          </p:cNvPr>
          <p:cNvPicPr>
            <a:picLocks noChangeAspect="1"/>
          </p:cNvPicPr>
          <p:nvPr/>
        </p:nvPicPr>
        <p:blipFill>
          <a:blip r:embed="rId2"/>
          <a:stretch>
            <a:fillRect/>
          </a:stretch>
        </p:blipFill>
        <p:spPr>
          <a:xfrm>
            <a:off x="0" y="-178179"/>
            <a:ext cx="12192000" cy="7036179"/>
          </a:xfrm>
          <a:prstGeom prst="rect">
            <a:avLst/>
          </a:prstGeom>
        </p:spPr>
      </p:pic>
      <p:sp>
        <p:nvSpPr>
          <p:cNvPr id="2" name="TextBox 1">
            <a:extLst>
              <a:ext uri="{FF2B5EF4-FFF2-40B4-BE49-F238E27FC236}">
                <a16:creationId xmlns:a16="http://schemas.microsoft.com/office/drawing/2014/main" id="{9C62A95C-750A-4671-755A-7F681B0BFD3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47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ཡེ་ཤུས་མི་རྣམས་ལ་བཀའ་ནན་པོས་འདི་མི་གཞན་སུ་ལ་ཡང་མ་ཤོད་ཅེས་བསྐུལ་བ་དང་བུ་མོ་ལ་ཟས་སྟེར་དགོས་ཞེས་བཀའ་གན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43Then Jesus gave strict orders that no one should know about this, and He told them to give her something to eat.</a:t>
            </a:r>
            <a:endParaRPr lang="en-IN" dirty="0"/>
          </a:p>
        </p:txBody>
      </p:sp>
      <p:pic>
        <p:nvPicPr>
          <p:cNvPr id="11" name="Audio 10">
            <a:hlinkClick r:id="" action="ppaction://media"/>
            <a:extLst>
              <a:ext uri="{FF2B5EF4-FFF2-40B4-BE49-F238E27FC236}">
                <a16:creationId xmlns:a16="http://schemas.microsoft.com/office/drawing/2014/main" id="{F13A6CA5-BC89-B1B5-9911-14D7D77F19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7203014"/>
      </p:ext>
    </p:extLst>
  </p:cSld>
  <p:clrMapOvr>
    <a:masterClrMapping/>
  </p:clrMapOvr>
  <mc:AlternateContent xmlns:mc="http://schemas.openxmlformats.org/markup-compatibility/2006" xmlns:p14="http://schemas.microsoft.com/office/powerpoint/2010/main">
    <mc:Choice Requires="p14">
      <p:transition spd="slow" p14:dur="2000" advTm="10187"/>
    </mc:Choice>
    <mc:Fallback xmlns="">
      <p:transition spd="slow" advTm="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185C3-A413-C19C-C365-8614899F28C9}"/>
              </a:ext>
            </a:extLst>
          </p:cNvPr>
          <p:cNvPicPr>
            <a:picLocks noChangeAspect="1"/>
          </p:cNvPicPr>
          <p:nvPr/>
        </p:nvPicPr>
        <p:blipFill>
          <a:blip r:embed="rId2"/>
          <a:stretch>
            <a:fillRect/>
          </a:stretch>
        </p:blipFill>
        <p:spPr>
          <a:xfrm>
            <a:off x="-137652" y="1"/>
            <a:ext cx="12329652" cy="6858000"/>
          </a:xfrm>
          <a:prstGeom prst="rect">
            <a:avLst/>
          </a:prstGeom>
        </p:spPr>
      </p:pic>
      <p:sp>
        <p:nvSpPr>
          <p:cNvPr id="2" name="TextBox 1">
            <a:extLst>
              <a:ext uri="{FF2B5EF4-FFF2-40B4-BE49-F238E27FC236}">
                <a16:creationId xmlns:a16="http://schemas.microsoft.com/office/drawing/2014/main" id="{120C5B8A-655B-C364-D2CE-312ACE82DDB2}"/>
              </a:ext>
            </a:extLst>
          </p:cNvPr>
          <p:cNvSpPr txBox="1"/>
          <p:nvPr/>
        </p:nvSpPr>
        <p:spPr>
          <a:xfrm>
            <a:off x="9814334" y="473579"/>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3142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ས་ཡེ་ཤུ་གྲུའི་ནང་ལ་བཞུགས་ཏེ་ཡང་བསྐྱར་མཚོའི་ཕར་ཕྱོགས་སུ་ཕེབས་པ་དང་མི་ཚོགས་མང་པོ་ཁོང་གི་དྲུང་དུ་འདུས། ཁོང་མཚོའི་འགྲམ་དུ་བཞུགས་པ་རེད།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21When Jesus had again crossed by boat to the other side, a large crowd gathered around Him beside the sea.</a:t>
            </a:r>
            <a:endParaRPr lang="en-US" sz="40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122A70DD-194C-70A7-FF01-E7F4E890F1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2B2EF9-EC8F-1FF5-89AD-27C0C62194BA}"/>
              </a:ext>
            </a:extLst>
          </p:cNvPr>
          <p:cNvPicPr>
            <a:picLocks noChangeAspect="1"/>
          </p:cNvPicPr>
          <p:nvPr/>
        </p:nvPicPr>
        <p:blipFill>
          <a:blip r:embed="rId2"/>
          <a:stretch>
            <a:fillRect/>
          </a:stretch>
        </p:blipFill>
        <p:spPr>
          <a:xfrm>
            <a:off x="0" y="-302007"/>
            <a:ext cx="12192000" cy="7160008"/>
          </a:xfrm>
          <a:prstGeom prst="rect">
            <a:avLst/>
          </a:prstGeom>
        </p:spPr>
      </p:pic>
      <p:sp>
        <p:nvSpPr>
          <p:cNvPr id="2" name="TextBox 1">
            <a:extLst>
              <a:ext uri="{FF2B5EF4-FFF2-40B4-BE49-F238E27FC236}">
                <a16:creationId xmlns:a16="http://schemas.microsoft.com/office/drawing/2014/main" id="{F314F6E8-088D-097B-B491-7DE9322DE7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སྐབས་དེར་ས་ཆ་དེ་ལ་ཡ་ཧུ་དཱ་པའི་འདུ་ཁང་ཞིག་ཡོད་པ་དེའི་དཔོན་པོའི་མིང་ལ་ཡ་ཨིར་ཟེར་བ་ཞིག་འོངས་ནས། ཡེ་ཤུ་མཇལ་བ་དང་ཁོང་གི་ཞབས་ལ་གཏུག་སྟེ། ཞུ་བ་ཆེན་པོ་ཕུལ་ནས་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22A synagogue leader named Jairus arrived, and seeing Jesus, he fell at His feet </a:t>
            </a:r>
            <a:endParaRPr lang="en-IN" dirty="0"/>
          </a:p>
        </p:txBody>
      </p:sp>
      <p:pic>
        <p:nvPicPr>
          <p:cNvPr id="6" name="Audio 5">
            <a:hlinkClick r:id="" action="ppaction://media"/>
            <a:extLst>
              <a:ext uri="{FF2B5EF4-FFF2-40B4-BE49-F238E27FC236}">
                <a16:creationId xmlns:a16="http://schemas.microsoft.com/office/drawing/2014/main" id="{BA0A994D-19A4-2C20-3A3C-38661A32AD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93"/>
    </mc:Choice>
    <mc:Fallback xmlns="">
      <p:transition spd="slow" advTm="1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4DC4B-A15B-F055-B8F0-83144AAD16C2}"/>
              </a:ext>
            </a:extLst>
          </p:cNvPr>
          <p:cNvPicPr>
            <a:picLocks noChangeAspect="1"/>
          </p:cNvPicPr>
          <p:nvPr/>
        </p:nvPicPr>
        <p:blipFill>
          <a:blip r:embed="rId2"/>
          <a:stretch>
            <a:fillRect/>
          </a:stretch>
        </p:blipFill>
        <p:spPr>
          <a:xfrm>
            <a:off x="0" y="-360368"/>
            <a:ext cx="12192000" cy="7218368"/>
          </a:xfrm>
          <a:prstGeom prst="rect">
            <a:avLst/>
          </a:prstGeom>
        </p:spPr>
      </p:pic>
      <p:sp>
        <p:nvSpPr>
          <p:cNvPr id="2" name="TextBox 1">
            <a:extLst>
              <a:ext uri="{FF2B5EF4-FFF2-40B4-BE49-F238E27FC236}">
                <a16:creationId xmlns:a16="http://schemas.microsoft.com/office/drawing/2014/main" id="{E31660A5-D088-0DC6-BE59-3C5B23B653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“ངའི་བུ་མོ་ཆུང་ཆུང་དེ་ཤི་གྲབས་འདུག ཁྱེད་རང་ངའི་ནང་ལ་ཕེབས་ནས་ཁོ་མོ་ནད་ལས་ཐར་ཏེ་གསོན་པའི་ཕྱིར། ཁྱེད་ཀྱིས་ཁོ་མོའི་ལུས་སྟེང་ལ་ཕྱག་འཇོག་པར་མཛོད་དང་”ཞེས་ཞུས་པས།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23and pleaded with Him urgently, “My little daughter is near death. Please come and place Your hands on her, so that she will be healed and live.”</a:t>
            </a:r>
            <a:endParaRPr lang="en-IN" dirty="0"/>
          </a:p>
        </p:txBody>
      </p:sp>
      <p:pic>
        <p:nvPicPr>
          <p:cNvPr id="7" name="Audio 6">
            <a:hlinkClick r:id="" action="ppaction://media"/>
            <a:extLst>
              <a:ext uri="{FF2B5EF4-FFF2-40B4-BE49-F238E27FC236}">
                <a16:creationId xmlns:a16="http://schemas.microsoft.com/office/drawing/2014/main" id="{AA382388-798A-05C6-F106-6711E28460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009"/>
    </mc:Choice>
    <mc:Fallback xmlns="">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1737</Words>
  <Application>Microsoft Office PowerPoint</Application>
  <PresentationFormat>Widescreen</PresentationFormat>
  <Paragraphs>91</Paragraphs>
  <Slides>44</Slides>
  <Notes>1</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ArialMT</vt:lpstr>
      <vt:lpstr>Calibri</vt:lpstr>
      <vt:lpstr>Calibri Light</vt:lpstr>
      <vt:lpstr>Microsoft Himalaya</vt:lpstr>
      <vt:lpstr>TimesNewRomanPS-BoldMT</vt:lpstr>
      <vt:lpstr>TimesNewRomanPSMT</vt:lpstr>
      <vt:lpstr>Office Theme</vt:lpstr>
      <vt:lpstr>36-2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2024-07-22T09:17:10Z</dcterms:modified>
</cp:coreProperties>
</file>