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6" r:id="rId14"/>
    <p:sldId id="277" r:id="rId15"/>
    <p:sldId id="267" r:id="rId16"/>
    <p:sldId id="278" r:id="rId17"/>
    <p:sldId id="268" r:id="rId18"/>
    <p:sldId id="276" r:id="rId19"/>
    <p:sldId id="269" r:id="rId20"/>
    <p:sldId id="280" r:id="rId21"/>
    <p:sldId id="283"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EF5ED-F863-4312-9EC3-140F5F6F8CF8}" v="1" dt="2025-05-16T08:12:34.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51" autoAdjust="0"/>
    <p:restoredTop sz="86770" autoAdjust="0"/>
  </p:normalViewPr>
  <p:slideViewPr>
    <p:cSldViewPr snapToGrid="0">
      <p:cViewPr varScale="1">
        <p:scale>
          <a:sx n="45" d="100"/>
          <a:sy n="45" d="100"/>
        </p:scale>
        <p:origin x="43" y="6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2C04DD1-9C74-464D-8A1B-FED213183B5F}"/>
    <pc:docChg chg="undo custSel modSld">
      <pc:chgData name="Alfred Smith" userId="3c60a3631c0db8ad" providerId="LiveId" clId="{12C04DD1-9C74-464D-8A1B-FED213183B5F}" dt="2024-07-22T09:22:29.112" v="27" actId="6549"/>
      <pc:docMkLst>
        <pc:docMk/>
      </pc:docMkLst>
      <pc:sldChg chg="addSp delSp modSp mod">
        <pc:chgData name="Alfred Smith" userId="3c60a3631c0db8ad" providerId="LiveId" clId="{12C04DD1-9C74-464D-8A1B-FED213183B5F}" dt="2024-07-22T09:00:28.027" v="1"/>
        <pc:sldMkLst>
          <pc:docMk/>
          <pc:sldMk cId="1499918570" sldId="257"/>
        </pc:sldMkLst>
      </pc:sldChg>
      <pc:sldChg chg="modSp mod">
        <pc:chgData name="Alfred Smith" userId="3c60a3631c0db8ad" providerId="LiveId" clId="{12C04DD1-9C74-464D-8A1B-FED213183B5F}" dt="2024-07-22T09:18:54.535" v="4"/>
        <pc:sldMkLst>
          <pc:docMk/>
          <pc:sldMk cId="2346136586" sldId="260"/>
        </pc:sldMkLst>
      </pc:sldChg>
      <pc:sldChg chg="modSp mod">
        <pc:chgData name="Alfred Smith" userId="3c60a3631c0db8ad" providerId="LiveId" clId="{12C04DD1-9C74-464D-8A1B-FED213183B5F}" dt="2024-07-22T09:19:31.381" v="9" actId="5793"/>
        <pc:sldMkLst>
          <pc:docMk/>
          <pc:sldMk cId="4037329247" sldId="261"/>
        </pc:sldMkLst>
      </pc:sldChg>
      <pc:sldChg chg="modSp mod">
        <pc:chgData name="Alfred Smith" userId="3c60a3631c0db8ad" providerId="LiveId" clId="{12C04DD1-9C74-464D-8A1B-FED213183B5F}" dt="2024-07-22T09:20:00.431" v="13"/>
        <pc:sldMkLst>
          <pc:docMk/>
          <pc:sldMk cId="641208035" sldId="263"/>
        </pc:sldMkLst>
      </pc:sldChg>
      <pc:sldChg chg="modSp mod">
        <pc:chgData name="Alfred Smith" userId="3c60a3631c0db8ad" providerId="LiveId" clId="{12C04DD1-9C74-464D-8A1B-FED213183B5F}" dt="2024-07-22T09:21:02.908" v="15"/>
        <pc:sldMkLst>
          <pc:docMk/>
          <pc:sldMk cId="4044745628" sldId="264"/>
        </pc:sldMkLst>
      </pc:sldChg>
      <pc:sldChg chg="modSp mod">
        <pc:chgData name="Alfred Smith" userId="3c60a3631c0db8ad" providerId="LiveId" clId="{12C04DD1-9C74-464D-8A1B-FED213183B5F}" dt="2024-07-22T09:21:20.310" v="17"/>
        <pc:sldMkLst>
          <pc:docMk/>
          <pc:sldMk cId="3575870363" sldId="266"/>
        </pc:sldMkLst>
      </pc:sldChg>
      <pc:sldChg chg="modSp mod">
        <pc:chgData name="Alfred Smith" userId="3c60a3631c0db8ad" providerId="LiveId" clId="{12C04DD1-9C74-464D-8A1B-FED213183B5F}" dt="2024-07-22T09:21:34.737" v="19"/>
        <pc:sldMkLst>
          <pc:docMk/>
          <pc:sldMk cId="4017137865" sldId="267"/>
        </pc:sldMkLst>
      </pc:sldChg>
      <pc:sldChg chg="modSp mod">
        <pc:chgData name="Alfred Smith" userId="3c60a3631c0db8ad" providerId="LiveId" clId="{12C04DD1-9C74-464D-8A1B-FED213183B5F}" dt="2024-07-22T09:21:49.123" v="21"/>
        <pc:sldMkLst>
          <pc:docMk/>
          <pc:sldMk cId="3137811553" sldId="268"/>
        </pc:sldMkLst>
      </pc:sldChg>
      <pc:sldChg chg="modSp mod">
        <pc:chgData name="Alfred Smith" userId="3c60a3631c0db8ad" providerId="LiveId" clId="{12C04DD1-9C74-464D-8A1B-FED213183B5F}" dt="2024-07-22T09:22:10.828" v="24" actId="404"/>
        <pc:sldMkLst>
          <pc:docMk/>
          <pc:sldMk cId="100491716" sldId="269"/>
        </pc:sldMkLst>
      </pc:sldChg>
      <pc:sldChg chg="addSp modSp">
        <pc:chgData name="Alfred Smith" userId="3c60a3631c0db8ad" providerId="LiveId" clId="{12C04DD1-9C74-464D-8A1B-FED213183B5F}" dt="2024-07-22T09:01:25.876" v="2"/>
        <pc:sldMkLst>
          <pc:docMk/>
          <pc:sldMk cId="4120481681" sldId="270"/>
        </pc:sldMkLst>
      </pc:sldChg>
      <pc:sldChg chg="modSp mod">
        <pc:chgData name="Alfred Smith" userId="3c60a3631c0db8ad" providerId="LiveId" clId="{12C04DD1-9C74-464D-8A1B-FED213183B5F}" dt="2024-07-22T09:22:29.112" v="27" actId="6549"/>
        <pc:sldMkLst>
          <pc:docMk/>
          <pc:sldMk cId="4248603229" sldId="283"/>
        </pc:sldMkLst>
      </pc:sldChg>
    </pc:docChg>
  </pc:docChgLst>
  <pc:docChgLst>
    <pc:chgData name="Leonie Smith" userId="fed1330f33f5650e" providerId="LiveId" clId="{361093B3-0823-455B-B42A-4BD41EB71BF3}"/>
    <pc:docChg chg="modSld">
      <pc:chgData name="Leonie Smith" userId="fed1330f33f5650e" providerId="LiveId" clId="{361093B3-0823-455B-B42A-4BD41EB71BF3}" dt="2023-12-21T03:38:20.731" v="48" actId="20577"/>
      <pc:docMkLst>
        <pc:docMk/>
      </pc:docMkLst>
      <pc:sldChg chg="addSp delSp modSp mod modTransition modAnim modNotesTx">
        <pc:chgData name="Leonie Smith" userId="fed1330f33f5650e" providerId="LiveId" clId="{361093B3-0823-455B-B42A-4BD41EB71BF3}" dt="2023-12-21T03:38:20.731" v="48" actId="20577"/>
        <pc:sldMkLst>
          <pc:docMk/>
          <pc:sldMk cId="1499918570" sldId="257"/>
        </pc:sldMkLst>
      </pc:sldChg>
      <pc:sldChg chg="addSp delSp modSp mod modTransition modAnim">
        <pc:chgData name="Leonie Smith" userId="fed1330f33f5650e" providerId="LiveId" clId="{361093B3-0823-455B-B42A-4BD41EB71BF3}" dt="2023-12-21T02:54:46.432" v="8"/>
        <pc:sldMkLst>
          <pc:docMk/>
          <pc:sldMk cId="454763615" sldId="259"/>
        </pc:sldMkLst>
      </pc:sldChg>
      <pc:sldChg chg="addSp delSp modSp mod modTransition modAnim">
        <pc:chgData name="Leonie Smith" userId="fed1330f33f5650e" providerId="LiveId" clId="{361093B3-0823-455B-B42A-4BD41EB71BF3}" dt="2023-12-21T02:55:29.206" v="11"/>
        <pc:sldMkLst>
          <pc:docMk/>
          <pc:sldMk cId="2346136586" sldId="260"/>
        </pc:sldMkLst>
      </pc:sldChg>
      <pc:sldChg chg="addSp delSp modSp mod modTransition modAnim">
        <pc:chgData name="Leonie Smith" userId="fed1330f33f5650e" providerId="LiveId" clId="{361093B3-0823-455B-B42A-4BD41EB71BF3}" dt="2023-12-21T02:56:48.510" v="17"/>
        <pc:sldMkLst>
          <pc:docMk/>
          <pc:sldMk cId="4037329247" sldId="261"/>
        </pc:sldMkLst>
      </pc:sldChg>
      <pc:sldChg chg="addSp delSp modSp mod modTransition modAnim">
        <pc:chgData name="Leonie Smith" userId="fed1330f33f5650e" providerId="LiveId" clId="{361093B3-0823-455B-B42A-4BD41EB71BF3}" dt="2023-12-21T02:57:10.696" v="20"/>
        <pc:sldMkLst>
          <pc:docMk/>
          <pc:sldMk cId="641208035" sldId="263"/>
        </pc:sldMkLst>
      </pc:sldChg>
      <pc:sldChg chg="addSp delSp modSp mod modTransition modAnim">
        <pc:chgData name="Leonie Smith" userId="fed1330f33f5650e" providerId="LiveId" clId="{361093B3-0823-455B-B42A-4BD41EB71BF3}" dt="2023-12-21T02:57:39.343" v="23"/>
        <pc:sldMkLst>
          <pc:docMk/>
          <pc:sldMk cId="4044745628" sldId="264"/>
        </pc:sldMkLst>
      </pc:sldChg>
      <pc:sldChg chg="addSp delSp modSp mod modTransition modAnim">
        <pc:chgData name="Leonie Smith" userId="fed1330f33f5650e" providerId="LiveId" clId="{361093B3-0823-455B-B42A-4BD41EB71BF3}" dt="2023-12-21T02:58:03.516" v="26"/>
        <pc:sldMkLst>
          <pc:docMk/>
          <pc:sldMk cId="3575870363" sldId="266"/>
        </pc:sldMkLst>
      </pc:sldChg>
      <pc:sldChg chg="addSp delSp modSp mod modTransition modAnim">
        <pc:chgData name="Leonie Smith" userId="fed1330f33f5650e" providerId="LiveId" clId="{361093B3-0823-455B-B42A-4BD41EB71BF3}" dt="2023-12-21T02:58:27.128" v="29"/>
        <pc:sldMkLst>
          <pc:docMk/>
          <pc:sldMk cId="4017137865" sldId="267"/>
        </pc:sldMkLst>
      </pc:sldChg>
      <pc:sldChg chg="addSp delSp modSp mod modTransition modAnim">
        <pc:chgData name="Leonie Smith" userId="fed1330f33f5650e" providerId="LiveId" clId="{361093B3-0823-455B-B42A-4BD41EB71BF3}" dt="2023-12-21T02:58:47.816" v="32"/>
        <pc:sldMkLst>
          <pc:docMk/>
          <pc:sldMk cId="3137811553" sldId="268"/>
        </pc:sldMkLst>
      </pc:sldChg>
      <pc:sldChg chg="addSp delSp modSp mod modTransition modAnim">
        <pc:chgData name="Leonie Smith" userId="fed1330f33f5650e" providerId="LiveId" clId="{361093B3-0823-455B-B42A-4BD41EB71BF3}" dt="2023-12-21T02:59:16.951" v="35"/>
        <pc:sldMkLst>
          <pc:docMk/>
          <pc:sldMk cId="100491716" sldId="269"/>
        </pc:sldMkLst>
      </pc:sldChg>
      <pc:sldChg chg="addSp delSp modSp mod modTransition modAnim">
        <pc:chgData name="Leonie Smith" userId="fed1330f33f5650e" providerId="LiveId" clId="{361093B3-0823-455B-B42A-4BD41EB71BF3}" dt="2023-12-21T02:59:35.121" v="38"/>
        <pc:sldMkLst>
          <pc:docMk/>
          <pc:sldMk cId="4248603229" sldId="283"/>
        </pc:sldMkLst>
      </pc:sldChg>
    </pc:docChg>
  </pc:docChgLst>
  <pc:docChgLst>
    <pc:chgData name="Alfred Smith" userId="3c60a3631c0db8ad" providerId="LiveId" clId="{4CCEF5ED-F863-4312-9EC3-140F5F6F8CF8}"/>
    <pc:docChg chg="modSld">
      <pc:chgData name="Alfred Smith" userId="3c60a3631c0db8ad" providerId="LiveId" clId="{4CCEF5ED-F863-4312-9EC3-140F5F6F8CF8}" dt="2025-05-16T08:20:46.225" v="10"/>
      <pc:docMkLst>
        <pc:docMk/>
      </pc:docMkLst>
      <pc:sldChg chg="modSp">
        <pc:chgData name="Alfred Smith" userId="3c60a3631c0db8ad" providerId="LiveId" clId="{4CCEF5ED-F863-4312-9EC3-140F5F6F8CF8}" dt="2025-05-16T08:12:34.751" v="0"/>
        <pc:sldMkLst>
          <pc:docMk/>
          <pc:sldMk cId="3788111665" sldId="258"/>
        </pc:sldMkLst>
        <pc:spChg chg="mod">
          <ac:chgData name="Alfred Smith" userId="3c60a3631c0db8ad" providerId="LiveId" clId="{4CCEF5ED-F863-4312-9EC3-140F5F6F8CF8}" dt="2025-05-16T08:12:34.751" v="0"/>
          <ac:spMkLst>
            <pc:docMk/>
            <pc:sldMk cId="3788111665" sldId="258"/>
            <ac:spMk id="2" creationId="{68A16169-DC7E-0578-F10A-B12F351120A9}"/>
          </ac:spMkLst>
        </pc:spChg>
      </pc:sldChg>
      <pc:sldChg chg="modSp">
        <pc:chgData name="Alfred Smith" userId="3c60a3631c0db8ad" providerId="LiveId" clId="{4CCEF5ED-F863-4312-9EC3-140F5F6F8CF8}" dt="2025-05-16T08:12:34.751" v="0"/>
        <pc:sldMkLst>
          <pc:docMk/>
          <pc:sldMk cId="454763615" sldId="259"/>
        </pc:sldMkLst>
        <pc:spChg chg="mod">
          <ac:chgData name="Alfred Smith" userId="3c60a3631c0db8ad" providerId="LiveId" clId="{4CCEF5ED-F863-4312-9EC3-140F5F6F8CF8}" dt="2025-05-16T08:12:34.751" v="0"/>
          <ac:spMkLst>
            <pc:docMk/>
            <pc:sldMk cId="454763615" sldId="259"/>
            <ac:spMk id="3" creationId="{A58184BD-88F1-BA02-40C1-D8403D0EEC0D}"/>
          </ac:spMkLst>
        </pc:spChg>
      </pc:sldChg>
      <pc:sldChg chg="modSp mod">
        <pc:chgData name="Alfred Smith" userId="3c60a3631c0db8ad" providerId="LiveId" clId="{4CCEF5ED-F863-4312-9EC3-140F5F6F8CF8}" dt="2025-05-16T08:16:39.182" v="2"/>
        <pc:sldMkLst>
          <pc:docMk/>
          <pc:sldMk cId="2346136586" sldId="260"/>
        </pc:sldMkLst>
        <pc:spChg chg="mod">
          <ac:chgData name="Alfred Smith" userId="3c60a3631c0db8ad" providerId="LiveId" clId="{4CCEF5ED-F863-4312-9EC3-140F5F6F8CF8}" dt="2025-05-16T08:16:39.182" v="2"/>
          <ac:spMkLst>
            <pc:docMk/>
            <pc:sldMk cId="2346136586" sldId="260"/>
            <ac:spMk id="3" creationId="{A58184BD-88F1-BA02-40C1-D8403D0EEC0D}"/>
          </ac:spMkLst>
        </pc:spChg>
      </pc:sldChg>
      <pc:sldChg chg="modSp mod">
        <pc:chgData name="Alfred Smith" userId="3c60a3631c0db8ad" providerId="LiveId" clId="{4CCEF5ED-F863-4312-9EC3-140F5F6F8CF8}" dt="2025-05-16T08:18:13.193" v="3"/>
        <pc:sldMkLst>
          <pc:docMk/>
          <pc:sldMk cId="4037329247" sldId="261"/>
        </pc:sldMkLst>
        <pc:spChg chg="mod">
          <ac:chgData name="Alfred Smith" userId="3c60a3631c0db8ad" providerId="LiveId" clId="{4CCEF5ED-F863-4312-9EC3-140F5F6F8CF8}" dt="2025-05-16T08:18:13.193" v="3"/>
          <ac:spMkLst>
            <pc:docMk/>
            <pc:sldMk cId="4037329247" sldId="261"/>
            <ac:spMk id="3" creationId="{A58184BD-88F1-BA02-40C1-D8403D0EEC0D}"/>
          </ac:spMkLst>
        </pc:spChg>
      </pc:sldChg>
      <pc:sldChg chg="modSp mod">
        <pc:chgData name="Alfred Smith" userId="3c60a3631c0db8ad" providerId="LiveId" clId="{4CCEF5ED-F863-4312-9EC3-140F5F6F8CF8}" dt="2025-05-16T08:18:46.814" v="4"/>
        <pc:sldMkLst>
          <pc:docMk/>
          <pc:sldMk cId="641208035" sldId="263"/>
        </pc:sldMkLst>
        <pc:spChg chg="mod">
          <ac:chgData name="Alfred Smith" userId="3c60a3631c0db8ad" providerId="LiveId" clId="{4CCEF5ED-F863-4312-9EC3-140F5F6F8CF8}" dt="2025-05-16T08:18:46.814" v="4"/>
          <ac:spMkLst>
            <pc:docMk/>
            <pc:sldMk cId="641208035" sldId="263"/>
            <ac:spMk id="3" creationId="{A58184BD-88F1-BA02-40C1-D8403D0EEC0D}"/>
          </ac:spMkLst>
        </pc:spChg>
      </pc:sldChg>
      <pc:sldChg chg="modSp mod">
        <pc:chgData name="Alfred Smith" userId="3c60a3631c0db8ad" providerId="LiveId" clId="{4CCEF5ED-F863-4312-9EC3-140F5F6F8CF8}" dt="2025-05-16T08:19:18.470" v="5"/>
        <pc:sldMkLst>
          <pc:docMk/>
          <pc:sldMk cId="4044745628" sldId="264"/>
        </pc:sldMkLst>
        <pc:spChg chg="mod">
          <ac:chgData name="Alfred Smith" userId="3c60a3631c0db8ad" providerId="LiveId" clId="{4CCEF5ED-F863-4312-9EC3-140F5F6F8CF8}" dt="2025-05-16T08:19:18.470" v="5"/>
          <ac:spMkLst>
            <pc:docMk/>
            <pc:sldMk cId="4044745628" sldId="264"/>
            <ac:spMk id="3" creationId="{A58184BD-88F1-BA02-40C1-D8403D0EEC0D}"/>
          </ac:spMkLst>
        </pc:spChg>
      </pc:sldChg>
      <pc:sldChg chg="modSp mod">
        <pc:chgData name="Alfred Smith" userId="3c60a3631c0db8ad" providerId="LiveId" clId="{4CCEF5ED-F863-4312-9EC3-140F5F6F8CF8}" dt="2025-05-16T08:19:40.110" v="6"/>
        <pc:sldMkLst>
          <pc:docMk/>
          <pc:sldMk cId="3575870363" sldId="266"/>
        </pc:sldMkLst>
        <pc:spChg chg="mod">
          <ac:chgData name="Alfred Smith" userId="3c60a3631c0db8ad" providerId="LiveId" clId="{4CCEF5ED-F863-4312-9EC3-140F5F6F8CF8}" dt="2025-05-16T08:19:40.110" v="6"/>
          <ac:spMkLst>
            <pc:docMk/>
            <pc:sldMk cId="3575870363" sldId="266"/>
            <ac:spMk id="3" creationId="{A58184BD-88F1-BA02-40C1-D8403D0EEC0D}"/>
          </ac:spMkLst>
        </pc:spChg>
      </pc:sldChg>
      <pc:sldChg chg="modSp mod">
        <pc:chgData name="Alfred Smith" userId="3c60a3631c0db8ad" providerId="LiveId" clId="{4CCEF5ED-F863-4312-9EC3-140F5F6F8CF8}" dt="2025-05-16T08:19:57.575" v="7"/>
        <pc:sldMkLst>
          <pc:docMk/>
          <pc:sldMk cId="4017137865" sldId="267"/>
        </pc:sldMkLst>
        <pc:spChg chg="mod">
          <ac:chgData name="Alfred Smith" userId="3c60a3631c0db8ad" providerId="LiveId" clId="{4CCEF5ED-F863-4312-9EC3-140F5F6F8CF8}" dt="2025-05-16T08:19:57.575" v="7"/>
          <ac:spMkLst>
            <pc:docMk/>
            <pc:sldMk cId="4017137865" sldId="267"/>
            <ac:spMk id="3" creationId="{A58184BD-88F1-BA02-40C1-D8403D0EEC0D}"/>
          </ac:spMkLst>
        </pc:spChg>
      </pc:sldChg>
      <pc:sldChg chg="modSp mod">
        <pc:chgData name="Alfred Smith" userId="3c60a3631c0db8ad" providerId="LiveId" clId="{4CCEF5ED-F863-4312-9EC3-140F5F6F8CF8}" dt="2025-05-16T08:20:12.861" v="8"/>
        <pc:sldMkLst>
          <pc:docMk/>
          <pc:sldMk cId="3137811553" sldId="268"/>
        </pc:sldMkLst>
        <pc:spChg chg="mod">
          <ac:chgData name="Alfred Smith" userId="3c60a3631c0db8ad" providerId="LiveId" clId="{4CCEF5ED-F863-4312-9EC3-140F5F6F8CF8}" dt="2025-05-16T08:20:12.861" v="8"/>
          <ac:spMkLst>
            <pc:docMk/>
            <pc:sldMk cId="3137811553" sldId="268"/>
            <ac:spMk id="3" creationId="{A58184BD-88F1-BA02-40C1-D8403D0EEC0D}"/>
          </ac:spMkLst>
        </pc:spChg>
      </pc:sldChg>
      <pc:sldChg chg="modSp mod">
        <pc:chgData name="Alfred Smith" userId="3c60a3631c0db8ad" providerId="LiveId" clId="{4CCEF5ED-F863-4312-9EC3-140F5F6F8CF8}" dt="2025-05-16T08:20:32.542" v="9"/>
        <pc:sldMkLst>
          <pc:docMk/>
          <pc:sldMk cId="100491716" sldId="269"/>
        </pc:sldMkLst>
        <pc:spChg chg="mod">
          <ac:chgData name="Alfred Smith" userId="3c60a3631c0db8ad" providerId="LiveId" clId="{4CCEF5ED-F863-4312-9EC3-140F5F6F8CF8}" dt="2025-05-16T08:20:32.542" v="9"/>
          <ac:spMkLst>
            <pc:docMk/>
            <pc:sldMk cId="100491716" sldId="269"/>
            <ac:spMk id="3" creationId="{A58184BD-88F1-BA02-40C1-D8403D0EEC0D}"/>
          </ac:spMkLst>
        </pc:spChg>
      </pc:sldChg>
      <pc:sldChg chg="modSp">
        <pc:chgData name="Alfred Smith" userId="3c60a3631c0db8ad" providerId="LiveId" clId="{4CCEF5ED-F863-4312-9EC3-140F5F6F8CF8}" dt="2025-05-16T08:12:34.751" v="0"/>
        <pc:sldMkLst>
          <pc:docMk/>
          <pc:sldMk cId="4120481681" sldId="270"/>
        </pc:sldMkLst>
        <pc:spChg chg="mod">
          <ac:chgData name="Alfred Smith" userId="3c60a3631c0db8ad" providerId="LiveId" clId="{4CCEF5ED-F863-4312-9EC3-140F5F6F8CF8}" dt="2025-05-16T08:12:34.751" v="0"/>
          <ac:spMkLst>
            <pc:docMk/>
            <pc:sldMk cId="4120481681" sldId="270"/>
            <ac:spMk id="3" creationId="{784FDFA4-88EC-5B30-F9C0-5591DFF6E6D7}"/>
          </ac:spMkLst>
        </pc:spChg>
      </pc:sldChg>
      <pc:sldChg chg="modSp">
        <pc:chgData name="Alfred Smith" userId="3c60a3631c0db8ad" providerId="LiveId" clId="{4CCEF5ED-F863-4312-9EC3-140F5F6F8CF8}" dt="2025-05-16T08:12:34.751" v="0"/>
        <pc:sldMkLst>
          <pc:docMk/>
          <pc:sldMk cId="939110669" sldId="271"/>
        </pc:sldMkLst>
        <pc:spChg chg="mod">
          <ac:chgData name="Alfred Smith" userId="3c60a3631c0db8ad" providerId="LiveId" clId="{4CCEF5ED-F863-4312-9EC3-140F5F6F8CF8}" dt="2025-05-16T08:12:34.751" v="0"/>
          <ac:spMkLst>
            <pc:docMk/>
            <pc:sldMk cId="939110669" sldId="271"/>
            <ac:spMk id="2" creationId="{CCBB6BDD-26E8-38E6-249D-E56948FAD987}"/>
          </ac:spMkLst>
        </pc:spChg>
      </pc:sldChg>
      <pc:sldChg chg="modSp">
        <pc:chgData name="Alfred Smith" userId="3c60a3631c0db8ad" providerId="LiveId" clId="{4CCEF5ED-F863-4312-9EC3-140F5F6F8CF8}" dt="2025-05-16T08:12:34.751" v="0"/>
        <pc:sldMkLst>
          <pc:docMk/>
          <pc:sldMk cId="4024569785" sldId="272"/>
        </pc:sldMkLst>
        <pc:spChg chg="mod">
          <ac:chgData name="Alfred Smith" userId="3c60a3631c0db8ad" providerId="LiveId" clId="{4CCEF5ED-F863-4312-9EC3-140F5F6F8CF8}" dt="2025-05-16T08:12:34.751" v="0"/>
          <ac:spMkLst>
            <pc:docMk/>
            <pc:sldMk cId="4024569785" sldId="272"/>
            <ac:spMk id="2" creationId="{B0E717E3-E049-C566-DF34-BEB30A8EBB07}"/>
          </ac:spMkLst>
        </pc:spChg>
      </pc:sldChg>
      <pc:sldChg chg="modSp">
        <pc:chgData name="Alfred Smith" userId="3c60a3631c0db8ad" providerId="LiveId" clId="{4CCEF5ED-F863-4312-9EC3-140F5F6F8CF8}" dt="2025-05-16T08:12:34.751" v="0"/>
        <pc:sldMkLst>
          <pc:docMk/>
          <pc:sldMk cId="2168401200" sldId="274"/>
        </pc:sldMkLst>
        <pc:spChg chg="mod">
          <ac:chgData name="Alfred Smith" userId="3c60a3631c0db8ad" providerId="LiveId" clId="{4CCEF5ED-F863-4312-9EC3-140F5F6F8CF8}" dt="2025-05-16T08:12:34.751" v="0"/>
          <ac:spMkLst>
            <pc:docMk/>
            <pc:sldMk cId="2168401200" sldId="274"/>
            <ac:spMk id="2" creationId="{592B1810-38BB-0C37-B702-FEF714DFCE54}"/>
          </ac:spMkLst>
        </pc:spChg>
      </pc:sldChg>
      <pc:sldChg chg="modSp">
        <pc:chgData name="Alfred Smith" userId="3c60a3631c0db8ad" providerId="LiveId" clId="{4CCEF5ED-F863-4312-9EC3-140F5F6F8CF8}" dt="2025-05-16T08:12:34.751" v="0"/>
        <pc:sldMkLst>
          <pc:docMk/>
          <pc:sldMk cId="2996969115" sldId="275"/>
        </pc:sldMkLst>
        <pc:spChg chg="mod">
          <ac:chgData name="Alfred Smith" userId="3c60a3631c0db8ad" providerId="LiveId" clId="{4CCEF5ED-F863-4312-9EC3-140F5F6F8CF8}" dt="2025-05-16T08:12:34.751" v="0"/>
          <ac:spMkLst>
            <pc:docMk/>
            <pc:sldMk cId="2996969115" sldId="275"/>
            <ac:spMk id="2" creationId="{87D4FCFB-F718-3347-6286-DE75C109664D}"/>
          </ac:spMkLst>
        </pc:spChg>
      </pc:sldChg>
      <pc:sldChg chg="modSp">
        <pc:chgData name="Alfred Smith" userId="3c60a3631c0db8ad" providerId="LiveId" clId="{4CCEF5ED-F863-4312-9EC3-140F5F6F8CF8}" dt="2025-05-16T08:12:34.751" v="0"/>
        <pc:sldMkLst>
          <pc:docMk/>
          <pc:sldMk cId="1076335118" sldId="276"/>
        </pc:sldMkLst>
        <pc:spChg chg="mod">
          <ac:chgData name="Alfred Smith" userId="3c60a3631c0db8ad" providerId="LiveId" clId="{4CCEF5ED-F863-4312-9EC3-140F5F6F8CF8}" dt="2025-05-16T08:12:34.751" v="0"/>
          <ac:spMkLst>
            <pc:docMk/>
            <pc:sldMk cId="1076335118" sldId="276"/>
            <ac:spMk id="2" creationId="{80D42983-8F2B-2183-56F3-AE44CF69399D}"/>
          </ac:spMkLst>
        </pc:spChg>
      </pc:sldChg>
      <pc:sldChg chg="modSp">
        <pc:chgData name="Alfred Smith" userId="3c60a3631c0db8ad" providerId="LiveId" clId="{4CCEF5ED-F863-4312-9EC3-140F5F6F8CF8}" dt="2025-05-16T08:12:34.751" v="0"/>
        <pc:sldMkLst>
          <pc:docMk/>
          <pc:sldMk cId="4265919077" sldId="277"/>
        </pc:sldMkLst>
        <pc:spChg chg="mod">
          <ac:chgData name="Alfred Smith" userId="3c60a3631c0db8ad" providerId="LiveId" clId="{4CCEF5ED-F863-4312-9EC3-140F5F6F8CF8}" dt="2025-05-16T08:12:34.751" v="0"/>
          <ac:spMkLst>
            <pc:docMk/>
            <pc:sldMk cId="4265919077" sldId="277"/>
            <ac:spMk id="6" creationId="{76B768AE-B049-3339-33A4-FB02C198002C}"/>
          </ac:spMkLst>
        </pc:spChg>
      </pc:sldChg>
      <pc:sldChg chg="modSp">
        <pc:chgData name="Alfred Smith" userId="3c60a3631c0db8ad" providerId="LiveId" clId="{4CCEF5ED-F863-4312-9EC3-140F5F6F8CF8}" dt="2025-05-16T08:12:34.751" v="0"/>
        <pc:sldMkLst>
          <pc:docMk/>
          <pc:sldMk cId="210266664" sldId="278"/>
        </pc:sldMkLst>
        <pc:spChg chg="mod">
          <ac:chgData name="Alfred Smith" userId="3c60a3631c0db8ad" providerId="LiveId" clId="{4CCEF5ED-F863-4312-9EC3-140F5F6F8CF8}" dt="2025-05-16T08:12:34.751" v="0"/>
          <ac:spMkLst>
            <pc:docMk/>
            <pc:sldMk cId="210266664" sldId="278"/>
            <ac:spMk id="4" creationId="{ED628613-5A79-054A-A44B-4450B8A658B4}"/>
          </ac:spMkLst>
        </pc:spChg>
      </pc:sldChg>
      <pc:sldChg chg="modSp">
        <pc:chgData name="Alfred Smith" userId="3c60a3631c0db8ad" providerId="LiveId" clId="{4CCEF5ED-F863-4312-9EC3-140F5F6F8CF8}" dt="2025-05-16T08:12:34.751" v="0"/>
        <pc:sldMkLst>
          <pc:docMk/>
          <pc:sldMk cId="791300187" sldId="280"/>
        </pc:sldMkLst>
        <pc:spChg chg="mod">
          <ac:chgData name="Alfred Smith" userId="3c60a3631c0db8ad" providerId="LiveId" clId="{4CCEF5ED-F863-4312-9EC3-140F5F6F8CF8}" dt="2025-05-16T08:12:34.751" v="0"/>
          <ac:spMkLst>
            <pc:docMk/>
            <pc:sldMk cId="791300187" sldId="280"/>
            <ac:spMk id="4" creationId="{D12BA38C-D202-96F8-9088-8528FB398ECD}"/>
          </ac:spMkLst>
        </pc:spChg>
      </pc:sldChg>
      <pc:sldChg chg="modSp mod">
        <pc:chgData name="Alfred Smith" userId="3c60a3631c0db8ad" providerId="LiveId" clId="{4CCEF5ED-F863-4312-9EC3-140F5F6F8CF8}" dt="2025-05-16T08:20:46.225" v="10"/>
        <pc:sldMkLst>
          <pc:docMk/>
          <pc:sldMk cId="4248603229" sldId="283"/>
        </pc:sldMkLst>
        <pc:spChg chg="mod">
          <ac:chgData name="Alfred Smith" userId="3c60a3631c0db8ad" providerId="LiveId" clId="{4CCEF5ED-F863-4312-9EC3-140F5F6F8CF8}" dt="2025-05-16T08:20:46.225" v="10"/>
          <ac:spMkLst>
            <pc:docMk/>
            <pc:sldMk cId="4248603229" sldId="283"/>
            <ac:spMk id="3" creationId="{A58184BD-88F1-BA02-40C1-D8403D0EEC0D}"/>
          </ac:spMkLst>
        </pc:spChg>
      </pc:sldChg>
      <pc:sldChg chg="modSp">
        <pc:chgData name="Alfred Smith" userId="3c60a3631c0db8ad" providerId="LiveId" clId="{4CCEF5ED-F863-4312-9EC3-140F5F6F8CF8}" dt="2025-05-16T08:12:34.751" v="0"/>
        <pc:sldMkLst>
          <pc:docMk/>
          <pc:sldMk cId="1398695221" sldId="284"/>
        </pc:sldMkLst>
        <pc:spChg chg="mod">
          <ac:chgData name="Alfred Smith" userId="3c60a3631c0db8ad" providerId="LiveId" clId="{4CCEF5ED-F863-4312-9EC3-140F5F6F8CF8}" dt="2025-05-16T08:12:34.751" v="0"/>
          <ac:spMkLst>
            <pc:docMk/>
            <pc:sldMk cId="1398695221" sldId="284"/>
            <ac:spMk id="3" creationId="{66C60E72-0E06-0154-F762-DD50E49046A5}"/>
          </ac:spMkLst>
        </pc:spChg>
      </pc:sldChg>
    </pc:docChg>
  </pc:docChgLst>
  <pc:docChgLst>
    <pc:chgData name="Leonie Smith" userId="fed1330f33f5650e" providerId="LiveId" clId="{53EFD6DB-DE55-4355-9AC0-49E007196E94}"/>
    <pc:docChg chg="undo custSel addSld delSld modSld sldOrd">
      <pc:chgData name="Leonie Smith" userId="fed1330f33f5650e" providerId="LiveId" clId="{53EFD6DB-DE55-4355-9AC0-49E007196E94}" dt="2022-11-21T08:15:29.594" v="129" actId="20577"/>
      <pc:docMkLst>
        <pc:docMk/>
      </pc:docMkLst>
      <pc:sldChg chg="addSp modSp modNotesTx">
        <pc:chgData name="Leonie Smith" userId="fed1330f33f5650e" providerId="LiveId" clId="{53EFD6DB-DE55-4355-9AC0-49E007196E94}" dt="2022-11-04T04:58:19.263" v="45" actId="5793"/>
        <pc:sldMkLst>
          <pc:docMk/>
          <pc:sldMk cId="1499918570" sldId="257"/>
        </pc:sldMkLst>
      </pc:sldChg>
      <pc:sldChg chg="addSp modSp mod">
        <pc:chgData name="Leonie Smith" userId="fed1330f33f5650e" providerId="LiveId" clId="{53EFD6DB-DE55-4355-9AC0-49E007196E94}" dt="2022-11-21T07:54:50.539" v="50" actId="207"/>
        <pc:sldMkLst>
          <pc:docMk/>
          <pc:sldMk cId="3788111665" sldId="258"/>
        </pc:sldMkLst>
      </pc:sldChg>
      <pc:sldChg chg="addSp modSp">
        <pc:chgData name="Leonie Smith" userId="fed1330f33f5650e" providerId="LiveId" clId="{53EFD6DB-DE55-4355-9AC0-49E007196E94}" dt="2022-11-01T06:12:00.613" v="1"/>
        <pc:sldMkLst>
          <pc:docMk/>
          <pc:sldMk cId="454763615" sldId="259"/>
        </pc:sldMkLst>
      </pc:sldChg>
      <pc:sldChg chg="addSp delSp modSp">
        <pc:chgData name="Leonie Smith" userId="fed1330f33f5650e" providerId="LiveId" clId="{53EFD6DB-DE55-4355-9AC0-49E007196E94}" dt="2022-11-21T07:55:25.845" v="57"/>
        <pc:sldMkLst>
          <pc:docMk/>
          <pc:sldMk cId="2346136586" sldId="260"/>
        </pc:sldMkLst>
      </pc:sldChg>
      <pc:sldChg chg="addSp delSp modSp">
        <pc:chgData name="Leonie Smith" userId="fed1330f33f5650e" providerId="LiveId" clId="{53EFD6DB-DE55-4355-9AC0-49E007196E94}" dt="2022-11-04T04:55:40.758" v="41"/>
        <pc:sldMkLst>
          <pc:docMk/>
          <pc:sldMk cId="4037329247" sldId="261"/>
        </pc:sldMkLst>
      </pc:sldChg>
      <pc:sldChg chg="addSp modSp">
        <pc:chgData name="Leonie Smith" userId="fed1330f33f5650e" providerId="LiveId" clId="{53EFD6DB-DE55-4355-9AC0-49E007196E94}" dt="2022-11-01T06:18:51.304" v="6"/>
        <pc:sldMkLst>
          <pc:docMk/>
          <pc:sldMk cId="641208035" sldId="263"/>
        </pc:sldMkLst>
      </pc:sldChg>
      <pc:sldChg chg="addSp delSp modSp">
        <pc:chgData name="Leonie Smith" userId="fed1330f33f5650e" providerId="LiveId" clId="{53EFD6DB-DE55-4355-9AC0-49E007196E94}" dt="2022-11-01T06:25:22.541" v="15"/>
        <pc:sldMkLst>
          <pc:docMk/>
          <pc:sldMk cId="4044745628" sldId="264"/>
        </pc:sldMkLst>
      </pc:sldChg>
      <pc:sldChg chg="del">
        <pc:chgData name="Leonie Smith" userId="fed1330f33f5650e" providerId="LiveId" clId="{53EFD6DB-DE55-4355-9AC0-49E007196E94}" dt="2022-11-01T06:25:58.154" v="16" actId="2696"/>
        <pc:sldMkLst>
          <pc:docMk/>
          <pc:sldMk cId="978260341" sldId="265"/>
        </pc:sldMkLst>
      </pc:sldChg>
      <pc:sldChg chg="addSp delSp modSp ord">
        <pc:chgData name="Leonie Smith" userId="fed1330f33f5650e" providerId="LiveId" clId="{53EFD6DB-DE55-4355-9AC0-49E007196E94}" dt="2022-11-01T06:29:31.316" v="25"/>
        <pc:sldMkLst>
          <pc:docMk/>
          <pc:sldMk cId="3575870363" sldId="266"/>
        </pc:sldMkLst>
      </pc:sldChg>
      <pc:sldChg chg="addSp delSp modSp">
        <pc:chgData name="Leonie Smith" userId="fed1330f33f5650e" providerId="LiveId" clId="{53EFD6DB-DE55-4355-9AC0-49E007196E94}" dt="2022-11-01T06:31:32.268" v="27"/>
        <pc:sldMkLst>
          <pc:docMk/>
          <pc:sldMk cId="4017137865" sldId="267"/>
        </pc:sldMkLst>
      </pc:sldChg>
      <pc:sldChg chg="addSp delSp modSp">
        <pc:chgData name="Leonie Smith" userId="fed1330f33f5650e" providerId="LiveId" clId="{53EFD6DB-DE55-4355-9AC0-49E007196E94}" dt="2022-11-01T06:33:46.233" v="31"/>
        <pc:sldMkLst>
          <pc:docMk/>
          <pc:sldMk cId="3137811553" sldId="268"/>
        </pc:sldMkLst>
      </pc:sldChg>
      <pc:sldChg chg="addSp delSp modSp">
        <pc:chgData name="Leonie Smith" userId="fed1330f33f5650e" providerId="LiveId" clId="{53EFD6DB-DE55-4355-9AC0-49E007196E94}" dt="2022-11-01T06:36:12.880" v="34"/>
        <pc:sldMkLst>
          <pc:docMk/>
          <pc:sldMk cId="100491716" sldId="269"/>
        </pc:sldMkLst>
      </pc:sldChg>
      <pc:sldChg chg="addSp modSp">
        <pc:chgData name="Leonie Smith" userId="fed1330f33f5650e" providerId="LiveId" clId="{53EFD6DB-DE55-4355-9AC0-49E007196E94}" dt="2022-11-21T07:55:02.812" v="51"/>
        <pc:sldMkLst>
          <pc:docMk/>
          <pc:sldMk cId="4120481681" sldId="270"/>
        </pc:sldMkLst>
      </pc:sldChg>
      <pc:sldChg chg="addSp modSp mod">
        <pc:chgData name="Leonie Smith" userId="fed1330f33f5650e" providerId="LiveId" clId="{53EFD6DB-DE55-4355-9AC0-49E007196E94}" dt="2022-11-21T08:12:32.571" v="106" actId="20577"/>
        <pc:sldMkLst>
          <pc:docMk/>
          <pc:sldMk cId="939110669" sldId="271"/>
        </pc:sldMkLst>
      </pc:sldChg>
      <pc:sldChg chg="addSp modSp mod">
        <pc:chgData name="Leonie Smith" userId="fed1330f33f5650e" providerId="LiveId" clId="{53EFD6DB-DE55-4355-9AC0-49E007196E94}" dt="2022-11-21T08:12:43.824" v="111" actId="20577"/>
        <pc:sldMkLst>
          <pc:docMk/>
          <pc:sldMk cId="4024569785" sldId="272"/>
        </pc:sldMkLst>
      </pc:sldChg>
      <pc:sldChg chg="addSp modSp mod">
        <pc:chgData name="Leonie Smith" userId="fed1330f33f5650e" providerId="LiveId" clId="{53EFD6DB-DE55-4355-9AC0-49E007196E94}" dt="2022-11-21T08:12:53.927" v="113" actId="20577"/>
        <pc:sldMkLst>
          <pc:docMk/>
          <pc:sldMk cId="2168401200" sldId="274"/>
        </pc:sldMkLst>
      </pc:sldChg>
      <pc:sldChg chg="addSp modSp mod ord">
        <pc:chgData name="Leonie Smith" userId="fed1330f33f5650e" providerId="LiveId" clId="{53EFD6DB-DE55-4355-9AC0-49E007196E94}" dt="2022-11-21T08:13:38.386" v="115" actId="20577"/>
        <pc:sldMkLst>
          <pc:docMk/>
          <pc:sldMk cId="2996969115" sldId="275"/>
        </pc:sldMkLst>
      </pc:sldChg>
      <pc:sldChg chg="modSp add mod">
        <pc:chgData name="Leonie Smith" userId="fed1330f33f5650e" providerId="LiveId" clId="{53EFD6DB-DE55-4355-9AC0-49E007196E94}" dt="2022-11-21T08:14:15.517" v="122" actId="20577"/>
        <pc:sldMkLst>
          <pc:docMk/>
          <pc:sldMk cId="1076335118" sldId="276"/>
        </pc:sldMkLst>
      </pc:sldChg>
      <pc:sldChg chg="addSp delSp modSp add del mod ord">
        <pc:chgData name="Leonie Smith" userId="fed1330f33f5650e" providerId="LiveId" clId="{53EFD6DB-DE55-4355-9AC0-49E007196E94}" dt="2022-11-21T08:01:17.456" v="85" actId="2696"/>
        <pc:sldMkLst>
          <pc:docMk/>
          <pc:sldMk cId="2390376940" sldId="276"/>
        </pc:sldMkLst>
      </pc:sldChg>
      <pc:sldChg chg="addSp delSp modSp mod">
        <pc:chgData name="Leonie Smith" userId="fed1330f33f5650e" providerId="LiveId" clId="{53EFD6DB-DE55-4355-9AC0-49E007196E94}" dt="2022-11-21T08:13:53.820" v="118" actId="1076"/>
        <pc:sldMkLst>
          <pc:docMk/>
          <pc:sldMk cId="4265919077" sldId="277"/>
        </pc:sldMkLst>
      </pc:sldChg>
      <pc:sldChg chg="addSp modSp mod">
        <pc:chgData name="Leonie Smith" userId="fed1330f33f5650e" providerId="LiveId" clId="{53EFD6DB-DE55-4355-9AC0-49E007196E94}" dt="2022-11-21T08:14:04.721" v="120" actId="20577"/>
        <pc:sldMkLst>
          <pc:docMk/>
          <pc:sldMk cId="210266664" sldId="278"/>
        </pc:sldMkLst>
      </pc:sldChg>
      <pc:sldChg chg="del">
        <pc:chgData name="Leonie Smith" userId="fed1330f33f5650e" providerId="LiveId" clId="{53EFD6DB-DE55-4355-9AC0-49E007196E94}" dt="2022-11-21T08:02:35.724" v="90" actId="2696"/>
        <pc:sldMkLst>
          <pc:docMk/>
          <pc:sldMk cId="888433145" sldId="279"/>
        </pc:sldMkLst>
      </pc:sldChg>
      <pc:sldChg chg="addSp modSp mod">
        <pc:chgData name="Leonie Smith" userId="fed1330f33f5650e" providerId="LiveId" clId="{53EFD6DB-DE55-4355-9AC0-49E007196E94}" dt="2022-11-21T08:14:35.764" v="127" actId="20577"/>
        <pc:sldMkLst>
          <pc:docMk/>
          <pc:sldMk cId="791300187" sldId="280"/>
        </pc:sldMkLst>
      </pc:sldChg>
      <pc:sldChg chg="addSp delSp modSp">
        <pc:chgData name="Leonie Smith" userId="fed1330f33f5650e" providerId="LiveId" clId="{53EFD6DB-DE55-4355-9AC0-49E007196E94}" dt="2022-11-01T06:37:56.803" v="36"/>
        <pc:sldMkLst>
          <pc:docMk/>
          <pc:sldMk cId="4248603229" sldId="283"/>
        </pc:sldMkLst>
      </pc:sldChg>
      <pc:sldChg chg="addSp modSp mod">
        <pc:chgData name="Leonie Smith" userId="fed1330f33f5650e" providerId="LiveId" clId="{53EFD6DB-DE55-4355-9AC0-49E007196E94}" dt="2022-11-21T08:15:29.594" v="129" actId="20577"/>
        <pc:sldMkLst>
          <pc:docMk/>
          <pc:sldMk cId="1398695221" sldId="284"/>
        </pc:sldMkLst>
      </pc:sldChg>
      <pc:sldChg chg="del">
        <pc:chgData name="Leonie Smith" userId="fed1330f33f5650e" providerId="LiveId" clId="{53EFD6DB-DE55-4355-9AC0-49E007196E94}" dt="2022-11-01T06:39:37.741" v="37" actId="2696"/>
        <pc:sldMkLst>
          <pc:docMk/>
          <pc:sldMk cId="3243063018" sldId="285"/>
        </pc:sldMkLst>
      </pc:sldChg>
      <pc:sldChg chg="del">
        <pc:chgData name="Leonie Smith" userId="fed1330f33f5650e" providerId="LiveId" clId="{53EFD6DB-DE55-4355-9AC0-49E007196E94}" dt="2022-11-01T06:39:39.171" v="38" actId="2696"/>
        <pc:sldMkLst>
          <pc:docMk/>
          <pc:sldMk cId="1655400729" sldId="286"/>
        </pc:sldMkLst>
      </pc:sldChg>
      <pc:sldChg chg="del">
        <pc:chgData name="Leonie Smith" userId="fed1330f33f5650e" providerId="LiveId" clId="{53EFD6DB-DE55-4355-9AC0-49E007196E94}" dt="2022-11-01T06:39:40.449" v="39" actId="2696"/>
        <pc:sldMkLst>
          <pc:docMk/>
          <pc:sldMk cId="3744952146" sldId="287"/>
        </pc:sldMkLst>
      </pc:sldChg>
      <pc:sldChg chg="del">
        <pc:chgData name="Leonie Smith" userId="fed1330f33f5650e" providerId="LiveId" clId="{53EFD6DB-DE55-4355-9AC0-49E007196E94}" dt="2022-11-01T06:39:41.597" v="40" actId="2696"/>
        <pc:sldMkLst>
          <pc:docMk/>
          <pc:sldMk cId="324413449" sldId="288"/>
        </pc:sldMkLst>
      </pc:sldChg>
    </pc:docChg>
  </pc:docChgLst>
  <pc:docChgLst>
    <pc:chgData name="Alfred Smith" userId="3c60a3631c0db8ad" providerId="LiveId" clId="{6FECC4CB-3705-4E2B-BDDD-AD4EAB56B3F8}"/>
    <pc:docChg chg="undo custSel modSld">
      <pc:chgData name="Alfred Smith" userId="3c60a3631c0db8ad" providerId="LiveId" clId="{6FECC4CB-3705-4E2B-BDDD-AD4EAB56B3F8}" dt="2025-04-29T08:51:54.820" v="24"/>
      <pc:docMkLst>
        <pc:docMk/>
      </pc:docMkLst>
      <pc:sldChg chg="addSp delSp modSp mod">
        <pc:chgData name="Alfred Smith" userId="3c60a3631c0db8ad" providerId="LiveId" clId="{6FECC4CB-3705-4E2B-BDDD-AD4EAB56B3F8}" dt="2025-04-16T09:14:05.825" v="3"/>
        <pc:sldMkLst>
          <pc:docMk/>
          <pc:sldMk cId="1499918570" sldId="257"/>
        </pc:sldMkLst>
        <pc:spChg chg="add mod">
          <ac:chgData name="Alfred Smith" userId="3c60a3631c0db8ad" providerId="LiveId" clId="{6FECC4CB-3705-4E2B-BDDD-AD4EAB56B3F8}" dt="2025-04-16T09:14:05.825" v="3"/>
          <ac:spMkLst>
            <pc:docMk/>
            <pc:sldMk cId="1499918570" sldId="257"/>
            <ac:spMk id="8" creationId="{A0FD00F3-44F7-A673-F90C-CD93F81617C9}"/>
          </ac:spMkLst>
        </pc:spChg>
      </pc:sldChg>
      <pc:sldChg chg="modSp">
        <pc:chgData name="Alfred Smith" userId="3c60a3631c0db8ad" providerId="LiveId" clId="{6FECC4CB-3705-4E2B-BDDD-AD4EAB56B3F8}" dt="2025-04-29T08:46:00.574" v="4"/>
        <pc:sldMkLst>
          <pc:docMk/>
          <pc:sldMk cId="3788111665" sldId="258"/>
        </pc:sldMkLst>
        <pc:spChg chg="mod">
          <ac:chgData name="Alfred Smith" userId="3c60a3631c0db8ad" providerId="LiveId" clId="{6FECC4CB-3705-4E2B-BDDD-AD4EAB56B3F8}" dt="2025-04-29T08:46:00.574" v="4"/>
          <ac:spMkLst>
            <pc:docMk/>
            <pc:sldMk cId="3788111665" sldId="258"/>
            <ac:spMk id="2" creationId="{68A16169-DC7E-0578-F10A-B12F351120A9}"/>
          </ac:spMkLst>
        </pc:spChg>
      </pc:sldChg>
      <pc:sldChg chg="modSp">
        <pc:chgData name="Alfred Smith" userId="3c60a3631c0db8ad" providerId="LiveId" clId="{6FECC4CB-3705-4E2B-BDDD-AD4EAB56B3F8}" dt="2025-04-29T08:46:00.574" v="4"/>
        <pc:sldMkLst>
          <pc:docMk/>
          <pc:sldMk cId="454763615" sldId="259"/>
        </pc:sldMkLst>
        <pc:spChg chg="mod">
          <ac:chgData name="Alfred Smith" userId="3c60a3631c0db8ad" providerId="LiveId" clId="{6FECC4CB-3705-4E2B-BDDD-AD4EAB56B3F8}" dt="2025-04-29T08:46:00.574" v="4"/>
          <ac:spMkLst>
            <pc:docMk/>
            <pc:sldMk cId="454763615" sldId="259"/>
            <ac:spMk id="3" creationId="{A58184BD-88F1-BA02-40C1-D8403D0EEC0D}"/>
          </ac:spMkLst>
        </pc:spChg>
      </pc:sldChg>
      <pc:sldChg chg="modSp mod">
        <pc:chgData name="Alfred Smith" userId="3c60a3631c0db8ad" providerId="LiveId" clId="{6FECC4CB-3705-4E2B-BDDD-AD4EAB56B3F8}" dt="2025-04-29T08:47:41.329" v="6"/>
        <pc:sldMkLst>
          <pc:docMk/>
          <pc:sldMk cId="2346136586" sldId="260"/>
        </pc:sldMkLst>
        <pc:spChg chg="mod">
          <ac:chgData name="Alfred Smith" userId="3c60a3631c0db8ad" providerId="LiveId" clId="{6FECC4CB-3705-4E2B-BDDD-AD4EAB56B3F8}" dt="2025-04-29T08:47:41.329" v="6"/>
          <ac:spMkLst>
            <pc:docMk/>
            <pc:sldMk cId="2346136586" sldId="260"/>
            <ac:spMk id="3" creationId="{A58184BD-88F1-BA02-40C1-D8403D0EEC0D}"/>
          </ac:spMkLst>
        </pc:spChg>
      </pc:sldChg>
      <pc:sldChg chg="modSp mod">
        <pc:chgData name="Alfred Smith" userId="3c60a3631c0db8ad" providerId="LiveId" clId="{6FECC4CB-3705-4E2B-BDDD-AD4EAB56B3F8}" dt="2025-04-29T08:48:22.516" v="8"/>
        <pc:sldMkLst>
          <pc:docMk/>
          <pc:sldMk cId="4037329247" sldId="261"/>
        </pc:sldMkLst>
        <pc:spChg chg="mod">
          <ac:chgData name="Alfred Smith" userId="3c60a3631c0db8ad" providerId="LiveId" clId="{6FECC4CB-3705-4E2B-BDDD-AD4EAB56B3F8}" dt="2025-04-29T08:48:22.516" v="8"/>
          <ac:spMkLst>
            <pc:docMk/>
            <pc:sldMk cId="4037329247" sldId="261"/>
            <ac:spMk id="3" creationId="{A58184BD-88F1-BA02-40C1-D8403D0EEC0D}"/>
          </ac:spMkLst>
        </pc:spChg>
      </pc:sldChg>
      <pc:sldChg chg="modSp mod">
        <pc:chgData name="Alfred Smith" userId="3c60a3631c0db8ad" providerId="LiveId" clId="{6FECC4CB-3705-4E2B-BDDD-AD4EAB56B3F8}" dt="2025-04-29T08:48:49.587" v="10"/>
        <pc:sldMkLst>
          <pc:docMk/>
          <pc:sldMk cId="641208035" sldId="263"/>
        </pc:sldMkLst>
        <pc:spChg chg="mod">
          <ac:chgData name="Alfred Smith" userId="3c60a3631c0db8ad" providerId="LiveId" clId="{6FECC4CB-3705-4E2B-BDDD-AD4EAB56B3F8}" dt="2025-04-29T08:48:49.587" v="10"/>
          <ac:spMkLst>
            <pc:docMk/>
            <pc:sldMk cId="641208035" sldId="263"/>
            <ac:spMk id="3" creationId="{A58184BD-88F1-BA02-40C1-D8403D0EEC0D}"/>
          </ac:spMkLst>
        </pc:spChg>
      </pc:sldChg>
      <pc:sldChg chg="modSp mod">
        <pc:chgData name="Alfred Smith" userId="3c60a3631c0db8ad" providerId="LiveId" clId="{6FECC4CB-3705-4E2B-BDDD-AD4EAB56B3F8}" dt="2025-04-29T08:49:31.991" v="12"/>
        <pc:sldMkLst>
          <pc:docMk/>
          <pc:sldMk cId="4044745628" sldId="264"/>
        </pc:sldMkLst>
        <pc:spChg chg="mod">
          <ac:chgData name="Alfred Smith" userId="3c60a3631c0db8ad" providerId="LiveId" clId="{6FECC4CB-3705-4E2B-BDDD-AD4EAB56B3F8}" dt="2025-04-29T08:49:31.991" v="12"/>
          <ac:spMkLst>
            <pc:docMk/>
            <pc:sldMk cId="4044745628" sldId="264"/>
            <ac:spMk id="3" creationId="{A58184BD-88F1-BA02-40C1-D8403D0EEC0D}"/>
          </ac:spMkLst>
        </pc:spChg>
      </pc:sldChg>
      <pc:sldChg chg="modSp mod">
        <pc:chgData name="Alfred Smith" userId="3c60a3631c0db8ad" providerId="LiveId" clId="{6FECC4CB-3705-4E2B-BDDD-AD4EAB56B3F8}" dt="2025-04-29T08:49:58.067" v="14"/>
        <pc:sldMkLst>
          <pc:docMk/>
          <pc:sldMk cId="3575870363" sldId="266"/>
        </pc:sldMkLst>
        <pc:spChg chg="mod">
          <ac:chgData name="Alfred Smith" userId="3c60a3631c0db8ad" providerId="LiveId" clId="{6FECC4CB-3705-4E2B-BDDD-AD4EAB56B3F8}" dt="2025-04-29T08:49:58.067" v="14"/>
          <ac:spMkLst>
            <pc:docMk/>
            <pc:sldMk cId="3575870363" sldId="266"/>
            <ac:spMk id="3" creationId="{A58184BD-88F1-BA02-40C1-D8403D0EEC0D}"/>
          </ac:spMkLst>
        </pc:spChg>
      </pc:sldChg>
      <pc:sldChg chg="modSp mod">
        <pc:chgData name="Alfred Smith" userId="3c60a3631c0db8ad" providerId="LiveId" clId="{6FECC4CB-3705-4E2B-BDDD-AD4EAB56B3F8}" dt="2025-04-29T08:50:36.548" v="16"/>
        <pc:sldMkLst>
          <pc:docMk/>
          <pc:sldMk cId="4017137865" sldId="267"/>
        </pc:sldMkLst>
        <pc:spChg chg="mod">
          <ac:chgData name="Alfred Smith" userId="3c60a3631c0db8ad" providerId="LiveId" clId="{6FECC4CB-3705-4E2B-BDDD-AD4EAB56B3F8}" dt="2025-04-29T08:50:36.548" v="16"/>
          <ac:spMkLst>
            <pc:docMk/>
            <pc:sldMk cId="4017137865" sldId="267"/>
            <ac:spMk id="3" creationId="{A58184BD-88F1-BA02-40C1-D8403D0EEC0D}"/>
          </ac:spMkLst>
        </pc:spChg>
      </pc:sldChg>
      <pc:sldChg chg="modSp mod">
        <pc:chgData name="Alfred Smith" userId="3c60a3631c0db8ad" providerId="LiveId" clId="{6FECC4CB-3705-4E2B-BDDD-AD4EAB56B3F8}" dt="2025-04-29T08:51:03.976" v="18"/>
        <pc:sldMkLst>
          <pc:docMk/>
          <pc:sldMk cId="3137811553" sldId="268"/>
        </pc:sldMkLst>
        <pc:spChg chg="mod">
          <ac:chgData name="Alfred Smith" userId="3c60a3631c0db8ad" providerId="LiveId" clId="{6FECC4CB-3705-4E2B-BDDD-AD4EAB56B3F8}" dt="2025-04-29T08:51:03.976" v="18"/>
          <ac:spMkLst>
            <pc:docMk/>
            <pc:sldMk cId="3137811553" sldId="268"/>
            <ac:spMk id="3" creationId="{A58184BD-88F1-BA02-40C1-D8403D0EEC0D}"/>
          </ac:spMkLst>
        </pc:spChg>
      </pc:sldChg>
      <pc:sldChg chg="modSp mod">
        <pc:chgData name="Alfred Smith" userId="3c60a3631c0db8ad" providerId="LiveId" clId="{6FECC4CB-3705-4E2B-BDDD-AD4EAB56B3F8}" dt="2025-04-29T08:51:29.968" v="20"/>
        <pc:sldMkLst>
          <pc:docMk/>
          <pc:sldMk cId="100491716" sldId="269"/>
        </pc:sldMkLst>
        <pc:spChg chg="mod">
          <ac:chgData name="Alfred Smith" userId="3c60a3631c0db8ad" providerId="LiveId" clId="{6FECC4CB-3705-4E2B-BDDD-AD4EAB56B3F8}" dt="2025-04-29T08:51:29.968" v="20"/>
          <ac:spMkLst>
            <pc:docMk/>
            <pc:sldMk cId="100491716" sldId="269"/>
            <ac:spMk id="3" creationId="{A58184BD-88F1-BA02-40C1-D8403D0EEC0D}"/>
          </ac:spMkLst>
        </pc:spChg>
      </pc:sldChg>
      <pc:sldChg chg="modSp">
        <pc:chgData name="Alfred Smith" userId="3c60a3631c0db8ad" providerId="LiveId" clId="{6FECC4CB-3705-4E2B-BDDD-AD4EAB56B3F8}" dt="2025-04-29T08:46:00.574" v="4"/>
        <pc:sldMkLst>
          <pc:docMk/>
          <pc:sldMk cId="4120481681" sldId="270"/>
        </pc:sldMkLst>
        <pc:spChg chg="mod">
          <ac:chgData name="Alfred Smith" userId="3c60a3631c0db8ad" providerId="LiveId" clId="{6FECC4CB-3705-4E2B-BDDD-AD4EAB56B3F8}" dt="2025-04-29T08:46:00.574" v="4"/>
          <ac:spMkLst>
            <pc:docMk/>
            <pc:sldMk cId="4120481681" sldId="270"/>
            <ac:spMk id="3" creationId="{784FDFA4-88EC-5B30-F9C0-5591DFF6E6D7}"/>
          </ac:spMkLst>
        </pc:spChg>
      </pc:sldChg>
      <pc:sldChg chg="modSp">
        <pc:chgData name="Alfred Smith" userId="3c60a3631c0db8ad" providerId="LiveId" clId="{6FECC4CB-3705-4E2B-BDDD-AD4EAB56B3F8}" dt="2025-04-29T08:46:00.574" v="4"/>
        <pc:sldMkLst>
          <pc:docMk/>
          <pc:sldMk cId="939110669" sldId="271"/>
        </pc:sldMkLst>
        <pc:spChg chg="mod">
          <ac:chgData name="Alfred Smith" userId="3c60a3631c0db8ad" providerId="LiveId" clId="{6FECC4CB-3705-4E2B-BDDD-AD4EAB56B3F8}" dt="2025-04-29T08:46:00.574" v="4"/>
          <ac:spMkLst>
            <pc:docMk/>
            <pc:sldMk cId="939110669" sldId="271"/>
            <ac:spMk id="2" creationId="{CCBB6BDD-26E8-38E6-249D-E56948FAD987}"/>
          </ac:spMkLst>
        </pc:spChg>
      </pc:sldChg>
      <pc:sldChg chg="modSp">
        <pc:chgData name="Alfred Smith" userId="3c60a3631c0db8ad" providerId="LiveId" clId="{6FECC4CB-3705-4E2B-BDDD-AD4EAB56B3F8}" dt="2025-04-29T08:46:00.574" v="4"/>
        <pc:sldMkLst>
          <pc:docMk/>
          <pc:sldMk cId="4024569785" sldId="272"/>
        </pc:sldMkLst>
        <pc:spChg chg="mod">
          <ac:chgData name="Alfred Smith" userId="3c60a3631c0db8ad" providerId="LiveId" clId="{6FECC4CB-3705-4E2B-BDDD-AD4EAB56B3F8}" dt="2025-04-29T08:46:00.574" v="4"/>
          <ac:spMkLst>
            <pc:docMk/>
            <pc:sldMk cId="4024569785" sldId="272"/>
            <ac:spMk id="2" creationId="{B0E717E3-E049-C566-DF34-BEB30A8EBB07}"/>
          </ac:spMkLst>
        </pc:spChg>
      </pc:sldChg>
      <pc:sldChg chg="modSp">
        <pc:chgData name="Alfred Smith" userId="3c60a3631c0db8ad" providerId="LiveId" clId="{6FECC4CB-3705-4E2B-BDDD-AD4EAB56B3F8}" dt="2025-04-29T08:46:00.574" v="4"/>
        <pc:sldMkLst>
          <pc:docMk/>
          <pc:sldMk cId="2168401200" sldId="274"/>
        </pc:sldMkLst>
        <pc:spChg chg="mod">
          <ac:chgData name="Alfred Smith" userId="3c60a3631c0db8ad" providerId="LiveId" clId="{6FECC4CB-3705-4E2B-BDDD-AD4EAB56B3F8}" dt="2025-04-29T08:46:00.574" v="4"/>
          <ac:spMkLst>
            <pc:docMk/>
            <pc:sldMk cId="2168401200" sldId="274"/>
            <ac:spMk id="2" creationId="{592B1810-38BB-0C37-B702-FEF714DFCE54}"/>
          </ac:spMkLst>
        </pc:spChg>
      </pc:sldChg>
      <pc:sldChg chg="modSp">
        <pc:chgData name="Alfred Smith" userId="3c60a3631c0db8ad" providerId="LiveId" clId="{6FECC4CB-3705-4E2B-BDDD-AD4EAB56B3F8}" dt="2025-04-29T08:46:00.574" v="4"/>
        <pc:sldMkLst>
          <pc:docMk/>
          <pc:sldMk cId="2996969115" sldId="275"/>
        </pc:sldMkLst>
        <pc:spChg chg="mod">
          <ac:chgData name="Alfred Smith" userId="3c60a3631c0db8ad" providerId="LiveId" clId="{6FECC4CB-3705-4E2B-BDDD-AD4EAB56B3F8}" dt="2025-04-29T08:46:00.574" v="4"/>
          <ac:spMkLst>
            <pc:docMk/>
            <pc:sldMk cId="2996969115" sldId="275"/>
            <ac:spMk id="2" creationId="{87D4FCFB-F718-3347-6286-DE75C109664D}"/>
          </ac:spMkLst>
        </pc:spChg>
      </pc:sldChg>
      <pc:sldChg chg="modSp">
        <pc:chgData name="Alfred Smith" userId="3c60a3631c0db8ad" providerId="LiveId" clId="{6FECC4CB-3705-4E2B-BDDD-AD4EAB56B3F8}" dt="2025-04-29T08:46:00.574" v="4"/>
        <pc:sldMkLst>
          <pc:docMk/>
          <pc:sldMk cId="1076335118" sldId="276"/>
        </pc:sldMkLst>
        <pc:spChg chg="mod">
          <ac:chgData name="Alfred Smith" userId="3c60a3631c0db8ad" providerId="LiveId" clId="{6FECC4CB-3705-4E2B-BDDD-AD4EAB56B3F8}" dt="2025-04-29T08:46:00.574" v="4"/>
          <ac:spMkLst>
            <pc:docMk/>
            <pc:sldMk cId="1076335118" sldId="276"/>
            <ac:spMk id="2" creationId="{80D42983-8F2B-2183-56F3-AE44CF69399D}"/>
          </ac:spMkLst>
        </pc:spChg>
      </pc:sldChg>
      <pc:sldChg chg="modSp">
        <pc:chgData name="Alfred Smith" userId="3c60a3631c0db8ad" providerId="LiveId" clId="{6FECC4CB-3705-4E2B-BDDD-AD4EAB56B3F8}" dt="2025-04-29T08:46:00.574" v="4"/>
        <pc:sldMkLst>
          <pc:docMk/>
          <pc:sldMk cId="4265919077" sldId="277"/>
        </pc:sldMkLst>
        <pc:spChg chg="mod">
          <ac:chgData name="Alfred Smith" userId="3c60a3631c0db8ad" providerId="LiveId" clId="{6FECC4CB-3705-4E2B-BDDD-AD4EAB56B3F8}" dt="2025-04-29T08:46:00.574" v="4"/>
          <ac:spMkLst>
            <pc:docMk/>
            <pc:sldMk cId="4265919077" sldId="277"/>
            <ac:spMk id="6" creationId="{76B768AE-B049-3339-33A4-FB02C198002C}"/>
          </ac:spMkLst>
        </pc:spChg>
      </pc:sldChg>
      <pc:sldChg chg="modSp">
        <pc:chgData name="Alfred Smith" userId="3c60a3631c0db8ad" providerId="LiveId" clId="{6FECC4CB-3705-4E2B-BDDD-AD4EAB56B3F8}" dt="2025-04-29T08:46:00.574" v="4"/>
        <pc:sldMkLst>
          <pc:docMk/>
          <pc:sldMk cId="210266664" sldId="278"/>
        </pc:sldMkLst>
        <pc:spChg chg="mod">
          <ac:chgData name="Alfred Smith" userId="3c60a3631c0db8ad" providerId="LiveId" clId="{6FECC4CB-3705-4E2B-BDDD-AD4EAB56B3F8}" dt="2025-04-29T08:46:00.574" v="4"/>
          <ac:spMkLst>
            <pc:docMk/>
            <pc:sldMk cId="210266664" sldId="278"/>
            <ac:spMk id="4" creationId="{ED628613-5A79-054A-A44B-4450B8A658B4}"/>
          </ac:spMkLst>
        </pc:spChg>
      </pc:sldChg>
      <pc:sldChg chg="modSp">
        <pc:chgData name="Alfred Smith" userId="3c60a3631c0db8ad" providerId="LiveId" clId="{6FECC4CB-3705-4E2B-BDDD-AD4EAB56B3F8}" dt="2025-04-29T08:46:00.574" v="4"/>
        <pc:sldMkLst>
          <pc:docMk/>
          <pc:sldMk cId="791300187" sldId="280"/>
        </pc:sldMkLst>
        <pc:spChg chg="mod">
          <ac:chgData name="Alfred Smith" userId="3c60a3631c0db8ad" providerId="LiveId" clId="{6FECC4CB-3705-4E2B-BDDD-AD4EAB56B3F8}" dt="2025-04-29T08:46:00.574" v="4"/>
          <ac:spMkLst>
            <pc:docMk/>
            <pc:sldMk cId="791300187" sldId="280"/>
            <ac:spMk id="4" creationId="{D12BA38C-D202-96F8-9088-8528FB398ECD}"/>
          </ac:spMkLst>
        </pc:spChg>
      </pc:sldChg>
      <pc:sldChg chg="modSp mod">
        <pc:chgData name="Alfred Smith" userId="3c60a3631c0db8ad" providerId="LiveId" clId="{6FECC4CB-3705-4E2B-BDDD-AD4EAB56B3F8}" dt="2025-04-29T08:51:54.820" v="24"/>
        <pc:sldMkLst>
          <pc:docMk/>
          <pc:sldMk cId="4248603229" sldId="283"/>
        </pc:sldMkLst>
        <pc:spChg chg="mod">
          <ac:chgData name="Alfred Smith" userId="3c60a3631c0db8ad" providerId="LiveId" clId="{6FECC4CB-3705-4E2B-BDDD-AD4EAB56B3F8}" dt="2025-04-29T08:51:54.820" v="24"/>
          <ac:spMkLst>
            <pc:docMk/>
            <pc:sldMk cId="4248603229" sldId="283"/>
            <ac:spMk id="3" creationId="{A58184BD-88F1-BA02-40C1-D8403D0EEC0D}"/>
          </ac:spMkLst>
        </pc:spChg>
      </pc:sldChg>
      <pc:sldChg chg="modSp">
        <pc:chgData name="Alfred Smith" userId="3c60a3631c0db8ad" providerId="LiveId" clId="{6FECC4CB-3705-4E2B-BDDD-AD4EAB56B3F8}" dt="2025-04-29T08:46:00.574" v="4"/>
        <pc:sldMkLst>
          <pc:docMk/>
          <pc:sldMk cId="1398695221" sldId="284"/>
        </pc:sldMkLst>
        <pc:spChg chg="mod">
          <ac:chgData name="Alfred Smith" userId="3c60a3631c0db8ad" providerId="LiveId" clId="{6FECC4CB-3705-4E2B-BDDD-AD4EAB56B3F8}" dt="2025-04-29T08:46:00.574" v="4"/>
          <ac:spMkLst>
            <pc:docMk/>
            <pc:sldMk cId="1398695221" sldId="284"/>
            <ac:spMk id="3" creationId="{66C60E72-0E06-0154-F762-DD50E49046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36 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36-3</a:t>
            </a:r>
          </a:p>
        </p:txBody>
      </p:sp>
      <p:pic>
        <p:nvPicPr>
          <p:cNvPr id="7" name="Audio 6">
            <a:hlinkClick r:id="" action="ppaction://media"/>
            <a:extLst>
              <a:ext uri="{FF2B5EF4-FFF2-40B4-BE49-F238E27FC236}">
                <a16:creationId xmlns:a16="http://schemas.microsoft.com/office/drawing/2014/main" id="{D272AE66-9B66-1C15-EDC3-EB8700283A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A0FD00F3-44F7-A673-F90C-CD93F81617C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25"/>
    </mc:Choice>
    <mc:Fallback xmlns="">
      <p:transition spd="slow" advTm="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3C40F-80AF-2312-0CDD-75EDB2587FBF}"/>
              </a:ext>
            </a:extLst>
          </p:cNvPr>
          <p:cNvPicPr>
            <a:picLocks noChangeAspect="1"/>
          </p:cNvPicPr>
          <p:nvPr/>
        </p:nvPicPr>
        <p:blipFill>
          <a:blip r:embed="rId2"/>
          <a:stretch>
            <a:fillRect/>
          </a:stretch>
        </p:blipFill>
        <p:spPr>
          <a:xfrm>
            <a:off x="1" y="-183837"/>
            <a:ext cx="12192000" cy="7041837"/>
          </a:xfrm>
          <a:prstGeom prst="rect">
            <a:avLst/>
          </a:prstGeom>
        </p:spPr>
      </p:pic>
      <p:sp>
        <p:nvSpPr>
          <p:cNvPr id="2" name="TextBox 1">
            <a:extLst>
              <a:ext uri="{FF2B5EF4-FFF2-40B4-BE49-F238E27FC236}">
                <a16:creationId xmlns:a16="http://schemas.microsoft.com/office/drawing/2014/main" id="{592B1810-38BB-0C37-B702-FEF714DFCE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22ཧེ་རོད་ཡཱའི་བུ་མོའང་ནང་དུ་འོངས་ཏེ་ཞབས་བྲོ་འཁྲབ་ནས་ཧེ་རོ་དཱེ་དང་མགྲོན་པོ་རྣམས་དགའ་བར་བྱས་པས། རྒྱལ་པོས་བུ་མོ་དེ་ལ་“ཁྱོད་ལ་ཅི་འདོད་ཀྱང་ངར་ཤོད་ཅིག ངས་ཁྱོད་ལ་སྟེར་རྒྱུ་ཡིན་”ཞེས་སྨྲས་པ་དང༌།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22When the daughter of Herodias  came and danced, she pleased Herod and his guests, and the king said to the girl, “Ask me for whatever you wish, and I will give it to you.”</a:t>
            </a:r>
            <a:endParaRPr lang="en-IN" dirty="0"/>
          </a:p>
        </p:txBody>
      </p:sp>
      <p:pic>
        <p:nvPicPr>
          <p:cNvPr id="6" name="Audio 5">
            <a:hlinkClick r:id="" action="ppaction://media"/>
            <a:extLst>
              <a:ext uri="{FF2B5EF4-FFF2-40B4-BE49-F238E27FC236}">
                <a16:creationId xmlns:a16="http://schemas.microsoft.com/office/drawing/2014/main" id="{8E4EC46D-5E28-A887-0537-1194B4AF8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83DF2-0B95-E04C-279D-FEB7DE5CBA10}"/>
              </a:ext>
            </a:extLst>
          </p:cNvPr>
          <p:cNvPicPr>
            <a:picLocks noChangeAspect="1"/>
          </p:cNvPicPr>
          <p:nvPr/>
        </p:nvPicPr>
        <p:blipFill>
          <a:blip r:embed="rId2"/>
          <a:stretch>
            <a:fillRect/>
          </a:stretch>
        </p:blipFill>
        <p:spPr>
          <a:xfrm flipH="1">
            <a:off x="0" y="-1137723"/>
            <a:ext cx="14014580" cy="7995724"/>
          </a:xfrm>
          <a:prstGeom prst="rect">
            <a:avLst/>
          </a:prstGeom>
        </p:spPr>
      </p:pic>
      <p:sp>
        <p:nvSpPr>
          <p:cNvPr id="2" name="TextBox 1">
            <a:extLst>
              <a:ext uri="{FF2B5EF4-FFF2-40B4-BE49-F238E27FC236}">
                <a16:creationId xmlns:a16="http://schemas.microsoft.com/office/drawing/2014/main" id="{87D4FCFB-F718-3347-6286-DE75C109664D}"/>
              </a:ext>
            </a:extLst>
          </p:cNvPr>
          <p:cNvSpPr txBox="1"/>
          <p:nvPr/>
        </p:nvSpPr>
        <p:spPr>
          <a:xfrm>
            <a:off x="9885478" y="46133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24དེ་ནས་བུ་མོ་དེ་ཕྱི་ལ་སོང་ནས་རང་གི་ཨ་མ་ལ་“ངས་ཅི་ཞིག་སློང་དགོས་སམ་”ཞེས་དྲིས་པ་ལ། ཁོ་མོའི་ཨ་མས་“ཁྲུས་གསོལ་མཁན་ཡོ་ཧ་ནན་གྱི་མགོ་སློངས་ཤིག་”ཅེས་བཤད།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24Then she went out and asked her mother, “What should I request?”</a:t>
            </a:r>
          </a:p>
          <a:p>
            <a:r>
              <a:rPr lang="en-US" sz="4800" dirty="0">
                <a:solidFill>
                  <a:srgbClr val="777A7B"/>
                </a:solidFill>
                <a:latin typeface="Arial" panose="020B0604020202020204" pitchFamily="34" charset="0"/>
              </a:rPr>
              <a:t>And her mother answered, “The head of John the Baptist.”</a:t>
            </a:r>
            <a:endParaRPr lang="en-IN" dirty="0"/>
          </a:p>
        </p:txBody>
      </p:sp>
      <p:pic>
        <p:nvPicPr>
          <p:cNvPr id="6" name="Audio 5">
            <a:hlinkClick r:id="" action="ppaction://media"/>
            <a:extLst>
              <a:ext uri="{FF2B5EF4-FFF2-40B4-BE49-F238E27FC236}">
                <a16:creationId xmlns:a16="http://schemas.microsoft.com/office/drawing/2014/main" id="{14171232-80A2-D572-0CC8-0E86B3FF93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271"/>
    </mc:Choice>
    <mc:Fallback xmlns="">
      <p:transition spd="slow" advTm="1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15B1F-1812-9797-4F4D-29FAE616D068}"/>
              </a:ext>
            </a:extLst>
          </p:cNvPr>
          <p:cNvPicPr>
            <a:picLocks noChangeAspect="1"/>
          </p:cNvPicPr>
          <p:nvPr/>
        </p:nvPicPr>
        <p:blipFill>
          <a:blip r:embed="rId2"/>
          <a:stretch>
            <a:fillRect/>
          </a:stretch>
        </p:blipFill>
        <p:spPr>
          <a:xfrm flipH="1">
            <a:off x="0" y="-237010"/>
            <a:ext cx="12192000" cy="7095010"/>
          </a:xfrm>
          <a:prstGeom prst="rect">
            <a:avLst/>
          </a:prstGeom>
        </p:spPr>
      </p:pic>
      <p:sp>
        <p:nvSpPr>
          <p:cNvPr id="6" name="TextBox 5">
            <a:extLst>
              <a:ext uri="{FF2B5EF4-FFF2-40B4-BE49-F238E27FC236}">
                <a16:creationId xmlns:a16="http://schemas.microsoft.com/office/drawing/2014/main" id="{76B768AE-B049-3339-33A4-FB02C198002C}"/>
              </a:ext>
            </a:extLst>
          </p:cNvPr>
          <p:cNvSpPr txBox="1"/>
          <p:nvPr/>
        </p:nvSpPr>
        <p:spPr>
          <a:xfrm>
            <a:off x="217529" y="344772"/>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དེ་མ་ཐག་བུ་མོ་དེ་ལམ་སེང་རྒྱལ་པོའི་དྲུང་དུ་ཡོང་ནས་“ངའི་རེ་བ་ལ་ད་ལྟ་མྱུར་དུ་ཁྲུས་གསོལ་མཁན་ཡོ་ཧ་ནན་གྱི་མགོ་སྡེར་མའི་ནང་དུ་བཞག་ནས་ང་ལ་གནང་བར་མཛོད་”ཅེ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25At once the girl hurried back to the king with her request: “I want you to give me the head of John the Baptist on a platter immediately.”</a:t>
            </a:r>
            <a:endParaRPr lang="en-IN" dirty="0"/>
          </a:p>
        </p:txBody>
      </p:sp>
      <p:pic>
        <p:nvPicPr>
          <p:cNvPr id="7" name="Audio 6">
            <a:hlinkClick r:id="" action="ppaction://media"/>
            <a:extLst>
              <a:ext uri="{FF2B5EF4-FFF2-40B4-BE49-F238E27FC236}">
                <a16:creationId xmlns:a16="http://schemas.microsoft.com/office/drawing/2014/main" id="{9107BF27-2EF0-245F-EEE2-97B1141FFA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924"/>
    </mc:Choice>
    <mc:Fallback xmlns="">
      <p:transition spd="slow" advTm="1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A8681-E2DC-F8EB-1F0B-DD8449BCCA33}"/>
              </a:ext>
            </a:extLst>
          </p:cNvPr>
          <p:cNvPicPr>
            <a:picLocks noChangeAspect="1"/>
          </p:cNvPicPr>
          <p:nvPr/>
        </p:nvPicPr>
        <p:blipFill>
          <a:blip r:embed="rId2"/>
          <a:stretch>
            <a:fillRect/>
          </a:stretch>
        </p:blipFill>
        <p:spPr>
          <a:xfrm>
            <a:off x="1" y="-227791"/>
            <a:ext cx="12192000" cy="7085791"/>
          </a:xfrm>
          <a:prstGeom prst="rect">
            <a:avLst/>
          </a:prstGeom>
        </p:spPr>
      </p:pic>
      <p:sp>
        <p:nvSpPr>
          <p:cNvPr id="4" name="TextBox 3">
            <a:extLst>
              <a:ext uri="{FF2B5EF4-FFF2-40B4-BE49-F238E27FC236}">
                <a16:creationId xmlns:a16="http://schemas.microsoft.com/office/drawing/2014/main" id="{ED628613-5A79-054A-A44B-4450B8A658B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དེའི་ཚེ་རྒྱལ་པོ་ཧེ་རོ་དཱེའི་སེམས་ཤིན་ཏུ་སྐྱོ་ནའང་མགྲོན་པོ་རྣམས་ཀྱི་མདུན་ལ་མནའ་བསྐྱལ་ཡོད་པས་མི་སྟེར་ཞེས་ཟེར་མ་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26The king was consumed with sorrow, but because of his oaths and his guests, he did not want to refuse her.</a:t>
            </a:r>
            <a:endParaRPr lang="en-IN" dirty="0"/>
          </a:p>
        </p:txBody>
      </p:sp>
      <p:pic>
        <p:nvPicPr>
          <p:cNvPr id="6" name="Audio 5">
            <a:hlinkClick r:id="" action="ppaction://media"/>
            <a:extLst>
              <a:ext uri="{FF2B5EF4-FFF2-40B4-BE49-F238E27FC236}">
                <a16:creationId xmlns:a16="http://schemas.microsoft.com/office/drawing/2014/main" id="{69768CBA-FD50-CB05-E9E5-A1215F5D52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453"/>
    </mc:Choice>
    <mc:Fallback xmlns="">
      <p:transition spd="slow" advTm="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E5729-BF14-AC70-0B4B-7CFCD3AC3E14}"/>
              </a:ext>
            </a:extLst>
          </p:cNvPr>
          <p:cNvPicPr>
            <a:picLocks noChangeAspect="1"/>
          </p:cNvPicPr>
          <p:nvPr/>
        </p:nvPicPr>
        <p:blipFill>
          <a:blip r:embed="rId2"/>
          <a:stretch>
            <a:fillRect/>
          </a:stretch>
        </p:blipFill>
        <p:spPr>
          <a:xfrm>
            <a:off x="0" y="0"/>
            <a:ext cx="12192000" cy="6983484"/>
          </a:xfrm>
          <a:prstGeom prst="rect">
            <a:avLst/>
          </a:prstGeom>
        </p:spPr>
      </p:pic>
      <p:sp>
        <p:nvSpPr>
          <p:cNvPr id="2" name="TextBox 1">
            <a:extLst>
              <a:ext uri="{FF2B5EF4-FFF2-40B4-BE49-F238E27FC236}">
                <a16:creationId xmlns:a16="http://schemas.microsoft.com/office/drawing/2014/main" id="{80D42983-8F2B-2183-56F3-AE44CF69399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33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27དེ་མ་ཐག་ཏུ་རྒྱལ་པོས་སྲུང་དམག་ཞིག་བཏང་ནས་“ཡོ་ཧ་ནན་གྱི་མགོ་ཁྱེར་ཤོག་”ཅེས་བཀའ་བསྒོས་ཤིང༌། སྲུང་དམག་བཙོན་ཁང་དུ་ཕྱིན་ནས་ཡོ་ཧ་ནན་གྱི་མགོ་བཅད་དེ། 28མགོ་སྡེར་མའི་ནང་དུ་བཞག་ནས་ཁྱེར་ཡོང་སྟེ་ཁོ་མོ་ལ་སྤྲད་པ་དང༌། བུ་མོ་དེས་ཀྱང་རང་གི་ཨ་མར་སྤྲད།</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27So without delay, the king commanded that John’s head be brought in. He sent an executioner, who went and beheaded him in the prison. 28The man brought John’s head on a platter and presented it to the girl, who gave it to her mother.</a:t>
            </a:r>
            <a:endParaRPr lang="en-IN" sz="1600" dirty="0"/>
          </a:p>
        </p:txBody>
      </p:sp>
      <p:pic>
        <p:nvPicPr>
          <p:cNvPr id="7" name="Audio 6">
            <a:hlinkClick r:id="" action="ppaction://media"/>
            <a:extLst>
              <a:ext uri="{FF2B5EF4-FFF2-40B4-BE49-F238E27FC236}">
                <a16:creationId xmlns:a16="http://schemas.microsoft.com/office/drawing/2014/main" id="{10E1BDD8-9D9B-E56C-3645-00373245C4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543"/>
    </mc:Choice>
    <mc:Fallback xmlns="">
      <p:transition spd="slow" advTm="1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D83AC-13E6-0DC3-6447-AF0B850A6BC9}"/>
              </a:ext>
            </a:extLst>
          </p:cNvPr>
          <p:cNvPicPr>
            <a:picLocks noChangeAspect="1"/>
          </p:cNvPicPr>
          <p:nvPr/>
        </p:nvPicPr>
        <p:blipFill>
          <a:blip r:embed="rId2"/>
          <a:stretch>
            <a:fillRect/>
          </a:stretch>
        </p:blipFill>
        <p:spPr>
          <a:xfrm>
            <a:off x="0" y="-462222"/>
            <a:ext cx="12192000" cy="7320222"/>
          </a:xfrm>
          <a:prstGeom prst="rect">
            <a:avLst/>
          </a:prstGeom>
        </p:spPr>
      </p:pic>
      <p:sp>
        <p:nvSpPr>
          <p:cNvPr id="2" name="TextBox 1">
            <a:extLst>
              <a:ext uri="{FF2B5EF4-FFF2-40B4-BE49-F238E27FC236}">
                <a16:creationId xmlns:a16="http://schemas.microsoft.com/office/drawing/2014/main" id="{68A16169-DC7E-0578-F10A-B12F351120A9}"/>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1DBEC-9F0F-9C8A-CBDB-287F6317B077}"/>
              </a:ext>
            </a:extLst>
          </p:cNvPr>
          <p:cNvPicPr>
            <a:picLocks noChangeAspect="1"/>
          </p:cNvPicPr>
          <p:nvPr/>
        </p:nvPicPr>
        <p:blipFill>
          <a:blip r:embed="rId2"/>
          <a:stretch>
            <a:fillRect/>
          </a:stretch>
        </p:blipFill>
        <p:spPr>
          <a:xfrm>
            <a:off x="-1201939" y="0"/>
            <a:ext cx="13393939" cy="6858000"/>
          </a:xfrm>
          <a:prstGeom prst="rect">
            <a:avLst/>
          </a:prstGeom>
        </p:spPr>
      </p:pic>
      <p:sp>
        <p:nvSpPr>
          <p:cNvPr id="4" name="TextBox 3">
            <a:extLst>
              <a:ext uri="{FF2B5EF4-FFF2-40B4-BE49-F238E27FC236}">
                <a16:creationId xmlns:a16="http://schemas.microsoft.com/office/drawing/2014/main" id="{D12BA38C-D202-96F8-9088-8528FB398EC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777A7B"/>
                </a:solidFill>
                <a:latin typeface="Arial" panose="020B0604020202020204" pitchFamily="34" charset="0"/>
              </a:rPr>
              <a:t>29ཡོ་ཧ་ནན་གྱི་སློབ་མ་རྣམས་ཀྱིས་གཏམ་དེ་ཐོས་པས་ཚུར་ཡོང་སྟེ་ཁོང་གི་སྐུ་ཕུང་ཁུར་ནས་དུར་ཁང་དུ་བཞག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29When </a:t>
            </a:r>
            <a:r>
              <a:rPr lang="en-US" sz="4400" dirty="0">
                <a:solidFill>
                  <a:srgbClr val="777A7B"/>
                </a:solidFill>
                <a:latin typeface="Arial" panose="020B0604020202020204" pitchFamily="34" charset="0"/>
              </a:rPr>
              <a:t>John’s disciples heard about this, they came and took his body and placed it in a tomb.</a:t>
            </a:r>
            <a:endParaRPr lang="en-IN" dirty="0"/>
          </a:p>
        </p:txBody>
      </p:sp>
      <p:pic>
        <p:nvPicPr>
          <p:cNvPr id="7" name="Audio 6">
            <a:hlinkClick r:id="" action="ppaction://media"/>
            <a:extLst>
              <a:ext uri="{FF2B5EF4-FFF2-40B4-BE49-F238E27FC236}">
                <a16:creationId xmlns:a16="http://schemas.microsoft.com/office/drawing/2014/main" id="{65C269B7-002B-3E8F-E77D-6D226E7FC6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8603229"/>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896D4-7327-72AA-02F5-B3704C5FC226}"/>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66C60E72-0E06-0154-F762-DD50E49046A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869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མར་ཀུ 6</a:t>
            </a:r>
          </a:p>
          <a:p>
            <a:r>
              <a:rPr lang="bo-CN" sz="8000" b="1" i="0" dirty="0">
                <a:solidFill>
                  <a:srgbClr val="121212"/>
                </a:solidFill>
                <a:effectLst/>
                <a:latin typeface="Arial" panose="020B0604020202020204" pitchFamily="34" charset="0"/>
              </a:rPr>
              <a:t>ཁྲུས་གསོལ་མཁན་ཡོ་ཧ་ནན་བཀྲོངས་པའི་སྐོར།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3. John Beheaded - Matt 14:1-12; Mark 6:14-29; Luke 9:7-9 (Right Bottom)</a:t>
            </a:r>
          </a:p>
        </p:txBody>
      </p:sp>
      <p:pic>
        <p:nvPicPr>
          <p:cNvPr id="12" name="Audio 11">
            <a:hlinkClick r:id="" action="ppaction://media"/>
            <a:extLst>
              <a:ext uri="{FF2B5EF4-FFF2-40B4-BE49-F238E27FC236}">
                <a16:creationId xmlns:a16="http://schemas.microsoft.com/office/drawing/2014/main" id="{87232038-49A9-04F9-7E19-E550185C72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99"/>
    </mc:Choice>
    <mc:Fallback xmlns="">
      <p:transition spd="slow" advTm="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E1CCA-8434-6881-F975-4A094511B937}"/>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784FDFA4-88EC-5B30-F9C0-5591DFF6E6D7}"/>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མར་ཀུ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
        <p:nvSpPr>
          <p:cNvPr id="4" name="TextBox 2">
            <a:extLst>
              <a:ext uri="{FF2B5EF4-FFF2-40B4-BE49-F238E27FC236}">
                <a16:creationId xmlns:a16="http://schemas.microsoft.com/office/drawing/2014/main" id="{786BAD9C-09CE-B260-B1C9-8266640F592B}"/>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-18དེ་སྔོན་ཧེ་རོ་དཱེ་ཡིས་རང་གི་གཅུང་པོ་ཕི་ལིབ་ཀྱི་བཟའ་ཟླ་ཧེ་རོད་ཡཱ་ཟེར་བ་དེ་རང་གི་བཟའ་ཟླར་བླངས་པའི་རྐྱེན་གྱིས། ཡོ་ཧ་ནན་གྱིས་ཧེ་རོ་དཱེ་ལ་“དཀོན་མཆོག་གི་བཀའ་ཁྲིམས་ལྟར་ན་ཁྱེད་ཀྱིས་རང་གི་གཅུང་པོའི་བཟའ་ཟླ་ལེན་མི་ཆོག་”ཅེས་གསུངས་པ་དང༌། ཧེ་རོ་དཱེ་ཡིས་ཧེ་རོད་ཡཱའི་དོན་ལ་མི་བཏང་ནས་ཡོ་ཧ་ནན་བཟུང་སྟེ་བཙོན་ཁང་ལ་བཅུག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200" dirty="0"/>
              <a:t> (Herod was the king. He gave orders to have John the Baptist arrested)</a:t>
            </a:r>
          </a:p>
          <a:p>
            <a:r>
              <a:rPr lang="en-US" sz="3200" dirty="0">
                <a:solidFill>
                  <a:srgbClr val="121212"/>
                </a:solidFill>
                <a:latin typeface="Arial" panose="020B0604020202020204" pitchFamily="34" charset="0"/>
              </a:rPr>
              <a:t>17For Herod himself had ordered that John be arrested and bound and imprisoned, on account of his brother Philip’s wife Herodias, whom Herod had married. 18For John had been telling Herod, “It is not lawful for you to have your brother’s wife!”</a:t>
            </a:r>
            <a:endParaRPr lang="en-IN" sz="3200" dirty="0"/>
          </a:p>
        </p:txBody>
      </p:sp>
      <p:pic>
        <p:nvPicPr>
          <p:cNvPr id="7" name="Audio 6">
            <a:hlinkClick r:id="" action="ppaction://media"/>
            <a:extLst>
              <a:ext uri="{FF2B5EF4-FFF2-40B4-BE49-F238E27FC236}">
                <a16:creationId xmlns:a16="http://schemas.microsoft.com/office/drawing/2014/main" id="{0B29AA64-F353-9041-CAEE-7932AFA404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5557"/>
    </mc:Choice>
    <mc:Fallback xmlns="">
      <p:transition spd="slow" advTm="2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9EDA7-31C2-5BAB-B36B-3009A3C7E00B}"/>
              </a:ext>
            </a:extLst>
          </p:cNvPr>
          <p:cNvPicPr>
            <a:picLocks noChangeAspect="1"/>
          </p:cNvPicPr>
          <p:nvPr/>
        </p:nvPicPr>
        <p:blipFill>
          <a:blip r:embed="rId2"/>
          <a:stretch>
            <a:fillRect/>
          </a:stretch>
        </p:blipFill>
        <p:spPr>
          <a:xfrm>
            <a:off x="-587619" y="0"/>
            <a:ext cx="12779619" cy="6858000"/>
          </a:xfrm>
          <a:prstGeom prst="rect">
            <a:avLst/>
          </a:prstGeom>
        </p:spPr>
      </p:pic>
      <p:sp>
        <p:nvSpPr>
          <p:cNvPr id="2" name="TextBox 1">
            <a:extLst>
              <a:ext uri="{FF2B5EF4-FFF2-40B4-BE49-F238E27FC236}">
                <a16:creationId xmlns:a16="http://schemas.microsoft.com/office/drawing/2014/main" id="{CCBB6BDD-26E8-38E6-249D-E56948FAD98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19ཧེ་རོད་ཡཱ་ཡིས་འཁོན་འཛིན་བཅངས་ཏེ་ཡོ་ཧ་ནན་གསོད་པར་འདོད་ཀྱང་མ་ཐུབ། 20གང་ལགས་ཟེར་ན། ཧེ་རོ་དཱེས་ཡོ་ཧ་ནན་ནི་སྐྱེས་བུ་དྲང་ལྡན་དང་དམ་པ་ཞིག་ཡིན་པར་ཤེས་པས་ཁོང་ལ་བརྩི་བཀུར་བྱས་པ་དང་ཁོང་གནོད་པ་ལས་བ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19So Herodias held a grudge against John and wanted to kill him. But she had been unable, 20because Herod feared John and protected him,…</a:t>
            </a:r>
            <a:endParaRPr lang="en-IN" sz="3600" dirty="0"/>
          </a:p>
        </p:txBody>
      </p:sp>
      <p:pic>
        <p:nvPicPr>
          <p:cNvPr id="11" name="Audio 10">
            <a:hlinkClick r:id="" action="ppaction://media"/>
            <a:extLst>
              <a:ext uri="{FF2B5EF4-FFF2-40B4-BE49-F238E27FC236}">
                <a16:creationId xmlns:a16="http://schemas.microsoft.com/office/drawing/2014/main" id="{BB1925F8-3A60-2D18-1C23-F11A53191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774"/>
    </mc:Choice>
    <mc:Fallback xmlns="">
      <p:transition spd="slow" advTm="2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14D5B-76CD-1176-1BAD-F0D008D1F7A1}"/>
              </a:ext>
            </a:extLst>
          </p:cNvPr>
          <p:cNvPicPr>
            <a:picLocks noChangeAspect="1"/>
          </p:cNvPicPr>
          <p:nvPr/>
        </p:nvPicPr>
        <p:blipFill>
          <a:blip r:embed="rId2"/>
          <a:stretch>
            <a:fillRect/>
          </a:stretch>
        </p:blipFill>
        <p:spPr>
          <a:xfrm>
            <a:off x="-448235" y="1"/>
            <a:ext cx="12640235" cy="6858000"/>
          </a:xfrm>
          <a:prstGeom prst="rect">
            <a:avLst/>
          </a:prstGeom>
        </p:spPr>
      </p:pic>
      <p:sp>
        <p:nvSpPr>
          <p:cNvPr id="2" name="TextBox 1">
            <a:extLst>
              <a:ext uri="{FF2B5EF4-FFF2-40B4-BE49-F238E27FC236}">
                <a16:creationId xmlns:a16="http://schemas.microsoft.com/office/drawing/2014/main" id="{B0E717E3-E049-C566-DF34-BEB30A8EBB0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21མཐའ་མར་ཧེ་རོད་ཡཱ་ལ་གོ་སྐབས་རྙེད་དེ། ཧེ་རོ་དཱེའི་སྐྱེས་སྐར་གྱི་ཉིན་མོར་རང་གི་བློན་པོ་དང་དམག་དཔོན། ག་ལིལ་ཡུལ་གྱི་མི་ཆེན་ཚོར་གསོལ་སྟོན་བཤམས་པ་དང༌།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21On Herod’s birthday, her opportunity arose. Herod held a banquet for his nobles and military commanders and the leading men of Galilee. </a:t>
            </a:r>
            <a:endParaRPr lang="en-IN" dirty="0"/>
          </a:p>
        </p:txBody>
      </p:sp>
      <p:pic>
        <p:nvPicPr>
          <p:cNvPr id="7" name="Audio 6">
            <a:hlinkClick r:id="" action="ppaction://media"/>
            <a:extLst>
              <a:ext uri="{FF2B5EF4-FFF2-40B4-BE49-F238E27FC236}">
                <a16:creationId xmlns:a16="http://schemas.microsoft.com/office/drawing/2014/main" id="{C48E1C4C-1521-06BD-214A-9C1D4423A6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63"/>
    </mc:Choice>
    <mc:Fallback xmlns="">
      <p:transition spd="slow" advTm="1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1102</Words>
  <Application>Microsoft Office PowerPoint</Application>
  <PresentationFormat>Widescreen</PresentationFormat>
  <Paragraphs>56</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2025-05-16T08:20:50Z</dcterms:modified>
</cp:coreProperties>
</file>