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9" r:id="rId21"/>
    <p:sldId id="268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556" autoAdjust="0"/>
    <p:restoredTop sz="87103" autoAdjust="0"/>
  </p:normalViewPr>
  <p:slideViewPr>
    <p:cSldViewPr snapToGrid="0">
      <p:cViewPr varScale="1">
        <p:scale>
          <a:sx n="38" d="100"/>
          <a:sy n="38" d="100"/>
        </p:scale>
        <p:origin x="77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378FF70F-BA58-4CE6-84E9-0EC50BF9835F}"/>
    <pc:docChg chg="undo custSel modSld">
      <pc:chgData name="Alfred Smith" userId="3c60a3631c0db8ad" providerId="LiveId" clId="{378FF70F-BA58-4CE6-84E9-0EC50BF9835F}" dt="2025-04-29T09:06:33.535" v="29"/>
      <pc:docMkLst>
        <pc:docMk/>
      </pc:docMkLst>
      <pc:sldChg chg="addSp delSp modSp mod">
        <pc:chgData name="Alfred Smith" userId="3c60a3631c0db8ad" providerId="LiveId" clId="{378FF70F-BA58-4CE6-84E9-0EC50BF9835F}" dt="2025-04-16T09:19:20.218" v="2"/>
        <pc:sldMkLst>
          <pc:docMk/>
          <pc:sldMk cId="1499918570" sldId="257"/>
        </pc:sldMkLst>
        <pc:spChg chg="add mod">
          <ac:chgData name="Alfred Smith" userId="3c60a3631c0db8ad" providerId="LiveId" clId="{378FF70F-BA58-4CE6-84E9-0EC50BF9835F}" dt="2025-04-16T09:19:20.218" v="2"/>
          <ac:spMkLst>
            <pc:docMk/>
            <pc:sldMk cId="1499918570" sldId="257"/>
            <ac:spMk id="6" creationId="{706F07FF-1C59-7C4B-F740-2220D9150CB9}"/>
          </ac:spMkLst>
        </pc:spChg>
      </pc:sldChg>
      <pc:sldChg chg="modSp">
        <pc:chgData name="Alfred Smith" userId="3c60a3631c0db8ad" providerId="LiveId" clId="{378FF70F-BA58-4CE6-84E9-0EC50BF9835F}" dt="2025-04-29T08:54:46.140" v="4"/>
        <pc:sldMkLst>
          <pc:docMk/>
          <pc:sldMk cId="3788111665" sldId="258"/>
        </pc:sldMkLst>
        <pc:spChg chg="mod">
          <ac:chgData name="Alfred Smith" userId="3c60a3631c0db8ad" providerId="LiveId" clId="{378FF70F-BA58-4CE6-84E9-0EC50BF9835F}" dt="2025-04-29T08:54:46.140" v="4"/>
          <ac:spMkLst>
            <pc:docMk/>
            <pc:sldMk cId="3788111665" sldId="258"/>
            <ac:spMk id="2" creationId="{1605DE30-CC69-8D88-2506-A3F805DB18F6}"/>
          </ac:spMkLst>
        </pc:spChg>
        <pc:spChg chg="mod">
          <ac:chgData name="Alfred Smith" userId="3c60a3631c0db8ad" providerId="LiveId" clId="{378FF70F-BA58-4CE6-84E9-0EC50BF9835F}" dt="2025-04-29T08:54:46.140" v="4"/>
          <ac:spMkLst>
            <pc:docMk/>
            <pc:sldMk cId="3788111665" sldId="258"/>
            <ac:spMk id="6" creationId="{01808409-2C6F-A571-6ED8-8859F73D6CF5}"/>
          </ac:spMkLst>
        </pc:spChg>
      </pc:sldChg>
      <pc:sldChg chg="modSp">
        <pc:chgData name="Alfred Smith" userId="3c60a3631c0db8ad" providerId="LiveId" clId="{378FF70F-BA58-4CE6-84E9-0EC50BF9835F}" dt="2025-04-29T08:54:46.140" v="4"/>
        <pc:sldMkLst>
          <pc:docMk/>
          <pc:sldMk cId="454763615" sldId="259"/>
        </pc:sldMkLst>
        <pc:spChg chg="mod">
          <ac:chgData name="Alfred Smith" userId="3c60a3631c0db8ad" providerId="LiveId" clId="{378FF70F-BA58-4CE6-84E9-0EC50BF9835F}" dt="2025-04-29T08:54:46.140" v="4"/>
          <ac:spMkLst>
            <pc:docMk/>
            <pc:sldMk cId="454763615" sldId="259"/>
            <ac:spMk id="3" creationId="{A58184BD-88F1-BA02-40C1-D8403D0EEC0D}"/>
          </ac:spMkLst>
        </pc:spChg>
      </pc:sldChg>
      <pc:sldChg chg="modSp mod">
        <pc:chgData name="Alfred Smith" userId="3c60a3631c0db8ad" providerId="LiveId" clId="{378FF70F-BA58-4CE6-84E9-0EC50BF9835F}" dt="2025-04-29T08:58:20.611" v="5"/>
        <pc:sldMkLst>
          <pc:docMk/>
          <pc:sldMk cId="2346136586" sldId="260"/>
        </pc:sldMkLst>
        <pc:spChg chg="mod">
          <ac:chgData name="Alfred Smith" userId="3c60a3631c0db8ad" providerId="LiveId" clId="{378FF70F-BA58-4CE6-84E9-0EC50BF9835F}" dt="2025-04-29T08:58:20.611" v="5"/>
          <ac:spMkLst>
            <pc:docMk/>
            <pc:sldMk cId="2346136586" sldId="260"/>
            <ac:spMk id="3" creationId="{A58184BD-88F1-BA02-40C1-D8403D0EEC0D}"/>
          </ac:spMkLst>
        </pc:spChg>
      </pc:sldChg>
      <pc:sldChg chg="modSp mod">
        <pc:chgData name="Alfred Smith" userId="3c60a3631c0db8ad" providerId="LiveId" clId="{378FF70F-BA58-4CE6-84E9-0EC50BF9835F}" dt="2025-04-29T09:00:14.143" v="10"/>
        <pc:sldMkLst>
          <pc:docMk/>
          <pc:sldMk cId="4037329247" sldId="261"/>
        </pc:sldMkLst>
        <pc:spChg chg="mod">
          <ac:chgData name="Alfred Smith" userId="3c60a3631c0db8ad" providerId="LiveId" clId="{378FF70F-BA58-4CE6-84E9-0EC50BF9835F}" dt="2025-04-29T09:00:14.143" v="10"/>
          <ac:spMkLst>
            <pc:docMk/>
            <pc:sldMk cId="4037329247" sldId="261"/>
            <ac:spMk id="3" creationId="{A58184BD-88F1-BA02-40C1-D8403D0EEC0D}"/>
          </ac:spMkLst>
        </pc:spChg>
        <pc:picChg chg="mod">
          <ac:chgData name="Alfred Smith" userId="3c60a3631c0db8ad" providerId="LiveId" clId="{378FF70F-BA58-4CE6-84E9-0EC50BF9835F}" dt="2025-04-29T09:00:07.681" v="9" actId="1076"/>
          <ac:picMkLst>
            <pc:docMk/>
            <pc:sldMk cId="4037329247" sldId="261"/>
            <ac:picMk id="6" creationId="{9CFD9C5A-6067-D39F-8847-CDA1102D36A6}"/>
          </ac:picMkLst>
        </pc:picChg>
      </pc:sldChg>
      <pc:sldChg chg="modSp mod">
        <pc:chgData name="Alfred Smith" userId="3c60a3631c0db8ad" providerId="LiveId" clId="{378FF70F-BA58-4CE6-84E9-0EC50BF9835F}" dt="2025-04-29T09:01:36.115" v="15" actId="404"/>
        <pc:sldMkLst>
          <pc:docMk/>
          <pc:sldMk cId="1909638311" sldId="262"/>
        </pc:sldMkLst>
        <pc:spChg chg="mod">
          <ac:chgData name="Alfred Smith" userId="3c60a3631c0db8ad" providerId="LiveId" clId="{378FF70F-BA58-4CE6-84E9-0EC50BF9835F}" dt="2025-04-29T09:01:36.115" v="15" actId="404"/>
          <ac:spMkLst>
            <pc:docMk/>
            <pc:sldMk cId="1909638311" sldId="262"/>
            <ac:spMk id="3" creationId="{A58184BD-88F1-BA02-40C1-D8403D0EEC0D}"/>
          </ac:spMkLst>
        </pc:spChg>
      </pc:sldChg>
      <pc:sldChg chg="modSp mod">
        <pc:chgData name="Alfred Smith" userId="3c60a3631c0db8ad" providerId="LiveId" clId="{378FF70F-BA58-4CE6-84E9-0EC50BF9835F}" dt="2025-04-29T09:02:25.086" v="18" actId="404"/>
        <pc:sldMkLst>
          <pc:docMk/>
          <pc:sldMk cId="641208035" sldId="263"/>
        </pc:sldMkLst>
        <pc:spChg chg="mod">
          <ac:chgData name="Alfred Smith" userId="3c60a3631c0db8ad" providerId="LiveId" clId="{378FF70F-BA58-4CE6-84E9-0EC50BF9835F}" dt="2025-04-29T09:02:25.086" v="18" actId="404"/>
          <ac:spMkLst>
            <pc:docMk/>
            <pc:sldMk cId="641208035" sldId="263"/>
            <ac:spMk id="3" creationId="{A58184BD-88F1-BA02-40C1-D8403D0EEC0D}"/>
          </ac:spMkLst>
        </pc:spChg>
      </pc:sldChg>
      <pc:sldChg chg="modSp mod">
        <pc:chgData name="Alfred Smith" userId="3c60a3631c0db8ad" providerId="LiveId" clId="{378FF70F-BA58-4CE6-84E9-0EC50BF9835F}" dt="2025-04-29T09:03:55.282" v="21" actId="404"/>
        <pc:sldMkLst>
          <pc:docMk/>
          <pc:sldMk cId="4044745628" sldId="264"/>
        </pc:sldMkLst>
        <pc:spChg chg="mod">
          <ac:chgData name="Alfred Smith" userId="3c60a3631c0db8ad" providerId="LiveId" clId="{378FF70F-BA58-4CE6-84E9-0EC50BF9835F}" dt="2025-04-29T09:03:55.282" v="21" actId="404"/>
          <ac:spMkLst>
            <pc:docMk/>
            <pc:sldMk cId="4044745628" sldId="264"/>
            <ac:spMk id="3" creationId="{A58184BD-88F1-BA02-40C1-D8403D0EEC0D}"/>
          </ac:spMkLst>
        </pc:spChg>
      </pc:sldChg>
      <pc:sldChg chg="modSp mod">
        <pc:chgData name="Alfred Smith" userId="3c60a3631c0db8ad" providerId="LiveId" clId="{378FF70F-BA58-4CE6-84E9-0EC50BF9835F}" dt="2025-04-29T09:04:46.842" v="24" actId="404"/>
        <pc:sldMkLst>
          <pc:docMk/>
          <pc:sldMk cId="978260341" sldId="265"/>
        </pc:sldMkLst>
        <pc:spChg chg="mod">
          <ac:chgData name="Alfred Smith" userId="3c60a3631c0db8ad" providerId="LiveId" clId="{378FF70F-BA58-4CE6-84E9-0EC50BF9835F}" dt="2025-04-29T09:04:46.842" v="24" actId="404"/>
          <ac:spMkLst>
            <pc:docMk/>
            <pc:sldMk cId="978260341" sldId="265"/>
            <ac:spMk id="3" creationId="{A58184BD-88F1-BA02-40C1-D8403D0EEC0D}"/>
          </ac:spMkLst>
        </pc:spChg>
      </pc:sldChg>
      <pc:sldChg chg="modSp mod">
        <pc:chgData name="Alfred Smith" userId="3c60a3631c0db8ad" providerId="LiveId" clId="{378FF70F-BA58-4CE6-84E9-0EC50BF9835F}" dt="2025-04-29T09:05:20.470" v="26"/>
        <pc:sldMkLst>
          <pc:docMk/>
          <pc:sldMk cId="3575870363" sldId="266"/>
        </pc:sldMkLst>
        <pc:spChg chg="mod">
          <ac:chgData name="Alfred Smith" userId="3c60a3631c0db8ad" providerId="LiveId" clId="{378FF70F-BA58-4CE6-84E9-0EC50BF9835F}" dt="2025-04-29T09:05:20.470" v="26"/>
          <ac:spMkLst>
            <pc:docMk/>
            <pc:sldMk cId="3575870363" sldId="266"/>
            <ac:spMk id="3" creationId="{A58184BD-88F1-BA02-40C1-D8403D0EEC0D}"/>
          </ac:spMkLst>
        </pc:spChg>
      </pc:sldChg>
      <pc:sldChg chg="modSp mod">
        <pc:chgData name="Alfred Smith" userId="3c60a3631c0db8ad" providerId="LiveId" clId="{378FF70F-BA58-4CE6-84E9-0EC50BF9835F}" dt="2025-04-29T09:06:01.545" v="28"/>
        <pc:sldMkLst>
          <pc:docMk/>
          <pc:sldMk cId="4017137865" sldId="267"/>
        </pc:sldMkLst>
        <pc:spChg chg="mod">
          <ac:chgData name="Alfred Smith" userId="3c60a3631c0db8ad" providerId="LiveId" clId="{378FF70F-BA58-4CE6-84E9-0EC50BF9835F}" dt="2025-04-29T09:06:01.545" v="28"/>
          <ac:spMkLst>
            <pc:docMk/>
            <pc:sldMk cId="4017137865" sldId="267"/>
            <ac:spMk id="3" creationId="{A58184BD-88F1-BA02-40C1-D8403D0EEC0D}"/>
          </ac:spMkLst>
        </pc:spChg>
      </pc:sldChg>
      <pc:sldChg chg="modSp mod">
        <pc:chgData name="Alfred Smith" userId="3c60a3631c0db8ad" providerId="LiveId" clId="{378FF70F-BA58-4CE6-84E9-0EC50BF9835F}" dt="2025-04-29T09:06:33.535" v="29"/>
        <pc:sldMkLst>
          <pc:docMk/>
          <pc:sldMk cId="3137811553" sldId="268"/>
        </pc:sldMkLst>
        <pc:spChg chg="mod">
          <ac:chgData name="Alfred Smith" userId="3c60a3631c0db8ad" providerId="LiveId" clId="{378FF70F-BA58-4CE6-84E9-0EC50BF9835F}" dt="2025-04-29T09:06:33.535" v="29"/>
          <ac:spMkLst>
            <pc:docMk/>
            <pc:sldMk cId="3137811553" sldId="268"/>
            <ac:spMk id="3" creationId="{A58184BD-88F1-BA02-40C1-D8403D0EEC0D}"/>
          </ac:spMkLst>
        </pc:spChg>
      </pc:sldChg>
      <pc:sldChg chg="modSp">
        <pc:chgData name="Alfred Smith" userId="3c60a3631c0db8ad" providerId="LiveId" clId="{378FF70F-BA58-4CE6-84E9-0EC50BF9835F}" dt="2025-04-29T08:54:46.140" v="4"/>
        <pc:sldMkLst>
          <pc:docMk/>
          <pc:sldMk cId="4120481681" sldId="270"/>
        </pc:sldMkLst>
        <pc:spChg chg="mod">
          <ac:chgData name="Alfred Smith" userId="3c60a3631c0db8ad" providerId="LiveId" clId="{378FF70F-BA58-4CE6-84E9-0EC50BF9835F}" dt="2025-04-29T08:54:46.140" v="4"/>
          <ac:spMkLst>
            <pc:docMk/>
            <pc:sldMk cId="4120481681" sldId="270"/>
            <ac:spMk id="4" creationId="{1E7ED7C1-9111-BEDE-A9BB-A206DABAC999}"/>
          </ac:spMkLst>
        </pc:spChg>
      </pc:sldChg>
      <pc:sldChg chg="modSp">
        <pc:chgData name="Alfred Smith" userId="3c60a3631c0db8ad" providerId="LiveId" clId="{378FF70F-BA58-4CE6-84E9-0EC50BF9835F}" dt="2025-04-29T08:53:48.698" v="3"/>
        <pc:sldMkLst>
          <pc:docMk/>
          <pc:sldMk cId="939110669" sldId="271"/>
        </pc:sldMkLst>
        <pc:spChg chg="mod">
          <ac:chgData name="Alfred Smith" userId="3c60a3631c0db8ad" providerId="LiveId" clId="{378FF70F-BA58-4CE6-84E9-0EC50BF9835F}" dt="2025-04-29T08:53:48.698" v="3"/>
          <ac:spMkLst>
            <pc:docMk/>
            <pc:sldMk cId="939110669" sldId="271"/>
            <ac:spMk id="2" creationId="{2032B2DF-C745-6B02-EE56-B161602FAD83}"/>
          </ac:spMkLst>
        </pc:spChg>
      </pc:sldChg>
      <pc:sldChg chg="modSp">
        <pc:chgData name="Alfred Smith" userId="3c60a3631c0db8ad" providerId="LiveId" clId="{378FF70F-BA58-4CE6-84E9-0EC50BF9835F}" dt="2025-04-29T08:54:46.140" v="4"/>
        <pc:sldMkLst>
          <pc:docMk/>
          <pc:sldMk cId="4024569785" sldId="272"/>
        </pc:sldMkLst>
        <pc:spChg chg="mod">
          <ac:chgData name="Alfred Smith" userId="3c60a3631c0db8ad" providerId="LiveId" clId="{378FF70F-BA58-4CE6-84E9-0EC50BF9835F}" dt="2025-04-29T08:54:46.140" v="4"/>
          <ac:spMkLst>
            <pc:docMk/>
            <pc:sldMk cId="4024569785" sldId="272"/>
            <ac:spMk id="2" creationId="{0295391C-74A3-62D0-ED1B-D4A6A028DBED}"/>
          </ac:spMkLst>
        </pc:spChg>
      </pc:sldChg>
      <pc:sldChg chg="modSp">
        <pc:chgData name="Alfred Smith" userId="3c60a3631c0db8ad" providerId="LiveId" clId="{378FF70F-BA58-4CE6-84E9-0EC50BF9835F}" dt="2025-04-29T08:54:46.140" v="4"/>
        <pc:sldMkLst>
          <pc:docMk/>
          <pc:sldMk cId="487179600" sldId="273"/>
        </pc:sldMkLst>
        <pc:spChg chg="mod">
          <ac:chgData name="Alfred Smith" userId="3c60a3631c0db8ad" providerId="LiveId" clId="{378FF70F-BA58-4CE6-84E9-0EC50BF9835F}" dt="2025-04-29T08:54:46.140" v="4"/>
          <ac:spMkLst>
            <pc:docMk/>
            <pc:sldMk cId="487179600" sldId="273"/>
            <ac:spMk id="2" creationId="{A1A80D8E-4136-DD02-690E-9DBCDB024E61}"/>
          </ac:spMkLst>
        </pc:spChg>
      </pc:sldChg>
      <pc:sldChg chg="modSp">
        <pc:chgData name="Alfred Smith" userId="3c60a3631c0db8ad" providerId="LiveId" clId="{378FF70F-BA58-4CE6-84E9-0EC50BF9835F}" dt="2025-04-29T08:54:46.140" v="4"/>
        <pc:sldMkLst>
          <pc:docMk/>
          <pc:sldMk cId="2168401200" sldId="274"/>
        </pc:sldMkLst>
        <pc:spChg chg="mod">
          <ac:chgData name="Alfred Smith" userId="3c60a3631c0db8ad" providerId="LiveId" clId="{378FF70F-BA58-4CE6-84E9-0EC50BF9835F}" dt="2025-04-29T08:54:46.140" v="4"/>
          <ac:spMkLst>
            <pc:docMk/>
            <pc:sldMk cId="2168401200" sldId="274"/>
            <ac:spMk id="2" creationId="{F49C7433-A8CC-389D-796D-A6C620918627}"/>
          </ac:spMkLst>
        </pc:spChg>
      </pc:sldChg>
      <pc:sldChg chg="modSp">
        <pc:chgData name="Alfred Smith" userId="3c60a3631c0db8ad" providerId="LiveId" clId="{378FF70F-BA58-4CE6-84E9-0EC50BF9835F}" dt="2025-04-29T08:54:46.140" v="4"/>
        <pc:sldMkLst>
          <pc:docMk/>
          <pc:sldMk cId="2996969115" sldId="275"/>
        </pc:sldMkLst>
        <pc:spChg chg="mod">
          <ac:chgData name="Alfred Smith" userId="3c60a3631c0db8ad" providerId="LiveId" clId="{378FF70F-BA58-4CE6-84E9-0EC50BF9835F}" dt="2025-04-29T08:54:46.140" v="4"/>
          <ac:spMkLst>
            <pc:docMk/>
            <pc:sldMk cId="2996969115" sldId="275"/>
            <ac:spMk id="2" creationId="{9E315665-28E4-2208-DA0B-FA7EB63FD095}"/>
          </ac:spMkLst>
        </pc:spChg>
      </pc:sldChg>
      <pc:sldChg chg="modSp">
        <pc:chgData name="Alfred Smith" userId="3c60a3631c0db8ad" providerId="LiveId" clId="{378FF70F-BA58-4CE6-84E9-0EC50BF9835F}" dt="2025-04-29T08:54:46.140" v="4"/>
        <pc:sldMkLst>
          <pc:docMk/>
          <pc:sldMk cId="2390376940" sldId="276"/>
        </pc:sldMkLst>
        <pc:spChg chg="mod">
          <ac:chgData name="Alfred Smith" userId="3c60a3631c0db8ad" providerId="LiveId" clId="{378FF70F-BA58-4CE6-84E9-0EC50BF9835F}" dt="2025-04-29T08:54:46.140" v="4"/>
          <ac:spMkLst>
            <pc:docMk/>
            <pc:sldMk cId="2390376940" sldId="276"/>
            <ac:spMk id="2" creationId="{4C9DF5E1-9FA8-2F2F-BCE7-3B46CB4A4090}"/>
          </ac:spMkLst>
        </pc:spChg>
      </pc:sldChg>
      <pc:sldChg chg="modSp">
        <pc:chgData name="Alfred Smith" userId="3c60a3631c0db8ad" providerId="LiveId" clId="{378FF70F-BA58-4CE6-84E9-0EC50BF9835F}" dt="2025-04-29T08:54:46.140" v="4"/>
        <pc:sldMkLst>
          <pc:docMk/>
          <pc:sldMk cId="4265919077" sldId="277"/>
        </pc:sldMkLst>
        <pc:spChg chg="mod">
          <ac:chgData name="Alfred Smith" userId="3c60a3631c0db8ad" providerId="LiveId" clId="{378FF70F-BA58-4CE6-84E9-0EC50BF9835F}" dt="2025-04-29T08:54:46.140" v="4"/>
          <ac:spMkLst>
            <pc:docMk/>
            <pc:sldMk cId="4265919077" sldId="277"/>
            <ac:spMk id="2" creationId="{58FCC565-9248-8444-3C69-EDE4468D884D}"/>
          </ac:spMkLst>
        </pc:spChg>
      </pc:sldChg>
      <pc:sldChg chg="modSp">
        <pc:chgData name="Alfred Smith" userId="3c60a3631c0db8ad" providerId="LiveId" clId="{378FF70F-BA58-4CE6-84E9-0EC50BF9835F}" dt="2025-04-29T08:54:46.140" v="4"/>
        <pc:sldMkLst>
          <pc:docMk/>
          <pc:sldMk cId="210266664" sldId="278"/>
        </pc:sldMkLst>
        <pc:spChg chg="mod">
          <ac:chgData name="Alfred Smith" userId="3c60a3631c0db8ad" providerId="LiveId" clId="{378FF70F-BA58-4CE6-84E9-0EC50BF9835F}" dt="2025-04-29T08:54:46.140" v="4"/>
          <ac:spMkLst>
            <pc:docMk/>
            <pc:sldMk cId="210266664" sldId="278"/>
            <ac:spMk id="3" creationId="{BB0B7B2D-80AA-C2AB-6A28-3362EB4DD0C6}"/>
          </ac:spMkLst>
        </pc:spChg>
      </pc:sldChg>
      <pc:sldChg chg="modSp">
        <pc:chgData name="Alfred Smith" userId="3c60a3631c0db8ad" providerId="LiveId" clId="{378FF70F-BA58-4CE6-84E9-0EC50BF9835F}" dt="2025-04-29T08:54:46.140" v="4"/>
        <pc:sldMkLst>
          <pc:docMk/>
          <pc:sldMk cId="888433145" sldId="279"/>
        </pc:sldMkLst>
        <pc:spChg chg="mod">
          <ac:chgData name="Alfred Smith" userId="3c60a3631c0db8ad" providerId="LiveId" clId="{378FF70F-BA58-4CE6-84E9-0EC50BF9835F}" dt="2025-04-29T08:54:46.140" v="4"/>
          <ac:spMkLst>
            <pc:docMk/>
            <pc:sldMk cId="888433145" sldId="279"/>
            <ac:spMk id="2" creationId="{90DDE7FB-7765-B05E-9080-230DDBBEFCA9}"/>
          </ac:spMkLst>
        </pc:spChg>
      </pc:sldChg>
    </pc:docChg>
  </pc:docChgLst>
  <pc:docChgLst>
    <pc:chgData name="Alfred Smith" userId="3c60a3631c0db8ad" providerId="LiveId" clId="{971504EA-B53F-4C0D-B911-ABA9EB5EE821}"/>
    <pc:docChg chg="undo custSel modSld">
      <pc:chgData name="Alfred Smith" userId="3c60a3631c0db8ad" providerId="LiveId" clId="{971504EA-B53F-4C0D-B911-ABA9EB5EE821}" dt="2024-07-22T09:30:41.290" v="41" actId="20577"/>
      <pc:docMkLst>
        <pc:docMk/>
      </pc:docMkLst>
      <pc:sldChg chg="addSp delSp modSp mod">
        <pc:chgData name="Alfred Smith" userId="3c60a3631c0db8ad" providerId="LiveId" clId="{971504EA-B53F-4C0D-B911-ABA9EB5EE821}" dt="2024-07-22T09:00:32.830" v="1"/>
        <pc:sldMkLst>
          <pc:docMk/>
          <pc:sldMk cId="1499918570" sldId="257"/>
        </pc:sldMkLst>
      </pc:sldChg>
      <pc:sldChg chg="modSp mod">
        <pc:chgData name="Alfred Smith" userId="3c60a3631c0db8ad" providerId="LiveId" clId="{971504EA-B53F-4C0D-B911-ABA9EB5EE821}" dt="2024-07-22T09:26:50.284" v="15"/>
        <pc:sldMkLst>
          <pc:docMk/>
          <pc:sldMk cId="2346136586" sldId="260"/>
        </pc:sldMkLst>
      </pc:sldChg>
      <pc:sldChg chg="modSp mod">
        <pc:chgData name="Alfred Smith" userId="3c60a3631c0db8ad" providerId="LiveId" clId="{971504EA-B53F-4C0D-B911-ABA9EB5EE821}" dt="2024-07-22T09:28:29.401" v="24"/>
        <pc:sldMkLst>
          <pc:docMk/>
          <pc:sldMk cId="4037329247" sldId="261"/>
        </pc:sldMkLst>
      </pc:sldChg>
      <pc:sldChg chg="modSp mod">
        <pc:chgData name="Alfred Smith" userId="3c60a3631c0db8ad" providerId="LiveId" clId="{971504EA-B53F-4C0D-B911-ABA9EB5EE821}" dt="2024-07-22T09:28:52.980" v="27" actId="6549"/>
        <pc:sldMkLst>
          <pc:docMk/>
          <pc:sldMk cId="1909638311" sldId="262"/>
        </pc:sldMkLst>
      </pc:sldChg>
      <pc:sldChg chg="modSp mod">
        <pc:chgData name="Alfred Smith" userId="3c60a3631c0db8ad" providerId="LiveId" clId="{971504EA-B53F-4C0D-B911-ABA9EB5EE821}" dt="2024-07-22T09:29:18.705" v="29"/>
        <pc:sldMkLst>
          <pc:docMk/>
          <pc:sldMk cId="641208035" sldId="263"/>
        </pc:sldMkLst>
      </pc:sldChg>
      <pc:sldChg chg="modSp mod">
        <pc:chgData name="Alfred Smith" userId="3c60a3631c0db8ad" providerId="LiveId" clId="{971504EA-B53F-4C0D-B911-ABA9EB5EE821}" dt="2024-07-22T09:29:36.361" v="33"/>
        <pc:sldMkLst>
          <pc:docMk/>
          <pc:sldMk cId="4044745628" sldId="264"/>
        </pc:sldMkLst>
      </pc:sldChg>
      <pc:sldChg chg="modSp mod">
        <pc:chgData name="Alfred Smith" userId="3c60a3631c0db8ad" providerId="LiveId" clId="{971504EA-B53F-4C0D-B911-ABA9EB5EE821}" dt="2024-07-22T09:29:51.900" v="35"/>
        <pc:sldMkLst>
          <pc:docMk/>
          <pc:sldMk cId="978260341" sldId="265"/>
        </pc:sldMkLst>
      </pc:sldChg>
      <pc:sldChg chg="modSp mod">
        <pc:chgData name="Alfred Smith" userId="3c60a3631c0db8ad" providerId="LiveId" clId="{971504EA-B53F-4C0D-B911-ABA9EB5EE821}" dt="2024-07-22T09:30:06.667" v="37"/>
        <pc:sldMkLst>
          <pc:docMk/>
          <pc:sldMk cId="3575870363" sldId="266"/>
        </pc:sldMkLst>
      </pc:sldChg>
      <pc:sldChg chg="modSp mod">
        <pc:chgData name="Alfred Smith" userId="3c60a3631c0db8ad" providerId="LiveId" clId="{971504EA-B53F-4C0D-B911-ABA9EB5EE821}" dt="2024-07-22T09:30:23.472" v="39"/>
        <pc:sldMkLst>
          <pc:docMk/>
          <pc:sldMk cId="4017137865" sldId="267"/>
        </pc:sldMkLst>
      </pc:sldChg>
      <pc:sldChg chg="modSp mod">
        <pc:chgData name="Alfred Smith" userId="3c60a3631c0db8ad" providerId="LiveId" clId="{971504EA-B53F-4C0D-B911-ABA9EB5EE821}" dt="2024-07-22T09:30:41.290" v="41" actId="20577"/>
        <pc:sldMkLst>
          <pc:docMk/>
          <pc:sldMk cId="3137811553" sldId="268"/>
        </pc:sldMkLst>
      </pc:sldChg>
      <pc:sldChg chg="addSp modSp">
        <pc:chgData name="Alfred Smith" userId="3c60a3631c0db8ad" providerId="LiveId" clId="{971504EA-B53F-4C0D-B911-ABA9EB5EE821}" dt="2024-07-22T09:01:32.232" v="2"/>
        <pc:sldMkLst>
          <pc:docMk/>
          <pc:sldMk cId="4120481681" sldId="270"/>
        </pc:sldMkLst>
      </pc:sldChg>
      <pc:sldChg chg="modSp mod">
        <pc:chgData name="Alfred Smith" userId="3c60a3631c0db8ad" providerId="LiveId" clId="{971504EA-B53F-4C0D-B911-ABA9EB5EE821}" dt="2024-07-22T09:23:13.740" v="4" actId="20577"/>
        <pc:sldMkLst>
          <pc:docMk/>
          <pc:sldMk cId="939110669" sldId="271"/>
        </pc:sldMkLst>
      </pc:sldChg>
    </pc:docChg>
  </pc:docChgLst>
  <pc:docChgLst>
    <pc:chgData name="Alfred Smith" userId="3c60a3631c0db8ad" providerId="LiveId" clId="{9B1222BF-C5A7-4561-94F3-5079D8D4D8D1}"/>
    <pc:docChg chg="custSel modSld">
      <pc:chgData name="Alfred Smith" userId="3c60a3631c0db8ad" providerId="LiveId" clId="{9B1222BF-C5A7-4561-94F3-5079D8D4D8D1}" dt="2025-05-16T11:22:49.210" v="1" actId="27636"/>
      <pc:docMkLst>
        <pc:docMk/>
      </pc:docMkLst>
      <pc:sldChg chg="modSp mod">
        <pc:chgData name="Alfred Smith" userId="3c60a3631c0db8ad" providerId="LiveId" clId="{9B1222BF-C5A7-4561-94F3-5079D8D4D8D1}" dt="2025-05-16T11:22:49.210" v="1" actId="27636"/>
        <pc:sldMkLst>
          <pc:docMk/>
          <pc:sldMk cId="1499918570" sldId="257"/>
        </pc:sldMkLst>
        <pc:spChg chg="mod">
          <ac:chgData name="Alfred Smith" userId="3c60a3631c0db8ad" providerId="LiveId" clId="{9B1222BF-C5A7-4561-94F3-5079D8D4D8D1}" dt="2025-05-16T11:22:49.210" v="1" actId="27636"/>
          <ac:spMkLst>
            <pc:docMk/>
            <pc:sldMk cId="1499918570" sldId="257"/>
            <ac:spMk id="6" creationId="{706F07FF-1C59-7C4B-F740-2220D9150CB9}"/>
          </ac:spMkLst>
        </pc:spChg>
      </pc:sldChg>
    </pc:docChg>
  </pc:docChgLst>
  <pc:docChgLst>
    <pc:chgData name="Leonie Smith" userId="fed1330f33f5650e" providerId="LiveId" clId="{53CF7381-8838-4262-8BED-6B47DD47173D}"/>
    <pc:docChg chg="custSel delSld modSld">
      <pc:chgData name="Leonie Smith" userId="fed1330f33f5650e" providerId="LiveId" clId="{53CF7381-8838-4262-8BED-6B47DD47173D}" dt="2022-11-21T11:02:13.137" v="138" actId="1076"/>
      <pc:docMkLst>
        <pc:docMk/>
      </pc:docMkLst>
      <pc:sldChg chg="addSp modSp modNotesTx">
        <pc:chgData name="Leonie Smith" userId="fed1330f33f5650e" providerId="LiveId" clId="{53CF7381-8838-4262-8BED-6B47DD47173D}" dt="2022-11-14T05:18:10.767" v="43" actId="5793"/>
        <pc:sldMkLst>
          <pc:docMk/>
          <pc:sldMk cId="1499918570" sldId="257"/>
        </pc:sldMkLst>
      </pc:sldChg>
      <pc:sldChg chg="addSp delSp modSp mod">
        <pc:chgData name="Leonie Smith" userId="fed1330f33f5650e" providerId="LiveId" clId="{53CF7381-8838-4262-8BED-6B47DD47173D}" dt="2022-11-21T08:24:17.689" v="63" actId="14100"/>
        <pc:sldMkLst>
          <pc:docMk/>
          <pc:sldMk cId="3788111665" sldId="258"/>
        </pc:sldMkLst>
      </pc:sldChg>
      <pc:sldChg chg="addSp modSp">
        <pc:chgData name="Leonie Smith" userId="fed1330f33f5650e" providerId="LiveId" clId="{53CF7381-8838-4262-8BED-6B47DD47173D}" dt="2022-11-11T05:39:54.431" v="1"/>
        <pc:sldMkLst>
          <pc:docMk/>
          <pc:sldMk cId="454763615" sldId="259"/>
        </pc:sldMkLst>
      </pc:sldChg>
      <pc:sldChg chg="addSp delSp modSp">
        <pc:chgData name="Leonie Smith" userId="fed1330f33f5650e" providerId="LiveId" clId="{53CF7381-8838-4262-8BED-6B47DD47173D}" dt="2022-11-11T05:42:48.702" v="7"/>
        <pc:sldMkLst>
          <pc:docMk/>
          <pc:sldMk cId="2346136586" sldId="260"/>
        </pc:sldMkLst>
      </pc:sldChg>
      <pc:sldChg chg="addSp delSp modSp">
        <pc:chgData name="Leonie Smith" userId="fed1330f33f5650e" providerId="LiveId" clId="{53CF7381-8838-4262-8BED-6B47DD47173D}" dt="2022-11-11T05:46:35.052" v="15"/>
        <pc:sldMkLst>
          <pc:docMk/>
          <pc:sldMk cId="4037329247" sldId="261"/>
        </pc:sldMkLst>
      </pc:sldChg>
      <pc:sldChg chg="addSp delSp modSp">
        <pc:chgData name="Leonie Smith" userId="fed1330f33f5650e" providerId="LiveId" clId="{53CF7381-8838-4262-8BED-6B47DD47173D}" dt="2022-11-11T05:49:17.412" v="19"/>
        <pc:sldMkLst>
          <pc:docMk/>
          <pc:sldMk cId="1909638311" sldId="262"/>
        </pc:sldMkLst>
      </pc:sldChg>
      <pc:sldChg chg="addSp delSp modSp">
        <pc:chgData name="Leonie Smith" userId="fed1330f33f5650e" providerId="LiveId" clId="{53CF7381-8838-4262-8BED-6B47DD47173D}" dt="2022-11-11T05:53:54.887" v="26"/>
        <pc:sldMkLst>
          <pc:docMk/>
          <pc:sldMk cId="641208035" sldId="263"/>
        </pc:sldMkLst>
      </pc:sldChg>
      <pc:sldChg chg="addSp modSp">
        <pc:chgData name="Leonie Smith" userId="fed1330f33f5650e" providerId="LiveId" clId="{53CF7381-8838-4262-8BED-6B47DD47173D}" dt="2022-11-11T05:55:06.493" v="27"/>
        <pc:sldMkLst>
          <pc:docMk/>
          <pc:sldMk cId="4044745628" sldId="264"/>
        </pc:sldMkLst>
      </pc:sldChg>
      <pc:sldChg chg="addSp delSp modSp">
        <pc:chgData name="Leonie Smith" userId="fed1330f33f5650e" providerId="LiveId" clId="{53CF7381-8838-4262-8BED-6B47DD47173D}" dt="2022-11-11T05:56:57.392" v="29"/>
        <pc:sldMkLst>
          <pc:docMk/>
          <pc:sldMk cId="978260341" sldId="265"/>
        </pc:sldMkLst>
      </pc:sldChg>
      <pc:sldChg chg="addSp delSp modSp">
        <pc:chgData name="Leonie Smith" userId="fed1330f33f5650e" providerId="LiveId" clId="{53CF7381-8838-4262-8BED-6B47DD47173D}" dt="2022-11-11T06:00:36.939" v="31"/>
        <pc:sldMkLst>
          <pc:docMk/>
          <pc:sldMk cId="3575870363" sldId="266"/>
        </pc:sldMkLst>
      </pc:sldChg>
      <pc:sldChg chg="addSp delSp modSp">
        <pc:chgData name="Leonie Smith" userId="fed1330f33f5650e" providerId="LiveId" clId="{53CF7381-8838-4262-8BED-6B47DD47173D}" dt="2022-11-11T06:02:30.428" v="34"/>
        <pc:sldMkLst>
          <pc:docMk/>
          <pc:sldMk cId="4017137865" sldId="267"/>
        </pc:sldMkLst>
      </pc:sldChg>
      <pc:sldChg chg="addSp delSp modSp">
        <pc:chgData name="Leonie Smith" userId="fed1330f33f5650e" providerId="LiveId" clId="{53CF7381-8838-4262-8BED-6B47DD47173D}" dt="2022-11-11T06:04:25.286" v="37"/>
        <pc:sldMkLst>
          <pc:docMk/>
          <pc:sldMk cId="3137811553" sldId="268"/>
        </pc:sldMkLst>
      </pc:sldChg>
      <pc:sldChg chg="del">
        <pc:chgData name="Leonie Smith" userId="fed1330f33f5650e" providerId="LiveId" clId="{53CF7381-8838-4262-8BED-6B47DD47173D}" dt="2022-11-14T05:18:01.547" v="38" actId="2696"/>
        <pc:sldMkLst>
          <pc:docMk/>
          <pc:sldMk cId="100491716" sldId="269"/>
        </pc:sldMkLst>
      </pc:sldChg>
      <pc:sldChg chg="addSp delSp modSp mod">
        <pc:chgData name="Leonie Smith" userId="fed1330f33f5650e" providerId="LiveId" clId="{53CF7381-8838-4262-8BED-6B47DD47173D}" dt="2022-11-21T08:24:27.017" v="64"/>
        <pc:sldMkLst>
          <pc:docMk/>
          <pc:sldMk cId="4120481681" sldId="270"/>
        </pc:sldMkLst>
      </pc:sldChg>
      <pc:sldChg chg="addSp modSp mod">
        <pc:chgData name="Leonie Smith" userId="fed1330f33f5650e" providerId="LiveId" clId="{53CF7381-8838-4262-8BED-6B47DD47173D}" dt="2022-11-21T08:25:32.129" v="71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53CF7381-8838-4262-8BED-6B47DD47173D}" dt="2022-11-21T10:58:41.568" v="92" actId="6549"/>
        <pc:sldMkLst>
          <pc:docMk/>
          <pc:sldMk cId="4024569785" sldId="272"/>
        </pc:sldMkLst>
      </pc:sldChg>
      <pc:sldChg chg="addSp modSp mod">
        <pc:chgData name="Leonie Smith" userId="fed1330f33f5650e" providerId="LiveId" clId="{53CF7381-8838-4262-8BED-6B47DD47173D}" dt="2022-11-21T11:00:39.858" v="118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53CF7381-8838-4262-8BED-6B47DD47173D}" dt="2022-11-21T11:01:23.565" v="120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53CF7381-8838-4262-8BED-6B47DD47173D}" dt="2022-11-21T11:01:28.835" v="122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53CF7381-8838-4262-8BED-6B47DD47173D}" dt="2022-11-21T11:01:37.377" v="127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53CF7381-8838-4262-8BED-6B47DD47173D}" dt="2022-11-21T11:01:49.469" v="130" actId="1076"/>
        <pc:sldMkLst>
          <pc:docMk/>
          <pc:sldMk cId="4265919077" sldId="277"/>
        </pc:sldMkLst>
      </pc:sldChg>
      <pc:sldChg chg="addSp modSp mod">
        <pc:chgData name="Leonie Smith" userId="fed1330f33f5650e" providerId="LiveId" clId="{53CF7381-8838-4262-8BED-6B47DD47173D}" dt="2022-11-21T11:02:13.137" v="138" actId="1076"/>
        <pc:sldMkLst>
          <pc:docMk/>
          <pc:sldMk cId="210266664" sldId="278"/>
        </pc:sldMkLst>
      </pc:sldChg>
      <pc:sldChg chg="addSp modSp mod">
        <pc:chgData name="Leonie Smith" userId="fed1330f33f5650e" providerId="LiveId" clId="{53CF7381-8838-4262-8BED-6B47DD47173D}" dt="2022-11-21T11:02:01.727" v="135" actId="20577"/>
        <pc:sldMkLst>
          <pc:docMk/>
          <pc:sldMk cId="888433145" sldId="279"/>
        </pc:sldMkLst>
      </pc:sldChg>
      <pc:sldChg chg="del">
        <pc:chgData name="Leonie Smith" userId="fed1330f33f5650e" providerId="LiveId" clId="{53CF7381-8838-4262-8BED-6B47DD47173D}" dt="2022-11-14T05:18:02.312" v="39" actId="2696"/>
        <pc:sldMkLst>
          <pc:docMk/>
          <pc:sldMk cId="791300187" sldId="280"/>
        </pc:sldMkLst>
      </pc:sldChg>
    </pc:docChg>
  </pc:docChgLst>
  <pc:docChgLst>
    <pc:chgData name="Leonie Smith" userId="fed1330f33f5650e" providerId="LiveId" clId="{99CDE08D-6597-427C-8156-DF4AF330BB13}"/>
    <pc:docChg chg="modSld">
      <pc:chgData name="Leonie Smith" userId="fed1330f33f5650e" providerId="LiveId" clId="{99CDE08D-6597-427C-8156-DF4AF330BB13}" dt="2023-12-21T03:41:18.909" v="45" actId="20577"/>
      <pc:docMkLst>
        <pc:docMk/>
      </pc:docMkLst>
      <pc:sldChg chg="addSp delSp modSp mod modTransition modAnim modNotesTx">
        <pc:chgData name="Leonie Smith" userId="fed1330f33f5650e" providerId="LiveId" clId="{99CDE08D-6597-427C-8156-DF4AF330BB13}" dt="2023-12-21T03:41:18.909" v="45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99CDE08D-6597-427C-8156-DF4AF330BB13}" dt="2023-12-21T03:00:37.308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99CDE08D-6597-427C-8156-DF4AF330BB13}" dt="2023-12-21T03:01:05.767" v="8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99CDE08D-6597-427C-8156-DF4AF330BB13}" dt="2023-12-21T03:01:32.930" v="11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99CDE08D-6597-427C-8156-DF4AF330BB13}" dt="2023-12-21T03:01:59.688" v="14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99CDE08D-6597-427C-8156-DF4AF330BB13}" dt="2023-12-21T03:03:17.883" v="20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99CDE08D-6597-427C-8156-DF4AF330BB13}" dt="2023-12-21T03:03:39.706" v="23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99CDE08D-6597-427C-8156-DF4AF330BB13}" dt="2023-12-21T03:04:00.643" v="26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99CDE08D-6597-427C-8156-DF4AF330BB13}" dt="2023-12-21T03:04:32.587" v="29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99CDE08D-6597-427C-8156-DF4AF330BB13}" dt="2023-12-21T03:04:56.527" v="32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99CDE08D-6597-427C-8156-DF4AF330BB13}" dt="2023-12-21T03:05:14.839" v="35"/>
        <pc:sldMkLst>
          <pc:docMk/>
          <pc:sldMk cId="3137811553" sldId="26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36 Legion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1. Legion - Matt 8:28-34; Mark 5:1-20; Luke 8:26-39 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Woman touching Jesus’ cloak &amp; Jairus’ daughter - Matthew 9:18-26; Mark 5:21-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43; Luke 8:40-56 (Top)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John Beheaded - Matt 14:1-12; Mark 6:14-29; Luke 9:7-9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1st Miracle with loaves - Matt 14:13-21; Mark 6:30-44;luke 9:10-17; John 6:1-15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walks on Water - Matt 14:22-33; Mark 6:45-52; John 6:16-21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36-4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DA0A22A-593B-F6FC-3693-92BF7B1F00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6F07FF-1C59-7C4B-F740-2220D9150CB9}"/>
              </a:ext>
            </a:extLst>
          </p:cNvPr>
          <p:cNvSpPr>
            <a:spLocks noGrp="1"/>
          </p:cNvSpPr>
          <p:nvPr/>
        </p:nvSpPr>
        <p:spPr>
          <a:xfrm>
            <a:off x="838200" y="12533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8"/>
    </mc:Choice>
    <mc:Fallback xmlns="">
      <p:transition spd="slow" advTm="3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7A5E3D-EACE-6825-321F-47B2F07E1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037" y="0"/>
            <a:ext cx="1237003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A80D8E-4136-DD02-690E-9DBCDB024E61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མཱཪ་ཀུ</a:t>
            </a:r>
            <a:r>
              <a:rPr lang="en-US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6:35,36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37སྐྱབས་མགོན་ཡེ་ཤུས་ཁོ་རྣམས་ལ་འདི་སྐད༌དུ། ཁྱོད་ཅག་གིས་མི་ཚོགས་ལ་ཁ་ཟས་བྱིན་ཅིག་ཅེས༌གསུངས། ཐུགས་སྲས་རྣམས་ན༌རེ། ངེད་ཅག་གིས་དངུལ་སྒོར་ཉིས་བརྒྱ་བཀོལ་ནས་བག་ལེབ་ཉོས༌ཏེ། ཁོ་རྣམས་ལ་ཁ་ཟས་སྟེར་ནུས་སམ་ཞེས་ཞུས་པ༌ལ།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37But Jesus told them, “You give them something to eat.”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They asked Him, “Should we go out and spend two hundred denarii  to give all of them bread to eat?”</a:t>
            </a:r>
            <a:endParaRPr lang="en-IN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40B96450-C2F8-AB45-6CE0-9B77DE71CB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69"/>
    </mc:Choice>
    <mc:Fallback xmlns="">
      <p:transition spd="slow" advTm="15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01023F-176B-F79A-C30E-984B3CE26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0372"/>
            <a:ext cx="12192000" cy="70883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9C7433-A8CC-389D-796D-A6C620918627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མཱཪ་ཀུ</a:t>
            </a:r>
            <a:r>
              <a:rPr lang="en-US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6:37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38ཡང་ཁོང་གིས་འདི་སྐད༌དུ། ཁྱོད་རྣམས་བག་ལེབ་ག་ཙམ་ཡོད་པར་བལྟ་རུ་སོང་ཞེས་གསུངས་པ༌དང༌། ཐུགས་སྲས་རྣམས་ཀྱིས་ཅི་ཙམ་ཡོད་པ་ཤེས༌ཏེ། བག་ལེབ་ལྔ་དང་ཉ་གཉིས་ཡོད་ཅེས་ཞུས༌སོ།།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38“Go and see how many loaves you have,” He told them.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And after checking, they said, “Five—and two fish.”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30442A8-2627-E212-5549-9DBA0A78F6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48"/>
    </mc:Choice>
    <mc:Fallback xmlns="">
      <p:transition spd="slow" advTm="12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588A06-CDF5-558E-0DC0-6F994AC52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533120" cy="81198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315665-28E4-2208-DA0B-FA7EB63FD095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མཱཪ་ཀུ</a:t>
            </a:r>
            <a:r>
              <a:rPr lang="en-US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6:38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39དེ་ནས་སྐྱབས་མགོན་ཡེ་ཤུས་ཐུགས་སྲས་རྣམས་ལ་མི་ཐམས་ཅད་གྲལ་སྐོར་བྱས་ཏེ་སྤང་ཐང་ལ་སྡོད་དུ་འཇུག་པའི་བཀའ་གནང་བ༌དང༌། 40མི་ཚོགས་བརྒྱའམ་ལྔ་བཅུ་རེ་གྲལ་སྐོར་བྱས་ནས་བསྡད༌དོ།།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39Then Jesus directed them to have the people sit in groups on the green grass. 40So they sat down in groups of hundreds and fifties.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78C54D1-A892-EB79-65D4-A670DDF140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3"/>
    </mc:Choice>
    <mc:Fallback xmlns="">
      <p:transition spd="slow" advTm="11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51353E-93CE-BD79-8AB9-645B977A5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139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9DF5E1-9FA8-2F2F-BCE7-3B46CB4A4090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མཱཪ་ཀུ</a:t>
            </a:r>
            <a:r>
              <a:rPr lang="en-US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6:39,40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41སྐྱབས་མགོན་ཡེ་ཤུས་བག་ལེབ་ལྔ་དང་ཉ་གཉིས་པོ་ཕྱག་ཏུ་བསྣམས་ཏེ་ནམ་མཁར་གཟིགས་ནས་བྱིན་རླབས་གནང༌རྗེས། དུམ་བུར་བྱས་ནས་ཐུགས་སྲས་རྣམས་ལ་གནང་ཞིང་མི་ཚོགས་ཀྱི་མདུན་དུ་བཀྲམ༌པའོ། །ཁོང་གིས་ཉ་གཉིས་པོའང་མི་ཐམས་ཅད་ལ་བགོས༌པས།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41Taking the five loaves and the two fish and looking up to heaven, Jesus spoke a blessing and broke the loaves. Then He gave them to His disciples to set before the people. And He divided the two fish among them all.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B727A17-6F57-109F-E3B6-5EADDBFB41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54"/>
    </mc:Choice>
    <mc:Fallback xmlns="">
      <p:transition spd="slow" advTm="22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FA3B61-AF57-263C-4275-89208412A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841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FCC565-9248-8444-3C69-EDE4468D884D}"/>
              </a:ext>
            </a:extLst>
          </p:cNvPr>
          <p:cNvSpPr txBox="1"/>
          <p:nvPr/>
        </p:nvSpPr>
        <p:spPr>
          <a:xfrm>
            <a:off x="1119369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མཱཪ་ཀུ</a:t>
            </a:r>
            <a:r>
              <a:rPr lang="en-US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6:41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42མི་ཚང་མས་ཟོས་ཤིང་ལྟོ་བ་འགྲངས་པ༌དང༌། 43ཐུགས་སྲས་རྣམས་ཀྱིས་བག་ལེབ་དང་ཉའི་ཟས་ལྷག་བསྡུས་ནས་སླེ་བོ་བཅུ་གཉིས་གང་ཞིང༌།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42They all ate and were satisfied, 43and the disciples picked up twelve basketfuls of broken pieces of bread and fish. </a:t>
            </a:r>
            <a:endParaRPr lang="en-IN" sz="44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9832038-C88A-9A73-D19E-BE011D5984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4"/>
    </mc:Choice>
    <mc:Fallback xmlns="">
      <p:transition spd="slow" advTm="9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05DE30-CC69-8D88-2506-A3F805DB18F6}"/>
              </a:ext>
            </a:extLst>
          </p:cNvPr>
          <p:cNvSpPr txBox="1"/>
          <p:nvPr/>
        </p:nvSpPr>
        <p:spPr>
          <a:xfrm>
            <a:off x="5943600" y="-274576"/>
            <a:ext cx="5910943" cy="42098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14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ArialMT"/>
              </a:rPr>
              <a:t>,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མཱཪ་ཀུ 6</a:t>
            </a:r>
            <a:endParaRPr lang="en-IN" sz="8000" dirty="0">
              <a:solidFill>
                <a:schemeClr val="bg1"/>
              </a:solidFill>
            </a:endParaRPr>
          </a:p>
          <a:p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མི་ལྔ་སྟོང་ཙམ་གྱི་བཀྲེས་ལྟོགས་བསལ་བ།</a:t>
            </a:r>
            <a:endParaRPr lang="en-IN" sz="8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74B51D-1742-7C50-2159-74F08D704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6094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808409-2C6F-A571-6ED8-8859F73D6CF5}"/>
              </a:ext>
            </a:extLst>
          </p:cNvPr>
          <p:cNvSpPr txBox="1"/>
          <p:nvPr/>
        </p:nvSpPr>
        <p:spPr>
          <a:xfrm>
            <a:off x="3200400" y="166254"/>
            <a:ext cx="8991600" cy="31157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14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ArialMT"/>
              </a:rPr>
              <a:t>,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མཱཪ་ཀུ 6</a:t>
            </a:r>
            <a:endParaRPr lang="en-IN" sz="8000" dirty="0">
              <a:solidFill>
                <a:schemeClr val="bg1"/>
              </a:solidFill>
            </a:endParaRPr>
          </a:p>
          <a:p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མི་ལྔ་སྟོང་ཙམ་གྱི་བཀྲེས་ལྟོགས་བསལ་བ།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A38AE6-8F62-DE52-7D37-CF0569511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890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DDE7FB-7765-B05E-9080-230DDBBEFCA9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མཱཪ་ཀུ</a:t>
            </a:r>
            <a:r>
              <a:rPr lang="en-US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6:42,43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>
                <a:solidFill>
                  <a:srgbClr val="777A7B"/>
                </a:solidFill>
                <a:latin typeface="Arial" panose="020B0604020202020204" pitchFamily="34" charset="0"/>
              </a:rPr>
              <a:t>44བག་ལེབ་ཟ་མཁན་གྱི་སྐྱེས་པ་བསྡོམས་པས་ལྔ་སྟོང་ཙམ་ཡོད༌དོ།།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>
                <a:solidFill>
                  <a:srgbClr val="777A7B"/>
                </a:solidFill>
                <a:latin typeface="Arial" panose="020B0604020202020204" pitchFamily="34" charset="0"/>
              </a:rPr>
              <a:t>44And there were five thousand men who had eaten the loaves. </a:t>
            </a:r>
            <a:r>
              <a:rPr lang="en-US" sz="4000">
                <a:solidFill>
                  <a:srgbClr val="121212"/>
                </a:solidFill>
                <a:latin typeface="Arial" panose="020B0604020202020204" pitchFamily="34" charset="0"/>
              </a:rPr>
              <a:t>(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Women and children also ate.)</a:t>
            </a:r>
            <a:endParaRPr lang="en-IN" sz="40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1ADAE07-46F7-6F3A-C2A1-0C7D980C2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3"/>
    </mc:Choice>
    <mc:Fallback xmlns="">
      <p:transition spd="slow" advTm="5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6569BC-8BB5-2F72-C3F5-C7859C72D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4576"/>
            <a:ext cx="12192000" cy="74071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0B7B2D-80AA-C2AB-6A28-3362EB4DD0C6}"/>
              </a:ext>
            </a:extLst>
          </p:cNvPr>
          <p:cNvSpPr txBox="1"/>
          <p:nvPr/>
        </p:nvSpPr>
        <p:spPr>
          <a:xfrm>
            <a:off x="9338083" y="23273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མཱཪ་ཀུ</a:t>
            </a:r>
            <a:r>
              <a:rPr lang="en-US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6:44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མད་ཐཱ 14</a:t>
            </a:r>
            <a:r>
              <a:rPr lang="en-IN" sz="8000" b="1" i="0" cap="all" dirty="0">
                <a:solidFill>
                  <a:srgbClr val="121212"/>
                </a:solidFill>
                <a:effectLst/>
                <a:latin typeface="ArialMT"/>
              </a:rPr>
              <a:t>, </a:t>
            </a:r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མཱཪ་ཀུ 6</a:t>
            </a:r>
            <a:endParaRPr lang="en-IN" sz="8000" dirty="0"/>
          </a:p>
          <a:p>
            <a:r>
              <a:rPr lang="en-IN" sz="8000" dirty="0"/>
              <a:t> </a:t>
            </a:r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མི་ལྔ་སྟོང་ཙམ་གྱི་བཀྲེས་ལྟོགས་བསལ་བ།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5400" b="0" i="0" u="none" strike="noStrike" baseline="0" dirty="0">
                <a:latin typeface="TimesNewRomanPSMT"/>
              </a:rPr>
              <a:t>1st Miracle with loaves - Matt 14:13-21; Mark 6:30-44;luke 9:10-17; John 6:1-15</a:t>
            </a:r>
          </a:p>
          <a:p>
            <a:pPr algn="l"/>
            <a:r>
              <a:rPr lang="en-IN" sz="5400" b="0" i="0" u="none" strike="noStrike" baseline="0" dirty="0">
                <a:latin typeface="TimesNewRomanPSMT"/>
              </a:rPr>
              <a:t>(Left Bottom)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2FEA774-B2CD-DDFE-B471-A07C4FB01E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8"/>
    </mc:Choice>
    <mc:Fallback xmlns="">
      <p:transition spd="slow" advTm="3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5F361C-E78A-D4E9-7F6F-2B47F886A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6094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7ED7C1-9111-BEDE-A9BB-A206DABAC999}"/>
              </a:ext>
            </a:extLst>
          </p:cNvPr>
          <p:cNvSpPr txBox="1"/>
          <p:nvPr/>
        </p:nvSpPr>
        <p:spPr>
          <a:xfrm>
            <a:off x="3200400" y="166254"/>
            <a:ext cx="8991600" cy="31157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14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ArialMT"/>
              </a:rPr>
              <a:t>,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མཱཪ་ཀུ 6</a:t>
            </a:r>
            <a:endParaRPr lang="en-IN" sz="8000" dirty="0">
              <a:solidFill>
                <a:schemeClr val="bg1"/>
              </a:solidFill>
            </a:endParaRPr>
          </a:p>
          <a:p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མི་ལྔ་སྟོང་ཙམ་གྱི་བཀྲེས་ལྟོགས་བསལ་བ།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64F64BCF-B441-0552-65DE-EDBE61D4747F}"/>
              </a:ext>
            </a:extLst>
          </p:cNvPr>
          <p:cNvSpPr txBox="1"/>
          <p:nvPr/>
        </p:nvSpPr>
        <p:spPr>
          <a:xfrm>
            <a:off x="398780" y="589692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མད་ཐཱ 13སྐྱབས་མགོན་ཡེ་ཤུས་དོན་དེ་གསན༌རྗེས། མཚོ་གྲུར་བཞུགས་ཤིང་ཡུལ་དེ་དང་ཁ་བྲལ་ནས་དབེན་གནས་ཀྱི་ཕྱོགས་སུ༌ཕྱིན། མི་ཚོགས་ཀྱིས་གཏམ་དེ་ཐོས༌རྗེས། གྲོང་རྡལ་སོ་སོ་ནས་རྐང་ཐང་ལ་ཡོང་སྟེ་ཁོང་གི་རྗེས་སུ༌འབྲངས།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400" dirty="0"/>
              <a:t>Matt 14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13When Jesus heard about John, He withdrew by boat privately to a solitary place. But the crowds found out about it and followed Him on foot from the towns.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5F44833-8AB9-D3D3-1107-941BE19444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10"/>
    </mc:Choice>
    <mc:Fallback xmlns="">
      <p:transition spd="slow" advTm="12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B39C07-9557-5BCC-E4AB-EC42BCEBF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58693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32B2DF-C745-6B02-EE56-B161602FAD83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14:13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14ཁོང་ཉིད་སྐམ་སར་ཕེབས་ཤིང་མི་ཤིན་ཏུ་མང་པོ་ཡོད་པ་གཟིགས༌ཏེ། ཐུགས་ལ་སྙིང་རྗེ་འཁྲུངས་ནས་མི་དེ་དག་ལས་ནད་པ་རྣམས་ཀྱི་ནད་འཇོམས་པར་མཛད༌དོ།།</a:t>
            </a:r>
            <a:r>
              <a:rPr lang="en-IN" sz="4800" dirty="0"/>
              <a:t> </a:t>
            </a:r>
          </a:p>
          <a:p>
            <a:r>
              <a:rPr lang="bo-CN" sz="4800" dirty="0"/>
              <a:t>མཱཪ་ཀུ 34སྐྱབས་མགོན་ཡེ་ཤུ་གྲུ་ལས་བབས་པ༌ན། མི་ཤིན་ཏུ་མང་པོ་ནི་རྫི་བོ་མེད་པའི་ལུག་དང་འདྲ་བར་གཟིགས༌པས། ཐུགས་ལ་སྙིང་རྗེ་འཁྲུངས་ནས་དེ་དག་ལ་ཆོས་མང་པོ༌གསུངས། </a:t>
            </a:r>
            <a:endParaRPr lang="en-IN" sz="4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14When He stepped ashore and saw a large crowd, He had compassion on them and healed their </a:t>
            </a:r>
            <a:r>
              <a:rPr lang="en-US" sz="3600" dirty="0" err="1">
                <a:solidFill>
                  <a:srgbClr val="777A7B"/>
                </a:solidFill>
                <a:latin typeface="Arial" panose="020B0604020202020204" pitchFamily="34" charset="0"/>
              </a:rPr>
              <a:t>sick.</a:t>
            </a:r>
            <a:r>
              <a:rPr lang="en-US" sz="3600" dirty="0" err="1">
                <a:solidFill>
                  <a:srgbClr val="121212"/>
                </a:solidFill>
                <a:latin typeface="Arial" panose="020B0604020202020204" pitchFamily="34" charset="0"/>
              </a:rPr>
              <a:t>Mark</a:t>
            </a:r>
            <a:r>
              <a:rPr lang="en-US" sz="3600" dirty="0">
                <a:solidFill>
                  <a:srgbClr val="121212"/>
                </a:solidFill>
                <a:latin typeface="Arial" panose="020B0604020202020204" pitchFamily="34" charset="0"/>
              </a:rPr>
              <a:t> 6 </a:t>
            </a:r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34When Jesus stepped ashore and saw a large crowd, He had compassion on them, because they were like sheep without a shepherd. And He began to teach them many things.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CFD9C5A-6067-D39F-8847-CDA1102D36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19"/>
    </mc:Choice>
    <mc:Fallback xmlns="">
      <p:transition spd="slow" advTm="17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77572F-03CB-8957-4CC9-58C356042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69270"/>
            <a:ext cx="16184880" cy="95272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95391C-74A3-62D0-ED1B-D4A6A028DBED}"/>
              </a:ext>
            </a:extLst>
          </p:cNvPr>
          <p:cNvSpPr txBox="1"/>
          <p:nvPr/>
        </p:nvSpPr>
        <p:spPr>
          <a:xfrm>
            <a:off x="498883" y="330704"/>
            <a:ext cx="28539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14:14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endParaRPr lang="en-IN" sz="4400" b="1" i="0" cap="all" dirty="0">
              <a:solidFill>
                <a:schemeClr val="bg1"/>
              </a:solidFill>
              <a:effectLst/>
              <a:latin typeface="ArialMT"/>
            </a:endParaRPr>
          </a:p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མཱཪ་ཀུ</a:t>
            </a:r>
            <a:r>
              <a:rPr lang="en-US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6:34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35ཉི་མ་ནུབ་ལ་ཉེ་བའི་དུས༌སུ། ཐུགས་སྲས་རྣམས་ཁོང་གི་དྲུང་དུ་ཡོང་སྟེ་ན༌རེ། ས་ཆ་འདི་དབེན་སྟོང་ཡིན་པ་དང་ཉི་མ་ཡང་ནུབ་ལ་ཉེ༌བས། 36ཁོ་རྣམས་ཉེ་འཁོར་གྱི་གྲོང་སྡེ་དང་མཐའ་ཁུལ་དག་ལ་རང་རང་གི་ཁ་ཟས་ཉོ་རུ་གཏོང་བར་མཛོད་ཅེས་ཞུས་པ༌ན།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Mark 6 </a:t>
            </a:r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35By now the hour was already late. So the disciples came to Jesus and said, “This is a desolate place, and the hour is already late. 36Dismiss the crowd so they can go to the surrounding countryside and villages and buy themselves something to eat.”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4206C76-8513-D6B3-7453-503A897877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45"/>
    </mc:Choice>
    <mc:Fallback xmlns="">
      <p:transition spd="slow" advTm="16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4582</TotalTime>
  <Words>1191</Words>
  <Application>Microsoft Office PowerPoint</Application>
  <PresentationFormat>Widescreen</PresentationFormat>
  <Paragraphs>62</Paragraphs>
  <Slides>22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36-4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2025-05-16T11:23:00Z</dcterms:modified>
</cp:coreProperties>
</file>