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9" r:id="rId21"/>
    <p:sldId id="268" r:id="rId22"/>
    <p:sldId id="27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1504EA-B53F-4C0D-B911-ABA9EB5EE821}" v="2" dt="2024-07-22T09:01:32.2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556" autoAdjust="0"/>
    <p:restoredTop sz="87103" autoAdjust="0"/>
  </p:normalViewPr>
  <p:slideViewPr>
    <p:cSldViewPr snapToGrid="0">
      <p:cViewPr varScale="1">
        <p:scale>
          <a:sx n="77" d="100"/>
          <a:sy n="77" d="100"/>
        </p:scale>
        <p:origin x="96" y="9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971504EA-B53F-4C0D-B911-ABA9EB5EE821}"/>
    <pc:docChg chg="undo custSel modSld">
      <pc:chgData name="Alfred Smith" userId="3c60a3631c0db8ad" providerId="LiveId" clId="{971504EA-B53F-4C0D-B911-ABA9EB5EE821}" dt="2024-07-22T09:30:41.290" v="41" actId="20577"/>
      <pc:docMkLst>
        <pc:docMk/>
      </pc:docMkLst>
      <pc:sldChg chg="addSp delSp modSp mod">
        <pc:chgData name="Alfred Smith" userId="3c60a3631c0db8ad" providerId="LiveId" clId="{971504EA-B53F-4C0D-B911-ABA9EB5EE821}" dt="2024-07-22T09:00:32.830" v="1"/>
        <pc:sldMkLst>
          <pc:docMk/>
          <pc:sldMk cId="1499918570" sldId="257"/>
        </pc:sldMkLst>
        <pc:spChg chg="del">
          <ac:chgData name="Alfred Smith" userId="3c60a3631c0db8ad" providerId="LiveId" clId="{971504EA-B53F-4C0D-B911-ABA9EB5EE821}" dt="2024-07-22T09:00:32.258" v="0" actId="478"/>
          <ac:spMkLst>
            <pc:docMk/>
            <pc:sldMk cId="1499918570" sldId="257"/>
            <ac:spMk id="3" creationId="{0228937D-0D81-2DA1-1C55-FD99B23FE1AE}"/>
          </ac:spMkLst>
        </pc:spChg>
        <pc:spChg chg="add mod">
          <ac:chgData name="Alfred Smith" userId="3c60a3631c0db8ad" providerId="LiveId" clId="{971504EA-B53F-4C0D-B911-ABA9EB5EE821}" dt="2024-07-22T09:00:32.830" v="1"/>
          <ac:spMkLst>
            <pc:docMk/>
            <pc:sldMk cId="1499918570" sldId="257"/>
            <ac:spMk id="4" creationId="{9B6A5D01-B252-2599-BA7C-83C9E26F76D3}"/>
          </ac:spMkLst>
        </pc:spChg>
      </pc:sldChg>
      <pc:sldChg chg="modSp mod">
        <pc:chgData name="Alfred Smith" userId="3c60a3631c0db8ad" providerId="LiveId" clId="{971504EA-B53F-4C0D-B911-ABA9EB5EE821}" dt="2024-07-22T09:26:50.284" v="15"/>
        <pc:sldMkLst>
          <pc:docMk/>
          <pc:sldMk cId="2346136586" sldId="260"/>
        </pc:sldMkLst>
        <pc:spChg chg="mod">
          <ac:chgData name="Alfred Smith" userId="3c60a3631c0db8ad" providerId="LiveId" clId="{971504EA-B53F-4C0D-B911-ABA9EB5EE821}" dt="2024-07-22T09:23:58.432" v="13" actId="20577"/>
          <ac:spMkLst>
            <pc:docMk/>
            <pc:sldMk cId="2346136586" sldId="260"/>
            <ac:spMk id="3" creationId="{A58184BD-88F1-BA02-40C1-D8403D0EEC0D}"/>
          </ac:spMkLst>
        </pc:spChg>
        <pc:spChg chg="mod">
          <ac:chgData name="Alfred Smith" userId="3c60a3631c0db8ad" providerId="LiveId" clId="{971504EA-B53F-4C0D-B911-ABA9EB5EE821}" dt="2024-07-22T09:26:50.284" v="15"/>
          <ac:spMkLst>
            <pc:docMk/>
            <pc:sldMk cId="2346136586" sldId="260"/>
            <ac:spMk id="4" creationId="{EE2AC625-9141-A801-F431-DD5F79396320}"/>
          </ac:spMkLst>
        </pc:spChg>
      </pc:sldChg>
      <pc:sldChg chg="modSp mod">
        <pc:chgData name="Alfred Smith" userId="3c60a3631c0db8ad" providerId="LiveId" clId="{971504EA-B53F-4C0D-B911-ABA9EB5EE821}" dt="2024-07-22T09:28:29.401" v="24"/>
        <pc:sldMkLst>
          <pc:docMk/>
          <pc:sldMk cId="4037329247" sldId="261"/>
        </pc:sldMkLst>
        <pc:spChg chg="mod">
          <ac:chgData name="Alfred Smith" userId="3c60a3631c0db8ad" providerId="LiveId" clId="{971504EA-B53F-4C0D-B911-ABA9EB5EE821}" dt="2024-07-22T09:27:48.421" v="23" actId="6549"/>
          <ac:spMkLst>
            <pc:docMk/>
            <pc:sldMk cId="4037329247" sldId="261"/>
            <ac:spMk id="3" creationId="{A58184BD-88F1-BA02-40C1-D8403D0EEC0D}"/>
          </ac:spMkLst>
        </pc:spChg>
        <pc:spChg chg="mod">
          <ac:chgData name="Alfred Smith" userId="3c60a3631c0db8ad" providerId="LiveId" clId="{971504EA-B53F-4C0D-B911-ABA9EB5EE821}" dt="2024-07-22T09:28:29.401" v="24"/>
          <ac:spMkLst>
            <pc:docMk/>
            <pc:sldMk cId="4037329247" sldId="261"/>
            <ac:spMk id="4" creationId="{EE2AC625-9141-A801-F431-DD5F79396320}"/>
          </ac:spMkLst>
        </pc:spChg>
      </pc:sldChg>
      <pc:sldChg chg="modSp mod">
        <pc:chgData name="Alfred Smith" userId="3c60a3631c0db8ad" providerId="LiveId" clId="{971504EA-B53F-4C0D-B911-ABA9EB5EE821}" dt="2024-07-22T09:28:52.980" v="27" actId="6549"/>
        <pc:sldMkLst>
          <pc:docMk/>
          <pc:sldMk cId="1909638311" sldId="262"/>
        </pc:sldMkLst>
        <pc:spChg chg="mod">
          <ac:chgData name="Alfred Smith" userId="3c60a3631c0db8ad" providerId="LiveId" clId="{971504EA-B53F-4C0D-B911-ABA9EB5EE821}" dt="2024-07-22T09:28:52.980" v="27" actId="6549"/>
          <ac:spMkLst>
            <pc:docMk/>
            <pc:sldMk cId="1909638311" sldId="262"/>
            <ac:spMk id="4" creationId="{EE2AC625-9141-A801-F431-DD5F79396320}"/>
          </ac:spMkLst>
        </pc:spChg>
      </pc:sldChg>
      <pc:sldChg chg="modSp mod">
        <pc:chgData name="Alfred Smith" userId="3c60a3631c0db8ad" providerId="LiveId" clId="{971504EA-B53F-4C0D-B911-ABA9EB5EE821}" dt="2024-07-22T09:29:18.705" v="29"/>
        <pc:sldMkLst>
          <pc:docMk/>
          <pc:sldMk cId="641208035" sldId="263"/>
        </pc:sldMkLst>
        <pc:spChg chg="mod">
          <ac:chgData name="Alfred Smith" userId="3c60a3631c0db8ad" providerId="LiveId" clId="{971504EA-B53F-4C0D-B911-ABA9EB5EE821}" dt="2024-07-22T09:29:18.705" v="29"/>
          <ac:spMkLst>
            <pc:docMk/>
            <pc:sldMk cId="641208035" sldId="263"/>
            <ac:spMk id="4" creationId="{EE2AC625-9141-A801-F431-DD5F79396320}"/>
          </ac:spMkLst>
        </pc:spChg>
      </pc:sldChg>
      <pc:sldChg chg="modSp mod">
        <pc:chgData name="Alfred Smith" userId="3c60a3631c0db8ad" providerId="LiveId" clId="{971504EA-B53F-4C0D-B911-ABA9EB5EE821}" dt="2024-07-22T09:29:36.361" v="33"/>
        <pc:sldMkLst>
          <pc:docMk/>
          <pc:sldMk cId="4044745628" sldId="264"/>
        </pc:sldMkLst>
        <pc:spChg chg="mod">
          <ac:chgData name="Alfred Smith" userId="3c60a3631c0db8ad" providerId="LiveId" clId="{971504EA-B53F-4C0D-B911-ABA9EB5EE821}" dt="2024-07-22T09:29:36.361" v="33"/>
          <ac:spMkLst>
            <pc:docMk/>
            <pc:sldMk cId="4044745628" sldId="264"/>
            <ac:spMk id="4" creationId="{EE2AC625-9141-A801-F431-DD5F79396320}"/>
          </ac:spMkLst>
        </pc:spChg>
      </pc:sldChg>
      <pc:sldChg chg="modSp mod">
        <pc:chgData name="Alfred Smith" userId="3c60a3631c0db8ad" providerId="LiveId" clId="{971504EA-B53F-4C0D-B911-ABA9EB5EE821}" dt="2024-07-22T09:29:51.900" v="35"/>
        <pc:sldMkLst>
          <pc:docMk/>
          <pc:sldMk cId="978260341" sldId="265"/>
        </pc:sldMkLst>
        <pc:spChg chg="mod">
          <ac:chgData name="Alfred Smith" userId="3c60a3631c0db8ad" providerId="LiveId" clId="{971504EA-B53F-4C0D-B911-ABA9EB5EE821}" dt="2024-07-22T09:29:51.900" v="35"/>
          <ac:spMkLst>
            <pc:docMk/>
            <pc:sldMk cId="978260341" sldId="265"/>
            <ac:spMk id="4" creationId="{EE2AC625-9141-A801-F431-DD5F79396320}"/>
          </ac:spMkLst>
        </pc:spChg>
      </pc:sldChg>
      <pc:sldChg chg="modSp mod">
        <pc:chgData name="Alfred Smith" userId="3c60a3631c0db8ad" providerId="LiveId" clId="{971504EA-B53F-4C0D-B911-ABA9EB5EE821}" dt="2024-07-22T09:30:06.667" v="37"/>
        <pc:sldMkLst>
          <pc:docMk/>
          <pc:sldMk cId="3575870363" sldId="266"/>
        </pc:sldMkLst>
        <pc:spChg chg="mod">
          <ac:chgData name="Alfred Smith" userId="3c60a3631c0db8ad" providerId="LiveId" clId="{971504EA-B53F-4C0D-B911-ABA9EB5EE821}" dt="2024-07-22T09:30:06.667" v="37"/>
          <ac:spMkLst>
            <pc:docMk/>
            <pc:sldMk cId="3575870363" sldId="266"/>
            <ac:spMk id="4" creationId="{EE2AC625-9141-A801-F431-DD5F79396320}"/>
          </ac:spMkLst>
        </pc:spChg>
      </pc:sldChg>
      <pc:sldChg chg="modSp mod">
        <pc:chgData name="Alfred Smith" userId="3c60a3631c0db8ad" providerId="LiveId" clId="{971504EA-B53F-4C0D-B911-ABA9EB5EE821}" dt="2024-07-22T09:30:23.472" v="39"/>
        <pc:sldMkLst>
          <pc:docMk/>
          <pc:sldMk cId="4017137865" sldId="267"/>
        </pc:sldMkLst>
        <pc:spChg chg="mod">
          <ac:chgData name="Alfred Smith" userId="3c60a3631c0db8ad" providerId="LiveId" clId="{971504EA-B53F-4C0D-B911-ABA9EB5EE821}" dt="2024-07-22T09:30:23.472" v="39"/>
          <ac:spMkLst>
            <pc:docMk/>
            <pc:sldMk cId="4017137865" sldId="267"/>
            <ac:spMk id="4" creationId="{EE2AC625-9141-A801-F431-DD5F79396320}"/>
          </ac:spMkLst>
        </pc:spChg>
      </pc:sldChg>
      <pc:sldChg chg="modSp mod">
        <pc:chgData name="Alfred Smith" userId="3c60a3631c0db8ad" providerId="LiveId" clId="{971504EA-B53F-4C0D-B911-ABA9EB5EE821}" dt="2024-07-22T09:30:41.290" v="41" actId="20577"/>
        <pc:sldMkLst>
          <pc:docMk/>
          <pc:sldMk cId="3137811553" sldId="268"/>
        </pc:sldMkLst>
        <pc:spChg chg="mod">
          <ac:chgData name="Alfred Smith" userId="3c60a3631c0db8ad" providerId="LiveId" clId="{971504EA-B53F-4C0D-B911-ABA9EB5EE821}" dt="2024-07-22T09:30:41.290" v="41" actId="20577"/>
          <ac:spMkLst>
            <pc:docMk/>
            <pc:sldMk cId="3137811553" sldId="268"/>
            <ac:spMk id="4" creationId="{EE2AC625-9141-A801-F431-DD5F79396320}"/>
          </ac:spMkLst>
        </pc:spChg>
      </pc:sldChg>
      <pc:sldChg chg="addSp modSp">
        <pc:chgData name="Alfred Smith" userId="3c60a3631c0db8ad" providerId="LiveId" clId="{971504EA-B53F-4C0D-B911-ABA9EB5EE821}" dt="2024-07-22T09:01:32.232" v="2"/>
        <pc:sldMkLst>
          <pc:docMk/>
          <pc:sldMk cId="4120481681" sldId="270"/>
        </pc:sldMkLst>
        <pc:spChg chg="add mod">
          <ac:chgData name="Alfred Smith" userId="3c60a3631c0db8ad" providerId="LiveId" clId="{971504EA-B53F-4C0D-B911-ABA9EB5EE821}" dt="2024-07-22T09:01:32.232" v="2"/>
          <ac:spMkLst>
            <pc:docMk/>
            <pc:sldMk cId="4120481681" sldId="270"/>
            <ac:spMk id="2" creationId="{64F64BCF-B441-0552-65DE-EDBE61D4747F}"/>
          </ac:spMkLst>
        </pc:spChg>
      </pc:sldChg>
      <pc:sldChg chg="modSp mod">
        <pc:chgData name="Alfred Smith" userId="3c60a3631c0db8ad" providerId="LiveId" clId="{971504EA-B53F-4C0D-B911-ABA9EB5EE821}" dt="2024-07-22T09:23:13.740" v="4" actId="20577"/>
        <pc:sldMkLst>
          <pc:docMk/>
          <pc:sldMk cId="939110669" sldId="271"/>
        </pc:sldMkLst>
        <pc:spChg chg="mod">
          <ac:chgData name="Alfred Smith" userId="3c60a3631c0db8ad" providerId="LiveId" clId="{971504EA-B53F-4C0D-B911-ABA9EB5EE821}" dt="2024-07-22T09:23:13.740" v="4" actId="20577"/>
          <ac:spMkLst>
            <pc:docMk/>
            <pc:sldMk cId="939110669" sldId="271"/>
            <ac:spMk id="2" creationId="{2032B2DF-C745-6B02-EE56-B161602FAD83}"/>
          </ac:spMkLst>
        </pc:spChg>
      </pc:sldChg>
    </pc:docChg>
  </pc:docChgLst>
  <pc:docChgLst>
    <pc:chgData name="Leonie Smith" userId="fed1330f33f5650e" providerId="LiveId" clId="{53CF7381-8838-4262-8BED-6B47DD47173D}"/>
    <pc:docChg chg="custSel delSld modSld">
      <pc:chgData name="Leonie Smith" userId="fed1330f33f5650e" providerId="LiveId" clId="{53CF7381-8838-4262-8BED-6B47DD47173D}" dt="2022-11-21T11:02:13.137" v="138" actId="1076"/>
      <pc:docMkLst>
        <pc:docMk/>
      </pc:docMkLst>
      <pc:sldChg chg="addSp modSp modNotesTx">
        <pc:chgData name="Leonie Smith" userId="fed1330f33f5650e" providerId="LiveId" clId="{53CF7381-8838-4262-8BED-6B47DD47173D}" dt="2022-11-14T05:18:10.767" v="43" actId="5793"/>
        <pc:sldMkLst>
          <pc:docMk/>
          <pc:sldMk cId="1499918570" sldId="257"/>
        </pc:sldMkLst>
        <pc:picChg chg="add mod">
          <ac:chgData name="Leonie Smith" userId="fed1330f33f5650e" providerId="LiveId" clId="{53CF7381-8838-4262-8BED-6B47DD47173D}" dt="2022-11-11T05:39:28.860" v="0"/>
          <ac:picMkLst>
            <pc:docMk/>
            <pc:sldMk cId="1499918570" sldId="257"/>
            <ac:picMk id="4" creationId="{DF3BF834-E76A-EDC2-D009-B3ECBCA53303}"/>
          </ac:picMkLst>
        </pc:picChg>
      </pc:sldChg>
      <pc:sldChg chg="addSp delSp modSp mod">
        <pc:chgData name="Leonie Smith" userId="fed1330f33f5650e" providerId="LiveId" clId="{53CF7381-8838-4262-8BED-6B47DD47173D}" dt="2022-11-21T08:24:17.689" v="63" actId="14100"/>
        <pc:sldMkLst>
          <pc:docMk/>
          <pc:sldMk cId="3788111665" sldId="258"/>
        </pc:sldMkLst>
        <pc:spChg chg="add mod">
          <ac:chgData name="Leonie Smith" userId="fed1330f33f5650e" providerId="LiveId" clId="{53CF7381-8838-4262-8BED-6B47DD47173D}" dt="2022-11-21T08:22:16.548" v="51" actId="1076"/>
          <ac:spMkLst>
            <pc:docMk/>
            <pc:sldMk cId="3788111665" sldId="258"/>
            <ac:spMk id="2" creationId="{1605DE30-CC69-8D88-2506-A3F805DB18F6}"/>
          </ac:spMkLst>
        </pc:spChg>
        <pc:spChg chg="add mod">
          <ac:chgData name="Leonie Smith" userId="fed1330f33f5650e" providerId="LiveId" clId="{53CF7381-8838-4262-8BED-6B47DD47173D}" dt="2022-11-21T08:24:17.689" v="63" actId="14100"/>
          <ac:spMkLst>
            <pc:docMk/>
            <pc:sldMk cId="3788111665" sldId="258"/>
            <ac:spMk id="6" creationId="{01808409-2C6F-A571-6ED8-8859F73D6CF5}"/>
          </ac:spMkLst>
        </pc:spChg>
        <pc:picChg chg="del">
          <ac:chgData name="Leonie Smith" userId="fed1330f33f5650e" providerId="LiveId" clId="{53CF7381-8838-4262-8BED-6B47DD47173D}" dt="2022-11-21T08:23:08.414" v="53" actId="21"/>
          <ac:picMkLst>
            <pc:docMk/>
            <pc:sldMk cId="3788111665" sldId="258"/>
            <ac:picMk id="3" creationId="{D4618182-3C6F-624B-03FE-F8F3590ABFED}"/>
          </ac:picMkLst>
        </pc:picChg>
        <pc:picChg chg="add mod">
          <ac:chgData name="Leonie Smith" userId="fed1330f33f5650e" providerId="LiveId" clId="{53CF7381-8838-4262-8BED-6B47DD47173D}" dt="2022-11-21T08:23:26.071" v="56" actId="1076"/>
          <ac:picMkLst>
            <pc:docMk/>
            <pc:sldMk cId="3788111665" sldId="258"/>
            <ac:picMk id="5" creationId="{7C74B51D-1742-7C50-2159-74F08D7042D6}"/>
          </ac:picMkLst>
        </pc:picChg>
      </pc:sldChg>
      <pc:sldChg chg="addSp modSp">
        <pc:chgData name="Leonie Smith" userId="fed1330f33f5650e" providerId="LiveId" clId="{53CF7381-8838-4262-8BED-6B47DD47173D}" dt="2022-11-11T05:39:54.431" v="1"/>
        <pc:sldMkLst>
          <pc:docMk/>
          <pc:sldMk cId="454763615" sldId="259"/>
        </pc:sldMkLst>
        <pc:picChg chg="add mod">
          <ac:chgData name="Leonie Smith" userId="fed1330f33f5650e" providerId="LiveId" clId="{53CF7381-8838-4262-8BED-6B47DD47173D}" dt="2022-11-11T05:39:54.431" v="1"/>
          <ac:picMkLst>
            <pc:docMk/>
            <pc:sldMk cId="454763615" sldId="259"/>
            <ac:picMk id="2" creationId="{696D54A3-3D75-0AED-7F49-B63B28AA3550}"/>
          </ac:picMkLst>
        </pc:picChg>
      </pc:sldChg>
      <pc:sldChg chg="addSp delSp modSp">
        <pc:chgData name="Leonie Smith" userId="fed1330f33f5650e" providerId="LiveId" clId="{53CF7381-8838-4262-8BED-6B47DD47173D}" dt="2022-11-11T05:42:48.702" v="7"/>
        <pc:sldMkLst>
          <pc:docMk/>
          <pc:sldMk cId="2346136586" sldId="260"/>
        </pc:sldMkLst>
        <pc:picChg chg="add del mod">
          <ac:chgData name="Leonie Smith" userId="fed1330f33f5650e" providerId="LiveId" clId="{53CF7381-8838-4262-8BED-6B47DD47173D}" dt="2022-11-11T05:41:08.233" v="3"/>
          <ac:picMkLst>
            <pc:docMk/>
            <pc:sldMk cId="2346136586" sldId="260"/>
            <ac:picMk id="2" creationId="{CFFBEA2D-95FD-4621-044B-826D9E30DE35}"/>
          </ac:picMkLst>
        </pc:picChg>
        <pc:picChg chg="add del mod">
          <ac:chgData name="Leonie Smith" userId="fed1330f33f5650e" providerId="LiveId" clId="{53CF7381-8838-4262-8BED-6B47DD47173D}" dt="2022-11-11T05:41:36.915" v="4"/>
          <ac:picMkLst>
            <pc:docMk/>
            <pc:sldMk cId="2346136586" sldId="260"/>
            <ac:picMk id="5" creationId="{2D80E7A9-5F8D-F64B-1C0E-08D6478BB6C3}"/>
          </ac:picMkLst>
        </pc:picChg>
        <pc:picChg chg="add del mod">
          <ac:chgData name="Leonie Smith" userId="fed1330f33f5650e" providerId="LiveId" clId="{53CF7381-8838-4262-8BED-6B47DD47173D}" dt="2022-11-11T05:41:55.490" v="5"/>
          <ac:picMkLst>
            <pc:docMk/>
            <pc:sldMk cId="2346136586" sldId="260"/>
            <ac:picMk id="6" creationId="{9B7AE339-1DBD-358C-7A87-C8A787E0C2FE}"/>
          </ac:picMkLst>
        </pc:picChg>
        <pc:picChg chg="add del mod">
          <ac:chgData name="Leonie Smith" userId="fed1330f33f5650e" providerId="LiveId" clId="{53CF7381-8838-4262-8BED-6B47DD47173D}" dt="2022-11-11T05:42:23.613" v="6"/>
          <ac:picMkLst>
            <pc:docMk/>
            <pc:sldMk cId="2346136586" sldId="260"/>
            <ac:picMk id="7" creationId="{ED305CF8-BD24-FB19-6C51-B24FACA8EA23}"/>
          </ac:picMkLst>
        </pc:picChg>
        <pc:picChg chg="add del mod">
          <ac:chgData name="Leonie Smith" userId="fed1330f33f5650e" providerId="LiveId" clId="{53CF7381-8838-4262-8BED-6B47DD47173D}" dt="2022-11-11T05:42:48.702" v="7"/>
          <ac:picMkLst>
            <pc:docMk/>
            <pc:sldMk cId="2346136586" sldId="260"/>
            <ac:picMk id="8" creationId="{6A53E82E-1032-1B74-CE83-9E5221DEDB77}"/>
          </ac:picMkLst>
        </pc:picChg>
        <pc:picChg chg="add mod">
          <ac:chgData name="Leonie Smith" userId="fed1330f33f5650e" providerId="LiveId" clId="{53CF7381-8838-4262-8BED-6B47DD47173D}" dt="2022-11-11T05:42:48.702" v="7"/>
          <ac:picMkLst>
            <pc:docMk/>
            <pc:sldMk cId="2346136586" sldId="260"/>
            <ac:picMk id="9" creationId="{C3C9A5AF-15A4-D953-E469-B667775431BB}"/>
          </ac:picMkLst>
        </pc:picChg>
      </pc:sldChg>
      <pc:sldChg chg="addSp delSp modSp">
        <pc:chgData name="Leonie Smith" userId="fed1330f33f5650e" providerId="LiveId" clId="{53CF7381-8838-4262-8BED-6B47DD47173D}" dt="2022-11-11T05:46:35.052" v="15"/>
        <pc:sldMkLst>
          <pc:docMk/>
          <pc:sldMk cId="4037329247" sldId="261"/>
        </pc:sldMkLst>
        <pc:picChg chg="add del mod">
          <ac:chgData name="Leonie Smith" userId="fed1330f33f5650e" providerId="LiveId" clId="{53CF7381-8838-4262-8BED-6B47DD47173D}" dt="2022-11-11T05:43:53.174" v="9"/>
          <ac:picMkLst>
            <pc:docMk/>
            <pc:sldMk cId="4037329247" sldId="261"/>
            <ac:picMk id="2" creationId="{32E8C507-F890-EE24-E98A-3B7DBBDF9D12}"/>
          </ac:picMkLst>
        </pc:picChg>
        <pc:picChg chg="add del mod">
          <ac:chgData name="Leonie Smith" userId="fed1330f33f5650e" providerId="LiveId" clId="{53CF7381-8838-4262-8BED-6B47DD47173D}" dt="2022-11-11T05:44:20.438" v="10"/>
          <ac:picMkLst>
            <pc:docMk/>
            <pc:sldMk cId="4037329247" sldId="261"/>
            <ac:picMk id="5" creationId="{ABCB7634-70DC-02AB-503A-DE7033D268B2}"/>
          </ac:picMkLst>
        </pc:picChg>
        <pc:picChg chg="add del mod">
          <ac:chgData name="Leonie Smith" userId="fed1330f33f5650e" providerId="LiveId" clId="{53CF7381-8838-4262-8BED-6B47DD47173D}" dt="2022-11-11T05:44:39.864" v="11"/>
          <ac:picMkLst>
            <pc:docMk/>
            <pc:sldMk cId="4037329247" sldId="261"/>
            <ac:picMk id="6" creationId="{F92C025D-3234-57DB-8ED3-B0348BF8A372}"/>
          </ac:picMkLst>
        </pc:picChg>
        <pc:picChg chg="add del mod">
          <ac:chgData name="Leonie Smith" userId="fed1330f33f5650e" providerId="LiveId" clId="{53CF7381-8838-4262-8BED-6B47DD47173D}" dt="2022-11-11T05:44:59.796" v="12"/>
          <ac:picMkLst>
            <pc:docMk/>
            <pc:sldMk cId="4037329247" sldId="261"/>
            <ac:picMk id="7" creationId="{E13E7BB6-DA38-E18C-B9B9-70DBA248F374}"/>
          </ac:picMkLst>
        </pc:picChg>
        <pc:picChg chg="add del mod">
          <ac:chgData name="Leonie Smith" userId="fed1330f33f5650e" providerId="LiveId" clId="{53CF7381-8838-4262-8BED-6B47DD47173D}" dt="2022-11-11T05:45:27.457" v="13"/>
          <ac:picMkLst>
            <pc:docMk/>
            <pc:sldMk cId="4037329247" sldId="261"/>
            <ac:picMk id="8" creationId="{FE5FBE10-6AD9-324B-003E-66584B103AE4}"/>
          </ac:picMkLst>
        </pc:picChg>
        <pc:picChg chg="add del mod">
          <ac:chgData name="Leonie Smith" userId="fed1330f33f5650e" providerId="LiveId" clId="{53CF7381-8838-4262-8BED-6B47DD47173D}" dt="2022-11-11T05:46:10.294" v="14"/>
          <ac:picMkLst>
            <pc:docMk/>
            <pc:sldMk cId="4037329247" sldId="261"/>
            <ac:picMk id="9" creationId="{04980CE8-5947-C990-7D87-6B5BBBDDEE74}"/>
          </ac:picMkLst>
        </pc:picChg>
        <pc:picChg chg="add del mod">
          <ac:chgData name="Leonie Smith" userId="fed1330f33f5650e" providerId="LiveId" clId="{53CF7381-8838-4262-8BED-6B47DD47173D}" dt="2022-11-11T05:46:35.052" v="15"/>
          <ac:picMkLst>
            <pc:docMk/>
            <pc:sldMk cId="4037329247" sldId="261"/>
            <ac:picMk id="10" creationId="{21364601-91F7-F410-B60A-2C4ACD17094F}"/>
          </ac:picMkLst>
        </pc:picChg>
        <pc:picChg chg="add mod">
          <ac:chgData name="Leonie Smith" userId="fed1330f33f5650e" providerId="LiveId" clId="{53CF7381-8838-4262-8BED-6B47DD47173D}" dt="2022-11-11T05:46:35.052" v="15"/>
          <ac:picMkLst>
            <pc:docMk/>
            <pc:sldMk cId="4037329247" sldId="261"/>
            <ac:picMk id="11" creationId="{52F976F0-9DD3-5E67-5262-A3A4C407EB78}"/>
          </ac:picMkLst>
        </pc:picChg>
      </pc:sldChg>
      <pc:sldChg chg="addSp delSp modSp">
        <pc:chgData name="Leonie Smith" userId="fed1330f33f5650e" providerId="LiveId" clId="{53CF7381-8838-4262-8BED-6B47DD47173D}" dt="2022-11-11T05:49:17.412" v="19"/>
        <pc:sldMkLst>
          <pc:docMk/>
          <pc:sldMk cId="1909638311" sldId="262"/>
        </pc:sldMkLst>
        <pc:picChg chg="add del mod">
          <ac:chgData name="Leonie Smith" userId="fed1330f33f5650e" providerId="LiveId" clId="{53CF7381-8838-4262-8BED-6B47DD47173D}" dt="2022-11-11T05:48:41.029" v="17"/>
          <ac:picMkLst>
            <pc:docMk/>
            <pc:sldMk cId="1909638311" sldId="262"/>
            <ac:picMk id="2" creationId="{42F40ED6-2E9A-9097-BD8A-99F90CD41A64}"/>
          </ac:picMkLst>
        </pc:picChg>
        <pc:picChg chg="add del mod">
          <ac:chgData name="Leonie Smith" userId="fed1330f33f5650e" providerId="LiveId" clId="{53CF7381-8838-4262-8BED-6B47DD47173D}" dt="2022-11-11T05:48:58.710" v="18"/>
          <ac:picMkLst>
            <pc:docMk/>
            <pc:sldMk cId="1909638311" sldId="262"/>
            <ac:picMk id="5" creationId="{81C81F20-D3B2-00F7-4169-1CAE84668056}"/>
          </ac:picMkLst>
        </pc:picChg>
        <pc:picChg chg="add del mod">
          <ac:chgData name="Leonie Smith" userId="fed1330f33f5650e" providerId="LiveId" clId="{53CF7381-8838-4262-8BED-6B47DD47173D}" dt="2022-11-11T05:49:17.412" v="19"/>
          <ac:picMkLst>
            <pc:docMk/>
            <pc:sldMk cId="1909638311" sldId="262"/>
            <ac:picMk id="6" creationId="{D9468AFD-C124-574B-DAF8-5CB776C14BD2}"/>
          </ac:picMkLst>
        </pc:picChg>
        <pc:picChg chg="add mod">
          <ac:chgData name="Leonie Smith" userId="fed1330f33f5650e" providerId="LiveId" clId="{53CF7381-8838-4262-8BED-6B47DD47173D}" dt="2022-11-11T05:49:17.412" v="19"/>
          <ac:picMkLst>
            <pc:docMk/>
            <pc:sldMk cId="1909638311" sldId="262"/>
            <ac:picMk id="7" creationId="{C85698B0-B513-4587-679B-DEE23447C00A}"/>
          </ac:picMkLst>
        </pc:picChg>
      </pc:sldChg>
      <pc:sldChg chg="addSp delSp modSp">
        <pc:chgData name="Leonie Smith" userId="fed1330f33f5650e" providerId="LiveId" clId="{53CF7381-8838-4262-8BED-6B47DD47173D}" dt="2022-11-11T05:53:54.887" v="26"/>
        <pc:sldMkLst>
          <pc:docMk/>
          <pc:sldMk cId="641208035" sldId="263"/>
        </pc:sldMkLst>
        <pc:picChg chg="add del mod">
          <ac:chgData name="Leonie Smith" userId="fed1330f33f5650e" providerId="LiveId" clId="{53CF7381-8838-4262-8BED-6B47DD47173D}" dt="2022-11-11T05:50:57.238" v="21"/>
          <ac:picMkLst>
            <pc:docMk/>
            <pc:sldMk cId="641208035" sldId="263"/>
            <ac:picMk id="2" creationId="{3BCEA8B9-AA8A-B3E0-5D78-AEBBF6275D89}"/>
          </ac:picMkLst>
        </pc:picChg>
        <pc:picChg chg="add del mod">
          <ac:chgData name="Leonie Smith" userId="fed1330f33f5650e" providerId="LiveId" clId="{53CF7381-8838-4262-8BED-6B47DD47173D}" dt="2022-11-11T05:52:01.765" v="22"/>
          <ac:picMkLst>
            <pc:docMk/>
            <pc:sldMk cId="641208035" sldId="263"/>
            <ac:picMk id="5" creationId="{F70F1650-590D-720A-15F6-C4CA9FF791A6}"/>
          </ac:picMkLst>
        </pc:picChg>
        <pc:picChg chg="add del mod">
          <ac:chgData name="Leonie Smith" userId="fed1330f33f5650e" providerId="LiveId" clId="{53CF7381-8838-4262-8BED-6B47DD47173D}" dt="2022-11-11T05:52:41.412" v="23"/>
          <ac:picMkLst>
            <pc:docMk/>
            <pc:sldMk cId="641208035" sldId="263"/>
            <ac:picMk id="6" creationId="{97DD11E7-F2FB-64BA-4581-7560089F8C65}"/>
          </ac:picMkLst>
        </pc:picChg>
        <pc:picChg chg="add del mod">
          <ac:chgData name="Leonie Smith" userId="fed1330f33f5650e" providerId="LiveId" clId="{53CF7381-8838-4262-8BED-6B47DD47173D}" dt="2022-11-11T05:53:03.332" v="24"/>
          <ac:picMkLst>
            <pc:docMk/>
            <pc:sldMk cId="641208035" sldId="263"/>
            <ac:picMk id="7" creationId="{1C27C71E-41F3-E10A-055C-E253CC7FACDF}"/>
          </ac:picMkLst>
        </pc:picChg>
        <pc:picChg chg="add del mod">
          <ac:chgData name="Leonie Smith" userId="fed1330f33f5650e" providerId="LiveId" clId="{53CF7381-8838-4262-8BED-6B47DD47173D}" dt="2022-11-11T05:53:32.884" v="25"/>
          <ac:picMkLst>
            <pc:docMk/>
            <pc:sldMk cId="641208035" sldId="263"/>
            <ac:picMk id="8" creationId="{F599FC17-3F0C-5378-15CB-A9B7A72C3CB2}"/>
          </ac:picMkLst>
        </pc:picChg>
        <pc:picChg chg="add del mod">
          <ac:chgData name="Leonie Smith" userId="fed1330f33f5650e" providerId="LiveId" clId="{53CF7381-8838-4262-8BED-6B47DD47173D}" dt="2022-11-11T05:53:54.887" v="26"/>
          <ac:picMkLst>
            <pc:docMk/>
            <pc:sldMk cId="641208035" sldId="263"/>
            <ac:picMk id="9" creationId="{B603AA5A-56FC-4B2D-404C-40BDA06B1499}"/>
          </ac:picMkLst>
        </pc:picChg>
        <pc:picChg chg="add mod">
          <ac:chgData name="Leonie Smith" userId="fed1330f33f5650e" providerId="LiveId" clId="{53CF7381-8838-4262-8BED-6B47DD47173D}" dt="2022-11-11T05:53:54.887" v="26"/>
          <ac:picMkLst>
            <pc:docMk/>
            <pc:sldMk cId="641208035" sldId="263"/>
            <ac:picMk id="10" creationId="{A3C30A25-88C6-6DE4-796A-476D0A2AE4C4}"/>
          </ac:picMkLst>
        </pc:picChg>
      </pc:sldChg>
      <pc:sldChg chg="addSp modSp">
        <pc:chgData name="Leonie Smith" userId="fed1330f33f5650e" providerId="LiveId" clId="{53CF7381-8838-4262-8BED-6B47DD47173D}" dt="2022-11-11T05:55:06.493" v="27"/>
        <pc:sldMkLst>
          <pc:docMk/>
          <pc:sldMk cId="4044745628" sldId="264"/>
        </pc:sldMkLst>
        <pc:picChg chg="add mod">
          <ac:chgData name="Leonie Smith" userId="fed1330f33f5650e" providerId="LiveId" clId="{53CF7381-8838-4262-8BED-6B47DD47173D}" dt="2022-11-11T05:55:06.493" v="27"/>
          <ac:picMkLst>
            <pc:docMk/>
            <pc:sldMk cId="4044745628" sldId="264"/>
            <ac:picMk id="2" creationId="{FF511CF2-37DB-98E2-EB6E-2B35C905A7C7}"/>
          </ac:picMkLst>
        </pc:picChg>
      </pc:sldChg>
      <pc:sldChg chg="addSp delSp modSp">
        <pc:chgData name="Leonie Smith" userId="fed1330f33f5650e" providerId="LiveId" clId="{53CF7381-8838-4262-8BED-6B47DD47173D}" dt="2022-11-11T05:56:57.392" v="29"/>
        <pc:sldMkLst>
          <pc:docMk/>
          <pc:sldMk cId="978260341" sldId="265"/>
        </pc:sldMkLst>
        <pc:picChg chg="add del mod">
          <ac:chgData name="Leonie Smith" userId="fed1330f33f5650e" providerId="LiveId" clId="{53CF7381-8838-4262-8BED-6B47DD47173D}" dt="2022-11-11T05:56:57.392" v="29"/>
          <ac:picMkLst>
            <pc:docMk/>
            <pc:sldMk cId="978260341" sldId="265"/>
            <ac:picMk id="2" creationId="{2F2D22F1-E7E6-E785-2FDD-CBB5AF0C91E0}"/>
          </ac:picMkLst>
        </pc:picChg>
        <pc:picChg chg="add mod">
          <ac:chgData name="Leonie Smith" userId="fed1330f33f5650e" providerId="LiveId" clId="{53CF7381-8838-4262-8BED-6B47DD47173D}" dt="2022-11-11T05:56:57.392" v="29"/>
          <ac:picMkLst>
            <pc:docMk/>
            <pc:sldMk cId="978260341" sldId="265"/>
            <ac:picMk id="5" creationId="{5AFD921E-943E-D6D2-D78B-440BBF1AD3C3}"/>
          </ac:picMkLst>
        </pc:picChg>
      </pc:sldChg>
      <pc:sldChg chg="addSp delSp modSp">
        <pc:chgData name="Leonie Smith" userId="fed1330f33f5650e" providerId="LiveId" clId="{53CF7381-8838-4262-8BED-6B47DD47173D}" dt="2022-11-11T06:00:36.939" v="31"/>
        <pc:sldMkLst>
          <pc:docMk/>
          <pc:sldMk cId="3575870363" sldId="266"/>
        </pc:sldMkLst>
        <pc:picChg chg="add del mod">
          <ac:chgData name="Leonie Smith" userId="fed1330f33f5650e" providerId="LiveId" clId="{53CF7381-8838-4262-8BED-6B47DD47173D}" dt="2022-11-11T06:00:36.939" v="31"/>
          <ac:picMkLst>
            <pc:docMk/>
            <pc:sldMk cId="3575870363" sldId="266"/>
            <ac:picMk id="2" creationId="{C04FF847-C8F1-CB4C-CE45-9767F5334F1A}"/>
          </ac:picMkLst>
        </pc:picChg>
        <pc:picChg chg="add mod">
          <ac:chgData name="Leonie Smith" userId="fed1330f33f5650e" providerId="LiveId" clId="{53CF7381-8838-4262-8BED-6B47DD47173D}" dt="2022-11-11T06:00:36.939" v="31"/>
          <ac:picMkLst>
            <pc:docMk/>
            <pc:sldMk cId="3575870363" sldId="266"/>
            <ac:picMk id="5" creationId="{A8978562-E74B-1A2B-81E5-5E4D4E742679}"/>
          </ac:picMkLst>
        </pc:picChg>
      </pc:sldChg>
      <pc:sldChg chg="addSp delSp modSp">
        <pc:chgData name="Leonie Smith" userId="fed1330f33f5650e" providerId="LiveId" clId="{53CF7381-8838-4262-8BED-6B47DD47173D}" dt="2022-11-11T06:02:30.428" v="34"/>
        <pc:sldMkLst>
          <pc:docMk/>
          <pc:sldMk cId="4017137865" sldId="267"/>
        </pc:sldMkLst>
        <pc:picChg chg="add del mod">
          <ac:chgData name="Leonie Smith" userId="fed1330f33f5650e" providerId="LiveId" clId="{53CF7381-8838-4262-8BED-6B47DD47173D}" dt="2022-11-11T06:02:14.954" v="33"/>
          <ac:picMkLst>
            <pc:docMk/>
            <pc:sldMk cId="4017137865" sldId="267"/>
            <ac:picMk id="2" creationId="{F51E0887-1FE6-561A-8868-F35011E4B73B}"/>
          </ac:picMkLst>
        </pc:picChg>
        <pc:picChg chg="add del mod">
          <ac:chgData name="Leonie Smith" userId="fed1330f33f5650e" providerId="LiveId" clId="{53CF7381-8838-4262-8BED-6B47DD47173D}" dt="2022-11-11T06:02:30.428" v="34"/>
          <ac:picMkLst>
            <pc:docMk/>
            <pc:sldMk cId="4017137865" sldId="267"/>
            <ac:picMk id="5" creationId="{1143D1D1-E005-97C1-4BF7-2F801AEAB36E}"/>
          </ac:picMkLst>
        </pc:picChg>
        <pc:picChg chg="add mod">
          <ac:chgData name="Leonie Smith" userId="fed1330f33f5650e" providerId="LiveId" clId="{53CF7381-8838-4262-8BED-6B47DD47173D}" dt="2022-11-11T06:02:30.428" v="34"/>
          <ac:picMkLst>
            <pc:docMk/>
            <pc:sldMk cId="4017137865" sldId="267"/>
            <ac:picMk id="6" creationId="{C42B5BBF-822E-F390-FE67-F47B86500402}"/>
          </ac:picMkLst>
        </pc:picChg>
      </pc:sldChg>
      <pc:sldChg chg="addSp delSp modSp">
        <pc:chgData name="Leonie Smith" userId="fed1330f33f5650e" providerId="LiveId" clId="{53CF7381-8838-4262-8BED-6B47DD47173D}" dt="2022-11-11T06:04:25.286" v="37"/>
        <pc:sldMkLst>
          <pc:docMk/>
          <pc:sldMk cId="3137811553" sldId="268"/>
        </pc:sldMkLst>
        <pc:picChg chg="add del mod">
          <ac:chgData name="Leonie Smith" userId="fed1330f33f5650e" providerId="LiveId" clId="{53CF7381-8838-4262-8BED-6B47DD47173D}" dt="2022-11-11T06:03:45.243" v="36"/>
          <ac:picMkLst>
            <pc:docMk/>
            <pc:sldMk cId="3137811553" sldId="268"/>
            <ac:picMk id="2" creationId="{A240D27B-FF02-CF11-DE44-3896F02AF3C7}"/>
          </ac:picMkLst>
        </pc:picChg>
        <pc:picChg chg="add del mod">
          <ac:chgData name="Leonie Smith" userId="fed1330f33f5650e" providerId="LiveId" clId="{53CF7381-8838-4262-8BED-6B47DD47173D}" dt="2022-11-11T06:04:25.286" v="37"/>
          <ac:picMkLst>
            <pc:docMk/>
            <pc:sldMk cId="3137811553" sldId="268"/>
            <ac:picMk id="5" creationId="{2DB3FC88-95F7-FE5A-032C-B1CC94622A52}"/>
          </ac:picMkLst>
        </pc:picChg>
        <pc:picChg chg="add mod">
          <ac:chgData name="Leonie Smith" userId="fed1330f33f5650e" providerId="LiveId" clId="{53CF7381-8838-4262-8BED-6B47DD47173D}" dt="2022-11-11T06:04:25.286" v="37"/>
          <ac:picMkLst>
            <pc:docMk/>
            <pc:sldMk cId="3137811553" sldId="268"/>
            <ac:picMk id="6" creationId="{6E23CDC1-BBE1-8540-E10F-5A766DD62E13}"/>
          </ac:picMkLst>
        </pc:picChg>
      </pc:sldChg>
      <pc:sldChg chg="del">
        <pc:chgData name="Leonie Smith" userId="fed1330f33f5650e" providerId="LiveId" clId="{53CF7381-8838-4262-8BED-6B47DD47173D}" dt="2022-11-14T05:18:01.547" v="38" actId="2696"/>
        <pc:sldMkLst>
          <pc:docMk/>
          <pc:sldMk cId="100491716" sldId="269"/>
        </pc:sldMkLst>
      </pc:sldChg>
      <pc:sldChg chg="addSp delSp modSp mod">
        <pc:chgData name="Leonie Smith" userId="fed1330f33f5650e" providerId="LiveId" clId="{53CF7381-8838-4262-8BED-6B47DD47173D}" dt="2022-11-21T08:24:27.017" v="64"/>
        <pc:sldMkLst>
          <pc:docMk/>
          <pc:sldMk cId="4120481681" sldId="270"/>
        </pc:sldMkLst>
        <pc:spChg chg="add mod">
          <ac:chgData name="Leonie Smith" userId="fed1330f33f5650e" providerId="LiveId" clId="{53CF7381-8838-4262-8BED-6B47DD47173D}" dt="2022-11-21T08:24:27.017" v="64"/>
          <ac:spMkLst>
            <pc:docMk/>
            <pc:sldMk cId="4120481681" sldId="270"/>
            <ac:spMk id="4" creationId="{1E7ED7C1-9111-BEDE-A9BB-A206DABAC999}"/>
          </ac:spMkLst>
        </pc:spChg>
        <pc:picChg chg="del">
          <ac:chgData name="Leonie Smith" userId="fed1330f33f5650e" providerId="LiveId" clId="{53CF7381-8838-4262-8BED-6B47DD47173D}" dt="2022-11-21T08:23:32.712" v="57" actId="21"/>
          <ac:picMkLst>
            <pc:docMk/>
            <pc:sldMk cId="4120481681" sldId="270"/>
            <ac:picMk id="2" creationId="{AA052488-7416-1FA7-CCF1-59D49087D462}"/>
          </ac:picMkLst>
        </pc:picChg>
        <pc:picChg chg="add mod">
          <ac:chgData name="Leonie Smith" userId="fed1330f33f5650e" providerId="LiveId" clId="{53CF7381-8838-4262-8BED-6B47DD47173D}" dt="2022-11-21T08:23:40.627" v="58"/>
          <ac:picMkLst>
            <pc:docMk/>
            <pc:sldMk cId="4120481681" sldId="270"/>
            <ac:picMk id="3" creationId="{575F361C-E78A-D4E9-7F6F-2B47F886A9A3}"/>
          </ac:picMkLst>
        </pc:picChg>
      </pc:sldChg>
      <pc:sldChg chg="addSp modSp mod">
        <pc:chgData name="Leonie Smith" userId="fed1330f33f5650e" providerId="LiveId" clId="{53CF7381-8838-4262-8BED-6B47DD47173D}" dt="2022-11-21T08:25:32.129" v="71" actId="20577"/>
        <pc:sldMkLst>
          <pc:docMk/>
          <pc:sldMk cId="939110669" sldId="271"/>
        </pc:sldMkLst>
        <pc:spChg chg="add mod">
          <ac:chgData name="Leonie Smith" userId="fed1330f33f5650e" providerId="LiveId" clId="{53CF7381-8838-4262-8BED-6B47DD47173D}" dt="2022-11-21T08:25:32.129" v="71" actId="20577"/>
          <ac:spMkLst>
            <pc:docMk/>
            <pc:sldMk cId="939110669" sldId="271"/>
            <ac:spMk id="2" creationId="{2032B2DF-C745-6B02-EE56-B161602FAD83}"/>
          </ac:spMkLst>
        </pc:spChg>
      </pc:sldChg>
      <pc:sldChg chg="addSp modSp mod">
        <pc:chgData name="Leonie Smith" userId="fed1330f33f5650e" providerId="LiveId" clId="{53CF7381-8838-4262-8BED-6B47DD47173D}" dt="2022-11-21T10:58:41.568" v="92" actId="6549"/>
        <pc:sldMkLst>
          <pc:docMk/>
          <pc:sldMk cId="4024569785" sldId="272"/>
        </pc:sldMkLst>
        <pc:spChg chg="add mod">
          <ac:chgData name="Leonie Smith" userId="fed1330f33f5650e" providerId="LiveId" clId="{53CF7381-8838-4262-8BED-6B47DD47173D}" dt="2022-11-21T10:58:41.568" v="92" actId="6549"/>
          <ac:spMkLst>
            <pc:docMk/>
            <pc:sldMk cId="4024569785" sldId="272"/>
            <ac:spMk id="2" creationId="{0295391C-74A3-62D0-ED1B-D4A6A028DBED}"/>
          </ac:spMkLst>
        </pc:spChg>
      </pc:sldChg>
      <pc:sldChg chg="addSp modSp mod">
        <pc:chgData name="Leonie Smith" userId="fed1330f33f5650e" providerId="LiveId" clId="{53CF7381-8838-4262-8BED-6B47DD47173D}" dt="2022-11-21T11:00:39.858" v="118" actId="20577"/>
        <pc:sldMkLst>
          <pc:docMk/>
          <pc:sldMk cId="487179600" sldId="273"/>
        </pc:sldMkLst>
        <pc:spChg chg="add mod">
          <ac:chgData name="Leonie Smith" userId="fed1330f33f5650e" providerId="LiveId" clId="{53CF7381-8838-4262-8BED-6B47DD47173D}" dt="2022-11-21T11:00:39.858" v="118" actId="20577"/>
          <ac:spMkLst>
            <pc:docMk/>
            <pc:sldMk cId="487179600" sldId="273"/>
            <ac:spMk id="2" creationId="{A1A80D8E-4136-DD02-690E-9DBCDB024E61}"/>
          </ac:spMkLst>
        </pc:spChg>
      </pc:sldChg>
      <pc:sldChg chg="addSp modSp mod">
        <pc:chgData name="Leonie Smith" userId="fed1330f33f5650e" providerId="LiveId" clId="{53CF7381-8838-4262-8BED-6B47DD47173D}" dt="2022-11-21T11:01:23.565" v="120" actId="20577"/>
        <pc:sldMkLst>
          <pc:docMk/>
          <pc:sldMk cId="2168401200" sldId="274"/>
        </pc:sldMkLst>
        <pc:spChg chg="add mod">
          <ac:chgData name="Leonie Smith" userId="fed1330f33f5650e" providerId="LiveId" clId="{53CF7381-8838-4262-8BED-6B47DD47173D}" dt="2022-11-21T11:01:23.565" v="120" actId="20577"/>
          <ac:spMkLst>
            <pc:docMk/>
            <pc:sldMk cId="2168401200" sldId="274"/>
            <ac:spMk id="2" creationId="{F49C7433-A8CC-389D-796D-A6C620918627}"/>
          </ac:spMkLst>
        </pc:spChg>
      </pc:sldChg>
      <pc:sldChg chg="addSp modSp mod">
        <pc:chgData name="Leonie Smith" userId="fed1330f33f5650e" providerId="LiveId" clId="{53CF7381-8838-4262-8BED-6B47DD47173D}" dt="2022-11-21T11:01:28.835" v="122" actId="20577"/>
        <pc:sldMkLst>
          <pc:docMk/>
          <pc:sldMk cId="2996969115" sldId="275"/>
        </pc:sldMkLst>
        <pc:spChg chg="add mod">
          <ac:chgData name="Leonie Smith" userId="fed1330f33f5650e" providerId="LiveId" clId="{53CF7381-8838-4262-8BED-6B47DD47173D}" dt="2022-11-21T11:01:28.835" v="122" actId="20577"/>
          <ac:spMkLst>
            <pc:docMk/>
            <pc:sldMk cId="2996969115" sldId="275"/>
            <ac:spMk id="2" creationId="{9E315665-28E4-2208-DA0B-FA7EB63FD095}"/>
          </ac:spMkLst>
        </pc:spChg>
      </pc:sldChg>
      <pc:sldChg chg="addSp modSp mod">
        <pc:chgData name="Leonie Smith" userId="fed1330f33f5650e" providerId="LiveId" clId="{53CF7381-8838-4262-8BED-6B47DD47173D}" dt="2022-11-21T11:01:37.377" v="127" actId="20577"/>
        <pc:sldMkLst>
          <pc:docMk/>
          <pc:sldMk cId="2390376940" sldId="276"/>
        </pc:sldMkLst>
        <pc:spChg chg="add mod">
          <ac:chgData name="Leonie Smith" userId="fed1330f33f5650e" providerId="LiveId" clId="{53CF7381-8838-4262-8BED-6B47DD47173D}" dt="2022-11-21T11:01:37.377" v="127" actId="20577"/>
          <ac:spMkLst>
            <pc:docMk/>
            <pc:sldMk cId="2390376940" sldId="276"/>
            <ac:spMk id="2" creationId="{4C9DF5E1-9FA8-2F2F-BCE7-3B46CB4A4090}"/>
          </ac:spMkLst>
        </pc:spChg>
      </pc:sldChg>
      <pc:sldChg chg="addSp modSp mod">
        <pc:chgData name="Leonie Smith" userId="fed1330f33f5650e" providerId="LiveId" clId="{53CF7381-8838-4262-8BED-6B47DD47173D}" dt="2022-11-21T11:01:49.469" v="130" actId="1076"/>
        <pc:sldMkLst>
          <pc:docMk/>
          <pc:sldMk cId="4265919077" sldId="277"/>
        </pc:sldMkLst>
        <pc:spChg chg="add mod">
          <ac:chgData name="Leonie Smith" userId="fed1330f33f5650e" providerId="LiveId" clId="{53CF7381-8838-4262-8BED-6B47DD47173D}" dt="2022-11-21T11:01:49.469" v="130" actId="1076"/>
          <ac:spMkLst>
            <pc:docMk/>
            <pc:sldMk cId="4265919077" sldId="277"/>
            <ac:spMk id="2" creationId="{58FCC565-9248-8444-3C69-EDE4468D884D}"/>
          </ac:spMkLst>
        </pc:spChg>
      </pc:sldChg>
      <pc:sldChg chg="addSp modSp mod">
        <pc:chgData name="Leonie Smith" userId="fed1330f33f5650e" providerId="LiveId" clId="{53CF7381-8838-4262-8BED-6B47DD47173D}" dt="2022-11-21T11:02:13.137" v="138" actId="1076"/>
        <pc:sldMkLst>
          <pc:docMk/>
          <pc:sldMk cId="210266664" sldId="278"/>
        </pc:sldMkLst>
        <pc:spChg chg="add mod">
          <ac:chgData name="Leonie Smith" userId="fed1330f33f5650e" providerId="LiveId" clId="{53CF7381-8838-4262-8BED-6B47DD47173D}" dt="2022-11-21T11:02:13.137" v="138" actId="1076"/>
          <ac:spMkLst>
            <pc:docMk/>
            <pc:sldMk cId="210266664" sldId="278"/>
            <ac:spMk id="3" creationId="{BB0B7B2D-80AA-C2AB-6A28-3362EB4DD0C6}"/>
          </ac:spMkLst>
        </pc:spChg>
      </pc:sldChg>
      <pc:sldChg chg="addSp modSp mod">
        <pc:chgData name="Leonie Smith" userId="fed1330f33f5650e" providerId="LiveId" clId="{53CF7381-8838-4262-8BED-6B47DD47173D}" dt="2022-11-21T11:02:01.727" v="135" actId="20577"/>
        <pc:sldMkLst>
          <pc:docMk/>
          <pc:sldMk cId="888433145" sldId="279"/>
        </pc:sldMkLst>
        <pc:spChg chg="add mod">
          <ac:chgData name="Leonie Smith" userId="fed1330f33f5650e" providerId="LiveId" clId="{53CF7381-8838-4262-8BED-6B47DD47173D}" dt="2022-11-21T11:02:01.727" v="135" actId="20577"/>
          <ac:spMkLst>
            <pc:docMk/>
            <pc:sldMk cId="888433145" sldId="279"/>
            <ac:spMk id="2" creationId="{90DDE7FB-7765-B05E-9080-230DDBBEFCA9}"/>
          </ac:spMkLst>
        </pc:spChg>
      </pc:sldChg>
      <pc:sldChg chg="del">
        <pc:chgData name="Leonie Smith" userId="fed1330f33f5650e" providerId="LiveId" clId="{53CF7381-8838-4262-8BED-6B47DD47173D}" dt="2022-11-14T05:18:02.312" v="39" actId="2696"/>
        <pc:sldMkLst>
          <pc:docMk/>
          <pc:sldMk cId="791300187" sldId="280"/>
        </pc:sldMkLst>
      </pc:sldChg>
    </pc:docChg>
  </pc:docChgLst>
  <pc:docChgLst>
    <pc:chgData name="Leonie Smith" userId="fed1330f33f5650e" providerId="LiveId" clId="{99CDE08D-6597-427C-8156-DF4AF330BB13}"/>
    <pc:docChg chg="modSld">
      <pc:chgData name="Leonie Smith" userId="fed1330f33f5650e" providerId="LiveId" clId="{99CDE08D-6597-427C-8156-DF4AF330BB13}" dt="2023-12-21T03:41:18.909" v="45" actId="20577"/>
      <pc:docMkLst>
        <pc:docMk/>
      </pc:docMkLst>
      <pc:sldChg chg="addSp delSp modSp mod modTransition modAnim modNotesTx">
        <pc:chgData name="Leonie Smith" userId="fed1330f33f5650e" providerId="LiveId" clId="{99CDE08D-6597-427C-8156-DF4AF330BB13}" dt="2023-12-21T03:41:18.909" v="45" actId="20577"/>
        <pc:sldMkLst>
          <pc:docMk/>
          <pc:sldMk cId="1499918570" sldId="257"/>
        </pc:sldMkLst>
        <pc:picChg chg="del">
          <ac:chgData name="Leonie Smith" userId="fed1330f33f5650e" providerId="LiveId" clId="{99CDE08D-6597-427C-8156-DF4AF330BB13}" dt="2023-12-21T03:00:12.119" v="1"/>
          <ac:picMkLst>
            <pc:docMk/>
            <pc:sldMk cId="1499918570" sldId="257"/>
            <ac:picMk id="4" creationId="{DF3BF834-E76A-EDC2-D009-B3ECBCA53303}"/>
          </ac:picMkLst>
        </pc:picChg>
        <pc:picChg chg="add del mod">
          <ac:chgData name="Leonie Smith" userId="fed1330f33f5650e" providerId="LiveId" clId="{99CDE08D-6597-427C-8156-DF4AF330BB13}" dt="2023-12-21T03:00:19.345" v="2"/>
          <ac:picMkLst>
            <pc:docMk/>
            <pc:sldMk cId="1499918570" sldId="257"/>
            <ac:picMk id="6" creationId="{55AF4F5B-2F49-C7CD-34DF-F29DE17FBC7B}"/>
          </ac:picMkLst>
        </pc:picChg>
        <pc:picChg chg="add mod">
          <ac:chgData name="Leonie Smith" userId="fed1330f33f5650e" providerId="LiveId" clId="{99CDE08D-6597-427C-8156-DF4AF330BB13}" dt="2023-12-21T03:00:19.345" v="2"/>
          <ac:picMkLst>
            <pc:docMk/>
            <pc:sldMk cId="1499918570" sldId="257"/>
            <ac:picMk id="7" creationId="{DDA0A22A-593B-F6FC-3693-92BF7B1F007B}"/>
          </ac:picMkLst>
        </pc:picChg>
      </pc:sldChg>
      <pc:sldChg chg="addSp delSp modSp mod modTransition modAnim">
        <pc:chgData name="Leonie Smith" userId="fed1330f33f5650e" providerId="LiveId" clId="{99CDE08D-6597-427C-8156-DF4AF330BB13}" dt="2023-12-21T03:00:37.308" v="5"/>
        <pc:sldMkLst>
          <pc:docMk/>
          <pc:sldMk cId="454763615" sldId="259"/>
        </pc:sldMkLst>
        <pc:picChg chg="del">
          <ac:chgData name="Leonie Smith" userId="fed1330f33f5650e" providerId="LiveId" clId="{99CDE08D-6597-427C-8156-DF4AF330BB13}" dt="2023-12-21T03:00:30.431" v="4"/>
          <ac:picMkLst>
            <pc:docMk/>
            <pc:sldMk cId="454763615" sldId="259"/>
            <ac:picMk id="2" creationId="{696D54A3-3D75-0AED-7F49-B63B28AA3550}"/>
          </ac:picMkLst>
        </pc:picChg>
        <pc:picChg chg="add del mod">
          <ac:chgData name="Leonie Smith" userId="fed1330f33f5650e" providerId="LiveId" clId="{99CDE08D-6597-427C-8156-DF4AF330BB13}" dt="2023-12-21T03:00:37.308" v="5"/>
          <ac:picMkLst>
            <pc:docMk/>
            <pc:sldMk cId="454763615" sldId="259"/>
            <ac:picMk id="6" creationId="{BCF0622C-676C-A63F-3DFD-0DE68756F1E0}"/>
          </ac:picMkLst>
        </pc:picChg>
        <pc:picChg chg="add mod">
          <ac:chgData name="Leonie Smith" userId="fed1330f33f5650e" providerId="LiveId" clId="{99CDE08D-6597-427C-8156-DF4AF330BB13}" dt="2023-12-21T03:00:37.308" v="5"/>
          <ac:picMkLst>
            <pc:docMk/>
            <pc:sldMk cId="454763615" sldId="259"/>
            <ac:picMk id="7" creationId="{D2FEA774-B2CD-DDFE-B471-A07C4FB01ED7}"/>
          </ac:picMkLst>
        </pc:picChg>
      </pc:sldChg>
      <pc:sldChg chg="addSp delSp modSp mod modTransition modAnim">
        <pc:chgData name="Leonie Smith" userId="fed1330f33f5650e" providerId="LiveId" clId="{99CDE08D-6597-427C-8156-DF4AF330BB13}" dt="2023-12-21T03:01:05.767" v="8"/>
        <pc:sldMkLst>
          <pc:docMk/>
          <pc:sldMk cId="2346136586" sldId="260"/>
        </pc:sldMkLst>
        <pc:picChg chg="add del mod">
          <ac:chgData name="Leonie Smith" userId="fed1330f33f5650e" providerId="LiveId" clId="{99CDE08D-6597-427C-8156-DF4AF330BB13}" dt="2023-12-21T03:01:05.767" v="8"/>
          <ac:picMkLst>
            <pc:docMk/>
            <pc:sldMk cId="2346136586" sldId="260"/>
            <ac:picMk id="5" creationId="{556C1927-E97C-F8B5-FD05-D341B2B5AA3D}"/>
          </ac:picMkLst>
        </pc:picChg>
        <pc:picChg chg="add mod">
          <ac:chgData name="Leonie Smith" userId="fed1330f33f5650e" providerId="LiveId" clId="{99CDE08D-6597-427C-8156-DF4AF330BB13}" dt="2023-12-21T03:01:05.767" v="8"/>
          <ac:picMkLst>
            <pc:docMk/>
            <pc:sldMk cId="2346136586" sldId="260"/>
            <ac:picMk id="6" creationId="{25F44833-8AB9-D3D3-1107-941BE1944443}"/>
          </ac:picMkLst>
        </pc:picChg>
        <pc:picChg chg="del">
          <ac:chgData name="Leonie Smith" userId="fed1330f33f5650e" providerId="LiveId" clId="{99CDE08D-6597-427C-8156-DF4AF330BB13}" dt="2023-12-21T03:00:50.133" v="7"/>
          <ac:picMkLst>
            <pc:docMk/>
            <pc:sldMk cId="2346136586" sldId="260"/>
            <ac:picMk id="9" creationId="{C3C9A5AF-15A4-D953-E469-B667775431BB}"/>
          </ac:picMkLst>
        </pc:picChg>
      </pc:sldChg>
      <pc:sldChg chg="addSp delSp modSp mod modTransition modAnim">
        <pc:chgData name="Leonie Smith" userId="fed1330f33f5650e" providerId="LiveId" clId="{99CDE08D-6597-427C-8156-DF4AF330BB13}" dt="2023-12-21T03:01:32.930" v="11"/>
        <pc:sldMkLst>
          <pc:docMk/>
          <pc:sldMk cId="4037329247" sldId="261"/>
        </pc:sldMkLst>
        <pc:picChg chg="add del mod">
          <ac:chgData name="Leonie Smith" userId="fed1330f33f5650e" providerId="LiveId" clId="{99CDE08D-6597-427C-8156-DF4AF330BB13}" dt="2023-12-21T03:01:32.930" v="11"/>
          <ac:picMkLst>
            <pc:docMk/>
            <pc:sldMk cId="4037329247" sldId="261"/>
            <ac:picMk id="5" creationId="{DF6E1133-BF9B-B2E0-A690-57C10FC3C7A6}"/>
          </ac:picMkLst>
        </pc:picChg>
        <pc:picChg chg="add mod">
          <ac:chgData name="Leonie Smith" userId="fed1330f33f5650e" providerId="LiveId" clId="{99CDE08D-6597-427C-8156-DF4AF330BB13}" dt="2023-12-21T03:01:32.930" v="11"/>
          <ac:picMkLst>
            <pc:docMk/>
            <pc:sldMk cId="4037329247" sldId="261"/>
            <ac:picMk id="6" creationId="{9CFD9C5A-6067-D39F-8847-CDA1102D36A6}"/>
          </ac:picMkLst>
        </pc:picChg>
        <pc:picChg chg="del">
          <ac:chgData name="Leonie Smith" userId="fed1330f33f5650e" providerId="LiveId" clId="{99CDE08D-6597-427C-8156-DF4AF330BB13}" dt="2023-12-21T03:01:11.789" v="10"/>
          <ac:picMkLst>
            <pc:docMk/>
            <pc:sldMk cId="4037329247" sldId="261"/>
            <ac:picMk id="11" creationId="{52F976F0-9DD3-5E67-5262-A3A4C407EB78}"/>
          </ac:picMkLst>
        </pc:picChg>
      </pc:sldChg>
      <pc:sldChg chg="addSp delSp modSp mod modTransition modAnim">
        <pc:chgData name="Leonie Smith" userId="fed1330f33f5650e" providerId="LiveId" clId="{99CDE08D-6597-427C-8156-DF4AF330BB13}" dt="2023-12-21T03:01:59.688" v="14"/>
        <pc:sldMkLst>
          <pc:docMk/>
          <pc:sldMk cId="1909638311" sldId="262"/>
        </pc:sldMkLst>
        <pc:picChg chg="add del mod">
          <ac:chgData name="Leonie Smith" userId="fed1330f33f5650e" providerId="LiveId" clId="{99CDE08D-6597-427C-8156-DF4AF330BB13}" dt="2023-12-21T03:01:59.688" v="14"/>
          <ac:picMkLst>
            <pc:docMk/>
            <pc:sldMk cId="1909638311" sldId="262"/>
            <ac:picMk id="5" creationId="{8A0A1030-2013-776D-ACF5-46D4E359724E}"/>
          </ac:picMkLst>
        </pc:picChg>
        <pc:picChg chg="add mod">
          <ac:chgData name="Leonie Smith" userId="fed1330f33f5650e" providerId="LiveId" clId="{99CDE08D-6597-427C-8156-DF4AF330BB13}" dt="2023-12-21T03:01:59.688" v="14"/>
          <ac:picMkLst>
            <pc:docMk/>
            <pc:sldMk cId="1909638311" sldId="262"/>
            <ac:picMk id="6" creationId="{A4206C76-8513-D6B3-7453-503A897877EA}"/>
          </ac:picMkLst>
        </pc:picChg>
        <pc:picChg chg="del">
          <ac:chgData name="Leonie Smith" userId="fed1330f33f5650e" providerId="LiveId" clId="{99CDE08D-6597-427C-8156-DF4AF330BB13}" dt="2023-12-21T03:01:40.244" v="13"/>
          <ac:picMkLst>
            <pc:docMk/>
            <pc:sldMk cId="1909638311" sldId="262"/>
            <ac:picMk id="7" creationId="{C85698B0-B513-4587-679B-DEE23447C00A}"/>
          </ac:picMkLst>
        </pc:picChg>
      </pc:sldChg>
      <pc:sldChg chg="addSp delSp modSp mod modTransition modAnim">
        <pc:chgData name="Leonie Smith" userId="fed1330f33f5650e" providerId="LiveId" clId="{99CDE08D-6597-427C-8156-DF4AF330BB13}" dt="2023-12-21T03:03:17.883" v="20"/>
        <pc:sldMkLst>
          <pc:docMk/>
          <pc:sldMk cId="641208035" sldId="263"/>
        </pc:sldMkLst>
        <pc:picChg chg="add del mod">
          <ac:chgData name="Leonie Smith" userId="fed1330f33f5650e" providerId="LiveId" clId="{99CDE08D-6597-427C-8156-DF4AF330BB13}" dt="2023-12-21T03:02:27.348" v="17"/>
          <ac:picMkLst>
            <pc:docMk/>
            <pc:sldMk cId="641208035" sldId="263"/>
            <ac:picMk id="5" creationId="{F7D184B7-740D-6F0E-C899-D39BCA2D4B9A}"/>
          </ac:picMkLst>
        </pc:picChg>
        <pc:picChg chg="add del mod">
          <ac:chgData name="Leonie Smith" userId="fed1330f33f5650e" providerId="LiveId" clId="{99CDE08D-6597-427C-8156-DF4AF330BB13}" dt="2023-12-21T03:02:58.974" v="19"/>
          <ac:picMkLst>
            <pc:docMk/>
            <pc:sldMk cId="641208035" sldId="263"/>
            <ac:picMk id="6" creationId="{51C9217D-3619-DDE7-C510-392B4EAAA9B2}"/>
          </ac:picMkLst>
        </pc:picChg>
        <pc:picChg chg="del">
          <ac:chgData name="Leonie Smith" userId="fed1330f33f5650e" providerId="LiveId" clId="{99CDE08D-6597-427C-8156-DF4AF330BB13}" dt="2023-12-21T03:02:07.745" v="16"/>
          <ac:picMkLst>
            <pc:docMk/>
            <pc:sldMk cId="641208035" sldId="263"/>
            <ac:picMk id="10" creationId="{A3C30A25-88C6-6DE4-796A-476D0A2AE4C4}"/>
          </ac:picMkLst>
        </pc:picChg>
        <pc:picChg chg="add del mod ord">
          <ac:chgData name="Leonie Smith" userId="fed1330f33f5650e" providerId="LiveId" clId="{99CDE08D-6597-427C-8156-DF4AF330BB13}" dt="2023-12-21T03:03:17.883" v="20"/>
          <ac:picMkLst>
            <pc:docMk/>
            <pc:sldMk cId="641208035" sldId="263"/>
            <ac:picMk id="12" creationId="{79F03B9B-0092-C8E2-096D-6798D3A48549}"/>
          </ac:picMkLst>
        </pc:picChg>
        <pc:picChg chg="add mod">
          <ac:chgData name="Leonie Smith" userId="fed1330f33f5650e" providerId="LiveId" clId="{99CDE08D-6597-427C-8156-DF4AF330BB13}" dt="2023-12-21T03:03:17.883" v="20"/>
          <ac:picMkLst>
            <pc:docMk/>
            <pc:sldMk cId="641208035" sldId="263"/>
            <ac:picMk id="13" creationId="{40B96450-C2F8-AB45-6CE0-9B77DE71CB3E}"/>
          </ac:picMkLst>
        </pc:picChg>
      </pc:sldChg>
      <pc:sldChg chg="addSp delSp modSp mod modTransition modAnim">
        <pc:chgData name="Leonie Smith" userId="fed1330f33f5650e" providerId="LiveId" clId="{99CDE08D-6597-427C-8156-DF4AF330BB13}" dt="2023-12-21T03:03:39.706" v="23"/>
        <pc:sldMkLst>
          <pc:docMk/>
          <pc:sldMk cId="4044745628" sldId="264"/>
        </pc:sldMkLst>
        <pc:picChg chg="del">
          <ac:chgData name="Leonie Smith" userId="fed1330f33f5650e" providerId="LiveId" clId="{99CDE08D-6597-427C-8156-DF4AF330BB13}" dt="2023-12-21T03:03:24.366" v="22"/>
          <ac:picMkLst>
            <pc:docMk/>
            <pc:sldMk cId="4044745628" sldId="264"/>
            <ac:picMk id="2" creationId="{FF511CF2-37DB-98E2-EB6E-2B35C905A7C7}"/>
          </ac:picMkLst>
        </pc:picChg>
        <pc:picChg chg="add del mod">
          <ac:chgData name="Leonie Smith" userId="fed1330f33f5650e" providerId="LiveId" clId="{99CDE08D-6597-427C-8156-DF4AF330BB13}" dt="2023-12-21T03:03:39.706" v="23"/>
          <ac:picMkLst>
            <pc:docMk/>
            <pc:sldMk cId="4044745628" sldId="264"/>
            <ac:picMk id="6" creationId="{943369E4-53ED-56E4-11B2-13CEA9BDEA2B}"/>
          </ac:picMkLst>
        </pc:picChg>
        <pc:picChg chg="add mod">
          <ac:chgData name="Leonie Smith" userId="fed1330f33f5650e" providerId="LiveId" clId="{99CDE08D-6597-427C-8156-DF4AF330BB13}" dt="2023-12-21T03:03:39.706" v="23"/>
          <ac:picMkLst>
            <pc:docMk/>
            <pc:sldMk cId="4044745628" sldId="264"/>
            <ac:picMk id="7" creationId="{C30442A8-2627-E212-5549-9DBA0A78F616}"/>
          </ac:picMkLst>
        </pc:picChg>
      </pc:sldChg>
      <pc:sldChg chg="addSp delSp modSp mod modTransition modAnim">
        <pc:chgData name="Leonie Smith" userId="fed1330f33f5650e" providerId="LiveId" clId="{99CDE08D-6597-427C-8156-DF4AF330BB13}" dt="2023-12-21T03:04:00.643" v="26"/>
        <pc:sldMkLst>
          <pc:docMk/>
          <pc:sldMk cId="978260341" sldId="265"/>
        </pc:sldMkLst>
        <pc:picChg chg="del">
          <ac:chgData name="Leonie Smith" userId="fed1330f33f5650e" providerId="LiveId" clId="{99CDE08D-6597-427C-8156-DF4AF330BB13}" dt="2023-12-21T03:03:45.968" v="25"/>
          <ac:picMkLst>
            <pc:docMk/>
            <pc:sldMk cId="978260341" sldId="265"/>
            <ac:picMk id="5" creationId="{5AFD921E-943E-D6D2-D78B-440BBF1AD3C3}"/>
          </ac:picMkLst>
        </pc:picChg>
        <pc:picChg chg="add del mod">
          <ac:chgData name="Leonie Smith" userId="fed1330f33f5650e" providerId="LiveId" clId="{99CDE08D-6597-427C-8156-DF4AF330BB13}" dt="2023-12-21T03:04:00.643" v="26"/>
          <ac:picMkLst>
            <pc:docMk/>
            <pc:sldMk cId="978260341" sldId="265"/>
            <ac:picMk id="6" creationId="{35AA6A76-9AE4-F40D-9476-53AC55B2DDAE}"/>
          </ac:picMkLst>
        </pc:picChg>
        <pc:picChg chg="add mod">
          <ac:chgData name="Leonie Smith" userId="fed1330f33f5650e" providerId="LiveId" clId="{99CDE08D-6597-427C-8156-DF4AF330BB13}" dt="2023-12-21T03:04:00.643" v="26"/>
          <ac:picMkLst>
            <pc:docMk/>
            <pc:sldMk cId="978260341" sldId="265"/>
            <ac:picMk id="7" creationId="{178C54D1-A892-EB79-65D4-A670DDF1407F}"/>
          </ac:picMkLst>
        </pc:picChg>
      </pc:sldChg>
      <pc:sldChg chg="addSp delSp modSp mod modTransition modAnim">
        <pc:chgData name="Leonie Smith" userId="fed1330f33f5650e" providerId="LiveId" clId="{99CDE08D-6597-427C-8156-DF4AF330BB13}" dt="2023-12-21T03:04:32.587" v="29"/>
        <pc:sldMkLst>
          <pc:docMk/>
          <pc:sldMk cId="3575870363" sldId="266"/>
        </pc:sldMkLst>
        <pc:picChg chg="del">
          <ac:chgData name="Leonie Smith" userId="fed1330f33f5650e" providerId="LiveId" clId="{99CDE08D-6597-427C-8156-DF4AF330BB13}" dt="2023-12-21T03:04:07.205" v="28"/>
          <ac:picMkLst>
            <pc:docMk/>
            <pc:sldMk cId="3575870363" sldId="266"/>
            <ac:picMk id="5" creationId="{A8978562-E74B-1A2B-81E5-5E4D4E742679}"/>
          </ac:picMkLst>
        </pc:picChg>
        <pc:picChg chg="add del mod">
          <ac:chgData name="Leonie Smith" userId="fed1330f33f5650e" providerId="LiveId" clId="{99CDE08D-6597-427C-8156-DF4AF330BB13}" dt="2023-12-21T03:04:32.587" v="29"/>
          <ac:picMkLst>
            <pc:docMk/>
            <pc:sldMk cId="3575870363" sldId="266"/>
            <ac:picMk id="6" creationId="{92954E39-6EE3-1523-33AA-9B508DAEEF06}"/>
          </ac:picMkLst>
        </pc:picChg>
        <pc:picChg chg="add mod">
          <ac:chgData name="Leonie Smith" userId="fed1330f33f5650e" providerId="LiveId" clId="{99CDE08D-6597-427C-8156-DF4AF330BB13}" dt="2023-12-21T03:04:32.587" v="29"/>
          <ac:picMkLst>
            <pc:docMk/>
            <pc:sldMk cId="3575870363" sldId="266"/>
            <ac:picMk id="7" creationId="{2B727A17-6F57-109F-E3B6-5EADDBFB4180}"/>
          </ac:picMkLst>
        </pc:picChg>
      </pc:sldChg>
      <pc:sldChg chg="addSp delSp modSp mod modTransition modAnim">
        <pc:chgData name="Leonie Smith" userId="fed1330f33f5650e" providerId="LiveId" clId="{99CDE08D-6597-427C-8156-DF4AF330BB13}" dt="2023-12-21T03:04:56.527" v="32"/>
        <pc:sldMkLst>
          <pc:docMk/>
          <pc:sldMk cId="4017137865" sldId="267"/>
        </pc:sldMkLst>
        <pc:picChg chg="add del mod">
          <ac:chgData name="Leonie Smith" userId="fed1330f33f5650e" providerId="LiveId" clId="{99CDE08D-6597-427C-8156-DF4AF330BB13}" dt="2023-12-21T03:04:56.527" v="32"/>
          <ac:picMkLst>
            <pc:docMk/>
            <pc:sldMk cId="4017137865" sldId="267"/>
            <ac:picMk id="5" creationId="{944EBF7B-8316-B733-4A7F-BA3EB1070C1C}"/>
          </ac:picMkLst>
        </pc:picChg>
        <pc:picChg chg="del">
          <ac:chgData name="Leonie Smith" userId="fed1330f33f5650e" providerId="LiveId" clId="{99CDE08D-6597-427C-8156-DF4AF330BB13}" dt="2023-12-21T03:04:44.145" v="31"/>
          <ac:picMkLst>
            <pc:docMk/>
            <pc:sldMk cId="4017137865" sldId="267"/>
            <ac:picMk id="6" creationId="{C42B5BBF-822E-F390-FE67-F47B86500402}"/>
          </ac:picMkLst>
        </pc:picChg>
        <pc:picChg chg="add mod">
          <ac:chgData name="Leonie Smith" userId="fed1330f33f5650e" providerId="LiveId" clId="{99CDE08D-6597-427C-8156-DF4AF330BB13}" dt="2023-12-21T03:04:56.527" v="32"/>
          <ac:picMkLst>
            <pc:docMk/>
            <pc:sldMk cId="4017137865" sldId="267"/>
            <ac:picMk id="7" creationId="{59832038-C88A-9A73-D19E-BE011D5984F0}"/>
          </ac:picMkLst>
        </pc:picChg>
      </pc:sldChg>
      <pc:sldChg chg="addSp delSp modSp mod modTransition modAnim">
        <pc:chgData name="Leonie Smith" userId="fed1330f33f5650e" providerId="LiveId" clId="{99CDE08D-6597-427C-8156-DF4AF330BB13}" dt="2023-12-21T03:05:14.839" v="35"/>
        <pc:sldMkLst>
          <pc:docMk/>
          <pc:sldMk cId="3137811553" sldId="268"/>
        </pc:sldMkLst>
        <pc:picChg chg="add del mod">
          <ac:chgData name="Leonie Smith" userId="fed1330f33f5650e" providerId="LiveId" clId="{99CDE08D-6597-427C-8156-DF4AF330BB13}" dt="2023-12-21T03:05:14.839" v="35"/>
          <ac:picMkLst>
            <pc:docMk/>
            <pc:sldMk cId="3137811553" sldId="268"/>
            <ac:picMk id="5" creationId="{62DD0498-A16F-6849-AD5F-FCA1ED422002}"/>
          </ac:picMkLst>
        </pc:picChg>
        <pc:picChg chg="del">
          <ac:chgData name="Leonie Smith" userId="fed1330f33f5650e" providerId="LiveId" clId="{99CDE08D-6597-427C-8156-DF4AF330BB13}" dt="2023-12-21T03:05:06.354" v="34"/>
          <ac:picMkLst>
            <pc:docMk/>
            <pc:sldMk cId="3137811553" sldId="268"/>
            <ac:picMk id="6" creationId="{6E23CDC1-BBE1-8540-E10F-5A766DD62E13}"/>
          </ac:picMkLst>
        </pc:picChg>
        <pc:picChg chg="add mod">
          <ac:chgData name="Leonie Smith" userId="fed1330f33f5650e" providerId="LiveId" clId="{99CDE08D-6597-427C-8156-DF4AF330BB13}" dt="2023-12-21T03:05:14.839" v="35"/>
          <ac:picMkLst>
            <pc:docMk/>
            <pc:sldMk cId="3137811553" sldId="268"/>
            <ac:picMk id="7" creationId="{F1ADAE07-46F7-6F3A-C2A1-0C7D980C274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22-07-2024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36 Legion</a:t>
            </a:r>
          </a:p>
          <a:p>
            <a:pPr algn="l"/>
            <a:r>
              <a:rPr lang="en-IN" sz="1200" b="0" i="0" u="none" strike="noStrike" baseline="0" dirty="0">
                <a:latin typeface="TimesNewRomanPSMT"/>
              </a:rPr>
              <a:t>1. Legion - Matt 8:28-34; Mark 5:1-20; Luke 8:26-39 (Left </a:t>
            </a:r>
            <a:r>
              <a:rPr lang="en-IN" sz="1200" b="0" i="0" u="none" strike="noStrike" baseline="0" dirty="0" err="1">
                <a:latin typeface="TimesNewRomanPSMT"/>
              </a:rPr>
              <a:t>Center</a:t>
            </a:r>
            <a:r>
              <a:rPr lang="en-IN" sz="1200" b="0" i="0" u="none" strike="noStrike" baseline="0" dirty="0">
                <a:latin typeface="TimesNewRomanPSMT"/>
              </a:rPr>
              <a:t>)</a:t>
            </a:r>
          </a:p>
          <a:p>
            <a:pPr algn="l"/>
            <a:r>
              <a:rPr lang="en-US" sz="1200" b="0" i="0" u="none" strike="noStrike" baseline="0" dirty="0">
                <a:latin typeface="TimesNewRomanPSMT"/>
              </a:rPr>
              <a:t>2. Woman touching Jesus’ cloak &amp; Jairus’ daughter - Matthew 9:18-26; Mark 5:21-</a:t>
            </a:r>
          </a:p>
          <a:p>
            <a:pPr algn="l"/>
            <a:r>
              <a:rPr lang="en-IN" sz="1200" b="0" i="0" u="none" strike="noStrike" baseline="0" dirty="0">
                <a:latin typeface="TimesNewRomanPSMT"/>
              </a:rPr>
              <a:t>43; Luke 8:40-56 (Top)</a:t>
            </a:r>
          </a:p>
          <a:p>
            <a:pPr algn="l"/>
            <a:r>
              <a:rPr lang="en-US" sz="1200" b="0" i="0" u="none" strike="noStrike" baseline="0" dirty="0">
                <a:latin typeface="TimesNewRomanPSMT"/>
              </a:rPr>
              <a:t>3. John Beheaded - Matt 14:1-12; Mark 6:14-29; Luke 9:7-9 (Right Bottom)</a:t>
            </a:r>
          </a:p>
          <a:p>
            <a:pPr algn="l"/>
            <a:r>
              <a:rPr lang="en-US" sz="1200" b="0" i="0" u="none" strike="noStrike" baseline="0" dirty="0">
                <a:latin typeface="TimesNewRomanPSMT"/>
              </a:rPr>
              <a:t>4. 1st Miracle with loaves - Matt 14:13-21; Mark 6:30-44;luke 9:10-17; John 6:1-15</a:t>
            </a:r>
          </a:p>
          <a:p>
            <a:pPr algn="l"/>
            <a:r>
              <a:rPr lang="en-IN" sz="1200" b="0" i="0" u="none" strike="noStrike" baseline="0" dirty="0">
                <a:latin typeface="TimesNewRomanPSMT"/>
              </a:rPr>
              <a:t>(Left Bottom)</a:t>
            </a:r>
          </a:p>
          <a:p>
            <a:pPr algn="l"/>
            <a:r>
              <a:rPr lang="en-US" sz="1200" b="0" i="0" u="none" strike="noStrike" baseline="0" dirty="0">
                <a:latin typeface="TimesNewRomanPSMT"/>
              </a:rPr>
              <a:t>5. Jesus walks on Water - Matt 14:22-33; Mark 6:45-52; John 6:16-21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36-4</a:t>
            </a:r>
          </a:p>
        </p:txBody>
      </p:sp>
      <p:pic>
        <p:nvPicPr>
          <p:cNvPr id="7" name="Audio 6">
            <a:hlinkClick r:id="" action="ppaction://media"/>
            <a:extLst>
              <a:ext uri="{FF2B5EF4-FFF2-40B4-BE49-F238E27FC236}">
                <a16:creationId xmlns:a16="http://schemas.microsoft.com/office/drawing/2014/main" id="{DDA0A22A-593B-F6FC-3693-92BF7B1F007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9B6A5D01-B252-2599-BA7C-83C9E26F76D3}"/>
              </a:ext>
            </a:extLst>
          </p:cNvPr>
          <p:cNvSpPr>
            <a:spLocks noGrp="1"/>
          </p:cNvSpPr>
          <p:nvPr>
            <p:ph idx="1"/>
          </p:nvPr>
        </p:nvSpPr>
        <p:spPr>
          <a:xfrm>
            <a:off x="838200" y="1825625"/>
            <a:ext cx="10515600" cy="4351338"/>
          </a:xfrm>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928"/>
    </mc:Choice>
    <mc:Fallback xmlns="">
      <p:transition spd="slow" advTm="3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7A5E3D-EACE-6825-321F-47B2F07E1F4E}"/>
              </a:ext>
            </a:extLst>
          </p:cNvPr>
          <p:cNvPicPr>
            <a:picLocks noChangeAspect="1"/>
          </p:cNvPicPr>
          <p:nvPr/>
        </p:nvPicPr>
        <p:blipFill>
          <a:blip r:embed="rId2"/>
          <a:stretch>
            <a:fillRect/>
          </a:stretch>
        </p:blipFill>
        <p:spPr>
          <a:xfrm>
            <a:off x="-178037" y="0"/>
            <a:ext cx="12370037" cy="6858000"/>
          </a:xfrm>
          <a:prstGeom prst="rect">
            <a:avLst/>
          </a:prstGeom>
        </p:spPr>
      </p:pic>
      <p:sp>
        <p:nvSpPr>
          <p:cNvPr id="2" name="TextBox 1">
            <a:extLst>
              <a:ext uri="{FF2B5EF4-FFF2-40B4-BE49-F238E27FC236}">
                <a16:creationId xmlns:a16="http://schemas.microsoft.com/office/drawing/2014/main" id="{A1A80D8E-4136-DD02-690E-9DBCDB024E61}"/>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མར་ཀུ</a:t>
            </a:r>
            <a:r>
              <a:rPr lang="en-US"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6:35,36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37</a:t>
            </a:r>
            <a:r>
              <a:rPr lang="bo-CN" sz="6000" dirty="0">
                <a:solidFill>
                  <a:srgbClr val="121212"/>
                </a:solidFill>
                <a:latin typeface="Arial" panose="020B0604020202020204" pitchFamily="34" charset="0"/>
              </a:rPr>
              <a:t>ཡེ་ཤུས་ཁོ་རྣམས་ལ་“ཁྱེད་ཚོས་ཁོ་ཚོར་ཟས་སྟེར་ཅིག་”ཅེས་གསུངས། ཁོ་ཚོས་“ང་ཚོ་སོང་ནས་དེ་ཎ་རིའི་དངུལ་སྒོར་ཉིས་བརྒྱ་བཏང་སྟེ་བག་ལེབ་ཉོས་ནས་ཁོ་རྣམས་ལ་སྟེར་བར་བྱའམ་”ཞེས་ཞུས་པ་ལ།</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37But Jesus told them, “You give them something to eat.”</a:t>
            </a:r>
          </a:p>
          <a:p>
            <a:r>
              <a:rPr lang="en-US" sz="4000" dirty="0">
                <a:solidFill>
                  <a:srgbClr val="777A7B"/>
                </a:solidFill>
                <a:latin typeface="Arial" panose="020B0604020202020204" pitchFamily="34" charset="0"/>
              </a:rPr>
              <a:t>They asked Him, “Should we go out and spend two hundred denarii  to give all of them bread to eat?”</a:t>
            </a:r>
            <a:endParaRPr lang="en-IN" dirty="0"/>
          </a:p>
        </p:txBody>
      </p:sp>
      <p:pic>
        <p:nvPicPr>
          <p:cNvPr id="13" name="Audio 12">
            <a:hlinkClick r:id="" action="ppaction://media"/>
            <a:extLst>
              <a:ext uri="{FF2B5EF4-FFF2-40B4-BE49-F238E27FC236}">
                <a16:creationId xmlns:a16="http://schemas.microsoft.com/office/drawing/2014/main" id="{40B96450-C2F8-AB45-6CE0-9B77DE71CB3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5569"/>
    </mc:Choice>
    <mc:Fallback xmlns="">
      <p:transition spd="slow" advTm="15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01023F-176B-F79A-C30E-984B3CE260D2}"/>
              </a:ext>
            </a:extLst>
          </p:cNvPr>
          <p:cNvPicPr>
            <a:picLocks noChangeAspect="1"/>
          </p:cNvPicPr>
          <p:nvPr/>
        </p:nvPicPr>
        <p:blipFill>
          <a:blip r:embed="rId2"/>
          <a:stretch>
            <a:fillRect/>
          </a:stretch>
        </p:blipFill>
        <p:spPr>
          <a:xfrm>
            <a:off x="0" y="-230372"/>
            <a:ext cx="12192000" cy="7088372"/>
          </a:xfrm>
          <a:prstGeom prst="rect">
            <a:avLst/>
          </a:prstGeom>
        </p:spPr>
      </p:pic>
      <p:sp>
        <p:nvSpPr>
          <p:cNvPr id="2" name="TextBox 1">
            <a:extLst>
              <a:ext uri="{FF2B5EF4-FFF2-40B4-BE49-F238E27FC236}">
                <a16:creationId xmlns:a16="http://schemas.microsoft.com/office/drawing/2014/main" id="{F49C7433-A8CC-389D-796D-A6C620918627}"/>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མར་ཀུ</a:t>
            </a:r>
            <a:r>
              <a:rPr lang="en-US"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38</a:t>
            </a:r>
            <a:r>
              <a:rPr lang="bo-CN" sz="6600" dirty="0">
                <a:solidFill>
                  <a:srgbClr val="121212"/>
                </a:solidFill>
                <a:latin typeface="Arial" panose="020B0604020202020204" pitchFamily="34" charset="0"/>
              </a:rPr>
              <a:t>ཁོང་གིས་“ཁྱེད་རྣམས་སོང་ནས་བག་ལེབ་ཇི་ཙམ་ཡོད་པ་ལྟོས་དང་”ཞེས་གསུངས་པ་དང༌། ཉེ་གནས་ཚོས་ཤེས་རྗེས་ཁོང་ལ་“བག་ལེབ་ལྔ་དང་ཉ་ཤ་གཉིས་འདུག་”ཅེས་སྨྲས།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38“Go and see how many loaves you have,” He told them.</a:t>
            </a:r>
          </a:p>
          <a:p>
            <a:r>
              <a:rPr lang="en-US" sz="4400" dirty="0">
                <a:solidFill>
                  <a:srgbClr val="777A7B"/>
                </a:solidFill>
                <a:latin typeface="Arial" panose="020B0604020202020204" pitchFamily="34" charset="0"/>
              </a:rPr>
              <a:t>And after checking, they said, “Five—and two fish.”</a:t>
            </a:r>
            <a:endParaRPr lang="en-IN" dirty="0"/>
          </a:p>
        </p:txBody>
      </p:sp>
      <p:pic>
        <p:nvPicPr>
          <p:cNvPr id="7" name="Audio 6">
            <a:hlinkClick r:id="" action="ppaction://media"/>
            <a:extLst>
              <a:ext uri="{FF2B5EF4-FFF2-40B4-BE49-F238E27FC236}">
                <a16:creationId xmlns:a16="http://schemas.microsoft.com/office/drawing/2014/main" id="{C30442A8-2627-E212-5549-9DBA0A78F61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2048"/>
    </mc:Choice>
    <mc:Fallback xmlns="">
      <p:transition spd="slow" advTm="12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588A06-CDF5-558E-0DC0-6F994AC52ED4}"/>
              </a:ext>
            </a:extLst>
          </p:cNvPr>
          <p:cNvPicPr>
            <a:picLocks noChangeAspect="1"/>
          </p:cNvPicPr>
          <p:nvPr/>
        </p:nvPicPr>
        <p:blipFill>
          <a:blip r:embed="rId2"/>
          <a:stretch>
            <a:fillRect/>
          </a:stretch>
        </p:blipFill>
        <p:spPr>
          <a:xfrm>
            <a:off x="0" y="0"/>
            <a:ext cx="13533120" cy="8119872"/>
          </a:xfrm>
          <a:prstGeom prst="rect">
            <a:avLst/>
          </a:prstGeom>
        </p:spPr>
      </p:pic>
      <p:sp>
        <p:nvSpPr>
          <p:cNvPr id="2" name="TextBox 1">
            <a:extLst>
              <a:ext uri="{FF2B5EF4-FFF2-40B4-BE49-F238E27FC236}">
                <a16:creationId xmlns:a16="http://schemas.microsoft.com/office/drawing/2014/main" id="{9E315665-28E4-2208-DA0B-FA7EB63FD095}"/>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མར་ཀུ</a:t>
            </a:r>
            <a:r>
              <a:rPr lang="en-US"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39</a:t>
            </a:r>
            <a:r>
              <a:rPr lang="bo-CN" sz="6600" dirty="0">
                <a:solidFill>
                  <a:srgbClr val="121212"/>
                </a:solidFill>
                <a:latin typeface="Arial" panose="020B0604020202020204" pitchFamily="34" charset="0"/>
              </a:rPr>
              <a:t>དེ་ནས་ཡེ་ཤུས་ཉེ་གནས་ཚོ་ལ་མི་ཚོ་ཚོགས་པ་ཚོགས་པ་བྱས་ཏེ་སྤང་གི་སྟེང་ལ་སྡོད་འཇུག་པའི་བཀའ་གནང་ནས། </a:t>
            </a:r>
            <a:r>
              <a:rPr lang="bo-CN" sz="6600" dirty="0">
                <a:solidFill>
                  <a:srgbClr val="777A7B"/>
                </a:solidFill>
                <a:latin typeface="Arial" panose="020B0604020202020204" pitchFamily="34" charset="0"/>
              </a:rPr>
              <a:t>40</a:t>
            </a:r>
            <a:r>
              <a:rPr lang="bo-CN" sz="6600" dirty="0">
                <a:solidFill>
                  <a:srgbClr val="121212"/>
                </a:solidFill>
                <a:latin typeface="Arial" panose="020B0604020202020204" pitchFamily="34" charset="0"/>
              </a:rPr>
              <a:t>མི་ཚོགས་བརྒྱ་རེའམ་ལྔ་བཅུ་རེ་བྱས་ནས་བསྡད།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39Then Jesus directed them to have the people sit in groups on the green grass. 40So they sat down in groups of hundreds and fifties.</a:t>
            </a:r>
            <a:endParaRPr lang="en-IN" dirty="0"/>
          </a:p>
        </p:txBody>
      </p:sp>
      <p:pic>
        <p:nvPicPr>
          <p:cNvPr id="7" name="Audio 6">
            <a:hlinkClick r:id="" action="ppaction://media"/>
            <a:extLst>
              <a:ext uri="{FF2B5EF4-FFF2-40B4-BE49-F238E27FC236}">
                <a16:creationId xmlns:a16="http://schemas.microsoft.com/office/drawing/2014/main" id="{178C54D1-A892-EB79-65D4-A670DDF1407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1473"/>
    </mc:Choice>
    <mc:Fallback xmlns="">
      <p:transition spd="slow" advTm="114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51353E-93CE-BD79-8AB9-645B977A5A68}"/>
              </a:ext>
            </a:extLst>
          </p:cNvPr>
          <p:cNvPicPr>
            <a:picLocks noChangeAspect="1"/>
          </p:cNvPicPr>
          <p:nvPr/>
        </p:nvPicPr>
        <p:blipFill>
          <a:blip r:embed="rId2"/>
          <a:stretch>
            <a:fillRect/>
          </a:stretch>
        </p:blipFill>
        <p:spPr>
          <a:xfrm>
            <a:off x="0" y="0"/>
            <a:ext cx="12192000" cy="7113996"/>
          </a:xfrm>
          <a:prstGeom prst="rect">
            <a:avLst/>
          </a:prstGeom>
        </p:spPr>
      </p:pic>
      <p:sp>
        <p:nvSpPr>
          <p:cNvPr id="2" name="TextBox 1">
            <a:extLst>
              <a:ext uri="{FF2B5EF4-FFF2-40B4-BE49-F238E27FC236}">
                <a16:creationId xmlns:a16="http://schemas.microsoft.com/office/drawing/2014/main" id="{4C9DF5E1-9FA8-2F2F-BCE7-3B46CB4A4090}"/>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མར་ཀུ</a:t>
            </a:r>
            <a:r>
              <a:rPr lang="en-US"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6:39,40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4800" dirty="0">
                <a:solidFill>
                  <a:srgbClr val="777A7B"/>
                </a:solidFill>
                <a:latin typeface="Arial" panose="020B0604020202020204" pitchFamily="34" charset="0"/>
              </a:rPr>
              <a:t>41</a:t>
            </a:r>
            <a:r>
              <a:rPr lang="bo-CN" sz="4800" dirty="0">
                <a:solidFill>
                  <a:srgbClr val="121212"/>
                </a:solidFill>
                <a:latin typeface="Arial" panose="020B0604020202020204" pitchFamily="34" charset="0"/>
              </a:rPr>
              <a:t>ཡེ་ཤུས་བག་ལེབ་ལྔ་དང་ཉ་ཤ་གཉིས་པོ་ཕྱག་ཏུ་བསྣམས་ཏེ་དཀོན་མཆོག་གི་ཞིང་ཁམས་ལ་ཡར་གཟིགས་ཤིང་དཀོན་མཆོག་ལ་བཀའ་དྲིན་ཆེ་ཞུས་རྗེས། བག་ལེབ་དུམ་བུར་མཛད་ནས་ཉེ་གནས་ཚོ་ལ་གནང་སྟེ་མི་ཚོགས་ལ་བགོ་རུ་བཅུག ཉ་ཤ་གཉིས་པོའང་ཁོང་གིས་བག་ལེབ་བགོས་པ་བཞིན་དུ་མཛད་ནས་ཉེ་གནས་ཚོས་ཀྱང་མི་ཚོགས་ཐམས་ཅད་ལ་བྱིན་པས།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41Taking the five loaves and the two fish and looking up to heaven, Jesus spoke a blessing and broke the loaves. Then He gave them to His disciples to set before the people. And He divided the two fish among them all.</a:t>
            </a:r>
            <a:endParaRPr lang="en-IN" dirty="0"/>
          </a:p>
        </p:txBody>
      </p:sp>
      <p:pic>
        <p:nvPicPr>
          <p:cNvPr id="7" name="Audio 6">
            <a:hlinkClick r:id="" action="ppaction://media"/>
            <a:extLst>
              <a:ext uri="{FF2B5EF4-FFF2-40B4-BE49-F238E27FC236}">
                <a16:creationId xmlns:a16="http://schemas.microsoft.com/office/drawing/2014/main" id="{2B727A17-6F57-109F-E3B6-5EADDBFB418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22054"/>
    </mc:Choice>
    <mc:Fallback xmlns="">
      <p:transition spd="slow" advTm="22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FA3B61-AF57-263C-4275-89208412AD9E}"/>
              </a:ext>
            </a:extLst>
          </p:cNvPr>
          <p:cNvPicPr>
            <a:picLocks noChangeAspect="1"/>
          </p:cNvPicPr>
          <p:nvPr/>
        </p:nvPicPr>
        <p:blipFill>
          <a:blip r:embed="rId2"/>
          <a:stretch>
            <a:fillRect/>
          </a:stretch>
        </p:blipFill>
        <p:spPr>
          <a:xfrm>
            <a:off x="0" y="0"/>
            <a:ext cx="12192000" cy="6984159"/>
          </a:xfrm>
          <a:prstGeom prst="rect">
            <a:avLst/>
          </a:prstGeom>
        </p:spPr>
      </p:pic>
      <p:sp>
        <p:nvSpPr>
          <p:cNvPr id="2" name="TextBox 1">
            <a:extLst>
              <a:ext uri="{FF2B5EF4-FFF2-40B4-BE49-F238E27FC236}">
                <a16:creationId xmlns:a16="http://schemas.microsoft.com/office/drawing/2014/main" id="{58FCC565-9248-8444-3C69-EDE4468D884D}"/>
              </a:ext>
            </a:extLst>
          </p:cNvPr>
          <p:cNvSpPr txBox="1"/>
          <p:nvPr/>
        </p:nvSpPr>
        <p:spPr>
          <a:xfrm>
            <a:off x="1119369"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མར་ཀུ</a:t>
            </a:r>
            <a:r>
              <a:rPr lang="en-US"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6:41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42</a:t>
            </a:r>
            <a:r>
              <a:rPr lang="bo-CN" sz="6000" dirty="0">
                <a:solidFill>
                  <a:srgbClr val="121212"/>
                </a:solidFill>
                <a:latin typeface="Arial" panose="020B0604020202020204" pitchFamily="34" charset="0"/>
              </a:rPr>
              <a:t>མི་ཚང་མས་བཟས་ནས་ཚིམས་པར་གྱུར། </a:t>
            </a:r>
            <a:r>
              <a:rPr lang="bo-CN" sz="6000" dirty="0">
                <a:solidFill>
                  <a:srgbClr val="777A7B"/>
                </a:solidFill>
                <a:latin typeface="Arial" panose="020B0604020202020204" pitchFamily="34" charset="0"/>
              </a:rPr>
              <a:t>43</a:t>
            </a:r>
            <a:r>
              <a:rPr lang="bo-CN" sz="6000" dirty="0">
                <a:solidFill>
                  <a:srgbClr val="121212"/>
                </a:solidFill>
                <a:latin typeface="Arial" panose="020B0604020202020204" pitchFamily="34" charset="0"/>
              </a:rPr>
              <a:t>དེ་ནས་ཉེ་གནས་ཚོས་བག་ལེབ་དང་ཉ་ཤའི་ཟས་ལྷག་བསྡུས་ནས་སླེ་པོ་བཅུ་གཉིས་བཀང་ཞིང༌།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42They all ate and were satisfied, 43and the disciples picked up twelve basketfuls of broken pieces of bread and fish. </a:t>
            </a:r>
            <a:endParaRPr lang="en-IN" sz="4400" dirty="0"/>
          </a:p>
        </p:txBody>
      </p:sp>
      <p:pic>
        <p:nvPicPr>
          <p:cNvPr id="7" name="Audio 6">
            <a:hlinkClick r:id="" action="ppaction://media"/>
            <a:extLst>
              <a:ext uri="{FF2B5EF4-FFF2-40B4-BE49-F238E27FC236}">
                <a16:creationId xmlns:a16="http://schemas.microsoft.com/office/drawing/2014/main" id="{59832038-C88A-9A73-D19E-BE011D5984F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9074"/>
    </mc:Choice>
    <mc:Fallback xmlns="">
      <p:transition spd="slow" advTm="9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05DE30-CC69-8D88-2506-A3F805DB18F6}"/>
              </a:ext>
            </a:extLst>
          </p:cNvPr>
          <p:cNvSpPr txBox="1"/>
          <p:nvPr/>
        </p:nvSpPr>
        <p:spPr>
          <a:xfrm>
            <a:off x="5943600" y="-274576"/>
            <a:ext cx="5910943" cy="4209803"/>
          </a:xfrm>
          <a:prstGeom prst="rect">
            <a:avLst/>
          </a:prstGeom>
          <a:noFill/>
        </p:spPr>
        <p:txBody>
          <a:bodyPr wrap="square" rtlCol="0">
            <a:noAutofit/>
          </a:bodyPr>
          <a:lstStyle/>
          <a:p>
            <a:r>
              <a:rPr lang="bo-CN" sz="8000" b="1" i="0" cap="all" dirty="0">
                <a:solidFill>
                  <a:schemeClr val="bg1"/>
                </a:solidFill>
                <a:effectLst/>
                <a:latin typeface="ArialMT"/>
              </a:rPr>
              <a:t>མད་ཐཱ། 14</a:t>
            </a:r>
            <a:r>
              <a:rPr lang="en-IN" sz="8000" b="1" i="0" cap="all" dirty="0">
                <a:solidFill>
                  <a:schemeClr val="bg1"/>
                </a:solidFill>
                <a:effectLst/>
                <a:latin typeface="ArialMT"/>
              </a:rPr>
              <a:t>, </a:t>
            </a:r>
            <a:r>
              <a:rPr lang="bo-CN" sz="8000" b="1" i="0" cap="all" dirty="0">
                <a:solidFill>
                  <a:schemeClr val="bg1"/>
                </a:solidFill>
                <a:effectLst/>
                <a:latin typeface="ArialMT"/>
              </a:rPr>
              <a:t>མར་ཀུ 6</a:t>
            </a:r>
            <a:endParaRPr lang="en-IN" sz="8000" dirty="0">
              <a:solidFill>
                <a:schemeClr val="bg1"/>
              </a:solidFill>
            </a:endParaRPr>
          </a:p>
          <a:p>
            <a:r>
              <a:rPr lang="en-IN" sz="8000" dirty="0">
                <a:solidFill>
                  <a:schemeClr val="bg1"/>
                </a:solidFill>
              </a:rPr>
              <a:t> </a:t>
            </a:r>
            <a:r>
              <a:rPr lang="bo-CN" sz="8000" b="1" dirty="0">
                <a:solidFill>
                  <a:schemeClr val="bg1"/>
                </a:solidFill>
                <a:latin typeface="Arial" panose="020B0604020202020204" pitchFamily="34" charset="0"/>
              </a:rPr>
              <a:t>མི་ལྔ་སྟོང་ཙམ་གྱི་བཀྲེས་ལྟོགས་བསལ་བ།</a:t>
            </a:r>
            <a:endParaRPr lang="en-IN" sz="8000" dirty="0">
              <a:solidFill>
                <a:schemeClr val="bg1"/>
              </a:solidFill>
            </a:endParaRPr>
          </a:p>
        </p:txBody>
      </p:sp>
      <p:pic>
        <p:nvPicPr>
          <p:cNvPr id="5" name="Picture 4">
            <a:extLst>
              <a:ext uri="{FF2B5EF4-FFF2-40B4-BE49-F238E27FC236}">
                <a16:creationId xmlns:a16="http://schemas.microsoft.com/office/drawing/2014/main" id="{7C74B51D-1742-7C50-2159-74F08D7042D6}"/>
              </a:ext>
            </a:extLst>
          </p:cNvPr>
          <p:cNvPicPr>
            <a:picLocks noChangeAspect="1"/>
          </p:cNvPicPr>
          <p:nvPr/>
        </p:nvPicPr>
        <p:blipFill>
          <a:blip r:embed="rId2"/>
          <a:stretch>
            <a:fillRect/>
          </a:stretch>
        </p:blipFill>
        <p:spPr>
          <a:xfrm>
            <a:off x="0" y="0"/>
            <a:ext cx="12192000" cy="7609431"/>
          </a:xfrm>
          <a:prstGeom prst="rect">
            <a:avLst/>
          </a:prstGeom>
        </p:spPr>
      </p:pic>
      <p:sp>
        <p:nvSpPr>
          <p:cNvPr id="6" name="TextBox 5">
            <a:extLst>
              <a:ext uri="{FF2B5EF4-FFF2-40B4-BE49-F238E27FC236}">
                <a16:creationId xmlns:a16="http://schemas.microsoft.com/office/drawing/2014/main" id="{01808409-2C6F-A571-6ED8-8859F73D6CF5}"/>
              </a:ext>
            </a:extLst>
          </p:cNvPr>
          <p:cNvSpPr txBox="1"/>
          <p:nvPr/>
        </p:nvSpPr>
        <p:spPr>
          <a:xfrm>
            <a:off x="3200400" y="166254"/>
            <a:ext cx="8991600" cy="3115789"/>
          </a:xfrm>
          <a:prstGeom prst="rect">
            <a:avLst/>
          </a:prstGeom>
          <a:noFill/>
        </p:spPr>
        <p:txBody>
          <a:bodyPr wrap="square" rtlCol="0">
            <a:noAutofit/>
          </a:bodyPr>
          <a:lstStyle/>
          <a:p>
            <a:pPr algn="ctr"/>
            <a:r>
              <a:rPr lang="bo-CN" sz="8000" b="1" i="0" cap="all" dirty="0">
                <a:solidFill>
                  <a:schemeClr val="bg1"/>
                </a:solidFill>
                <a:effectLst/>
                <a:latin typeface="ArialMT"/>
              </a:rPr>
              <a:t>མད་ཐཱ། 14</a:t>
            </a:r>
            <a:r>
              <a:rPr lang="en-IN" sz="8000" b="1" i="0" cap="all" dirty="0">
                <a:solidFill>
                  <a:schemeClr val="bg1"/>
                </a:solidFill>
                <a:effectLst/>
                <a:latin typeface="ArialMT"/>
              </a:rPr>
              <a:t>, </a:t>
            </a:r>
            <a:r>
              <a:rPr lang="bo-CN" sz="8000" b="1" i="0" cap="all" dirty="0">
                <a:solidFill>
                  <a:schemeClr val="bg1"/>
                </a:solidFill>
                <a:effectLst/>
                <a:latin typeface="ArialMT"/>
              </a:rPr>
              <a:t>མར་ཀུ 6</a:t>
            </a:r>
            <a:endParaRPr lang="en-IN" sz="8000" dirty="0">
              <a:solidFill>
                <a:schemeClr val="bg1"/>
              </a:solidFill>
            </a:endParaRPr>
          </a:p>
          <a:p>
            <a:r>
              <a:rPr lang="en-IN" sz="8000" dirty="0">
                <a:solidFill>
                  <a:schemeClr val="bg1"/>
                </a:solidFill>
              </a:rPr>
              <a:t> </a:t>
            </a:r>
            <a:r>
              <a:rPr lang="bo-CN" sz="8000" b="1" dirty="0">
                <a:solidFill>
                  <a:schemeClr val="bg1"/>
                </a:solidFill>
                <a:latin typeface="Arial" panose="020B0604020202020204" pitchFamily="34" charset="0"/>
              </a:rPr>
              <a:t>མི་ལྔ་སྟོང་ཙམ་གྱི་བཀྲེས་ལྟོགས་བསལ་བ།</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A38AE6-8F62-DE52-7D37-CF0569511299}"/>
              </a:ext>
            </a:extLst>
          </p:cNvPr>
          <p:cNvPicPr>
            <a:picLocks noChangeAspect="1"/>
          </p:cNvPicPr>
          <p:nvPr/>
        </p:nvPicPr>
        <p:blipFill>
          <a:blip r:embed="rId2"/>
          <a:stretch>
            <a:fillRect/>
          </a:stretch>
        </p:blipFill>
        <p:spPr>
          <a:xfrm>
            <a:off x="0" y="-1"/>
            <a:ext cx="12192000" cy="6989045"/>
          </a:xfrm>
          <a:prstGeom prst="rect">
            <a:avLst/>
          </a:prstGeom>
        </p:spPr>
      </p:pic>
      <p:sp>
        <p:nvSpPr>
          <p:cNvPr id="2" name="TextBox 1">
            <a:extLst>
              <a:ext uri="{FF2B5EF4-FFF2-40B4-BE49-F238E27FC236}">
                <a16:creationId xmlns:a16="http://schemas.microsoft.com/office/drawing/2014/main" id="{90DDE7FB-7765-B05E-9080-230DDBBEFCA9}"/>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མར་ཀུ</a:t>
            </a:r>
            <a:r>
              <a:rPr lang="en-US"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6:42,43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8000" dirty="0">
                <a:solidFill>
                  <a:srgbClr val="777A7B"/>
                </a:solidFill>
                <a:latin typeface="Arial" panose="020B0604020202020204" pitchFamily="34" charset="0"/>
              </a:rPr>
              <a:t>44</a:t>
            </a:r>
            <a:r>
              <a:rPr lang="bo-CN" sz="8000" dirty="0">
                <a:solidFill>
                  <a:srgbClr val="121212"/>
                </a:solidFill>
                <a:latin typeface="Arial" panose="020B0604020202020204" pitchFamily="34" charset="0"/>
              </a:rPr>
              <a:t>བག་ལེབ་ཟ་མཁན་ནང་ལ་སྐྱེས་པ་ཁོ་ན་ལྔ་སྟོང་ཙམ་ཡོད་པ་ཡིན་ནོ། </a:t>
            </a:r>
            <a:r>
              <a:rPr lang="bo-CN" sz="1800" dirty="0">
                <a:solidFill>
                  <a:srgbClr val="121212"/>
                </a:solidFill>
                <a:latin typeface="Arial" panose="020B0604020202020204" pitchFamily="34" charset="0"/>
              </a:rPr>
              <a:t>།</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a:solidFill>
                  <a:srgbClr val="777A7B"/>
                </a:solidFill>
                <a:latin typeface="Arial" panose="020B0604020202020204" pitchFamily="34" charset="0"/>
              </a:rPr>
              <a:t>44And there were five thousand men who had eaten the loaves. </a:t>
            </a:r>
            <a:r>
              <a:rPr lang="en-US" sz="4000">
                <a:solidFill>
                  <a:srgbClr val="121212"/>
                </a:solidFill>
                <a:latin typeface="Arial" panose="020B0604020202020204" pitchFamily="34" charset="0"/>
              </a:rPr>
              <a:t>(</a:t>
            </a:r>
            <a:r>
              <a:rPr lang="en-US" sz="4000" b="0" i="0" dirty="0">
                <a:solidFill>
                  <a:srgbClr val="121212"/>
                </a:solidFill>
                <a:effectLst/>
                <a:latin typeface="Arial" panose="020B0604020202020204" pitchFamily="34" charset="0"/>
              </a:rPr>
              <a:t>Women and children also ate.)</a:t>
            </a:r>
            <a:endParaRPr lang="en-IN" sz="4000" dirty="0"/>
          </a:p>
        </p:txBody>
      </p:sp>
      <p:pic>
        <p:nvPicPr>
          <p:cNvPr id="7" name="Audio 6">
            <a:hlinkClick r:id="" action="ppaction://media"/>
            <a:extLst>
              <a:ext uri="{FF2B5EF4-FFF2-40B4-BE49-F238E27FC236}">
                <a16:creationId xmlns:a16="http://schemas.microsoft.com/office/drawing/2014/main" id="{F1ADAE07-46F7-6F3A-C2A1-0C7D980C274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5163"/>
    </mc:Choice>
    <mc:Fallback xmlns="">
      <p:transition spd="slow" advTm="5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6569BC-8BB5-2F72-C3F5-C7859C72D0BA}"/>
              </a:ext>
            </a:extLst>
          </p:cNvPr>
          <p:cNvPicPr>
            <a:picLocks noChangeAspect="1"/>
          </p:cNvPicPr>
          <p:nvPr/>
        </p:nvPicPr>
        <p:blipFill>
          <a:blip r:embed="rId2"/>
          <a:stretch>
            <a:fillRect/>
          </a:stretch>
        </p:blipFill>
        <p:spPr>
          <a:xfrm>
            <a:off x="0" y="-274576"/>
            <a:ext cx="12192000" cy="7407151"/>
          </a:xfrm>
          <a:prstGeom prst="rect">
            <a:avLst/>
          </a:prstGeom>
        </p:spPr>
      </p:pic>
      <p:sp>
        <p:nvSpPr>
          <p:cNvPr id="3" name="TextBox 2">
            <a:extLst>
              <a:ext uri="{FF2B5EF4-FFF2-40B4-BE49-F238E27FC236}">
                <a16:creationId xmlns:a16="http://schemas.microsoft.com/office/drawing/2014/main" id="{BB0B7B2D-80AA-C2AB-6A28-3362EB4DD0C6}"/>
              </a:ext>
            </a:extLst>
          </p:cNvPr>
          <p:cNvSpPr txBox="1"/>
          <p:nvPr/>
        </p:nvSpPr>
        <p:spPr>
          <a:xfrm>
            <a:off x="9338083" y="232733"/>
            <a:ext cx="2853917" cy="769441"/>
          </a:xfrm>
          <a:prstGeom prst="rect">
            <a:avLst/>
          </a:prstGeom>
          <a:noFill/>
        </p:spPr>
        <p:txBody>
          <a:bodyPr wrap="square" rtlCol="0">
            <a:spAutoFit/>
          </a:bodyPr>
          <a:lstStyle/>
          <a:p>
            <a:r>
              <a:rPr lang="bo-CN" sz="4400" b="1" i="0" cap="all" dirty="0">
                <a:solidFill>
                  <a:schemeClr val="bg1"/>
                </a:solidFill>
                <a:effectLst/>
                <a:latin typeface="ArialMT"/>
              </a:rPr>
              <a:t>མར་ཀུ</a:t>
            </a:r>
            <a:r>
              <a:rPr lang="en-US"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6:44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8000" b="1" i="0" cap="all" dirty="0">
                <a:solidFill>
                  <a:srgbClr val="121212"/>
                </a:solidFill>
                <a:effectLst/>
                <a:latin typeface="ArialMT"/>
              </a:rPr>
              <a:t>མད་ཐཱ། 14</a:t>
            </a:r>
            <a:r>
              <a:rPr lang="en-IN" sz="8000" b="1" i="0" cap="all" dirty="0">
                <a:solidFill>
                  <a:srgbClr val="121212"/>
                </a:solidFill>
                <a:effectLst/>
                <a:latin typeface="ArialMT"/>
              </a:rPr>
              <a:t>, </a:t>
            </a:r>
            <a:r>
              <a:rPr lang="bo-CN" sz="8000" b="1" i="0" cap="all" dirty="0">
                <a:solidFill>
                  <a:srgbClr val="121212"/>
                </a:solidFill>
                <a:effectLst/>
                <a:latin typeface="ArialMT"/>
              </a:rPr>
              <a:t>མར་ཀུ 6</a:t>
            </a:r>
            <a:endParaRPr lang="en-IN" sz="8000" dirty="0"/>
          </a:p>
          <a:p>
            <a:r>
              <a:rPr lang="en-IN" sz="8000" dirty="0"/>
              <a:t> </a:t>
            </a:r>
            <a:r>
              <a:rPr lang="bo-CN" sz="8000" b="1" dirty="0">
                <a:solidFill>
                  <a:srgbClr val="121212"/>
                </a:solidFill>
                <a:latin typeface="Arial" panose="020B0604020202020204" pitchFamily="34" charset="0"/>
              </a:rPr>
              <a:t>མི་ལྔ་སྟོང་ཙམ་གྱི་བཀྲེས་ལྟོགས་བསལ་བ།</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5400" b="0" i="0" u="none" strike="noStrike" baseline="0" dirty="0">
                <a:latin typeface="TimesNewRomanPSMT"/>
              </a:rPr>
              <a:t>1st Miracle with loaves - Matt 14:13-21; Mark 6:30-44;luke 9:10-17; John 6:1-15</a:t>
            </a:r>
          </a:p>
          <a:p>
            <a:pPr algn="l"/>
            <a:r>
              <a:rPr lang="en-IN" sz="5400" b="0" i="0" u="none" strike="noStrike" baseline="0" dirty="0">
                <a:latin typeface="TimesNewRomanPSMT"/>
              </a:rPr>
              <a:t>(Left Bottom)</a:t>
            </a:r>
          </a:p>
        </p:txBody>
      </p:sp>
      <p:pic>
        <p:nvPicPr>
          <p:cNvPr id="7" name="Audio 6">
            <a:hlinkClick r:id="" action="ppaction://media"/>
            <a:extLst>
              <a:ext uri="{FF2B5EF4-FFF2-40B4-BE49-F238E27FC236}">
                <a16:creationId xmlns:a16="http://schemas.microsoft.com/office/drawing/2014/main" id="{D2FEA774-B2CD-DDFE-B471-A07C4FB01ED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548"/>
    </mc:Choice>
    <mc:Fallback xmlns="">
      <p:transition spd="slow" advTm="3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5F361C-E78A-D4E9-7F6F-2B47F886A9A3}"/>
              </a:ext>
            </a:extLst>
          </p:cNvPr>
          <p:cNvPicPr>
            <a:picLocks noChangeAspect="1"/>
          </p:cNvPicPr>
          <p:nvPr/>
        </p:nvPicPr>
        <p:blipFill>
          <a:blip r:embed="rId2"/>
          <a:stretch>
            <a:fillRect/>
          </a:stretch>
        </p:blipFill>
        <p:spPr>
          <a:xfrm>
            <a:off x="0" y="0"/>
            <a:ext cx="12192000" cy="7609431"/>
          </a:xfrm>
          <a:prstGeom prst="rect">
            <a:avLst/>
          </a:prstGeom>
        </p:spPr>
      </p:pic>
      <p:sp>
        <p:nvSpPr>
          <p:cNvPr id="4" name="TextBox 3">
            <a:extLst>
              <a:ext uri="{FF2B5EF4-FFF2-40B4-BE49-F238E27FC236}">
                <a16:creationId xmlns:a16="http://schemas.microsoft.com/office/drawing/2014/main" id="{1E7ED7C1-9111-BEDE-A9BB-A206DABAC999}"/>
              </a:ext>
            </a:extLst>
          </p:cNvPr>
          <p:cNvSpPr txBox="1"/>
          <p:nvPr/>
        </p:nvSpPr>
        <p:spPr>
          <a:xfrm>
            <a:off x="3200400" y="166254"/>
            <a:ext cx="8991600" cy="3115789"/>
          </a:xfrm>
          <a:prstGeom prst="rect">
            <a:avLst/>
          </a:prstGeom>
          <a:noFill/>
        </p:spPr>
        <p:txBody>
          <a:bodyPr wrap="square" rtlCol="0">
            <a:noAutofit/>
          </a:bodyPr>
          <a:lstStyle/>
          <a:p>
            <a:pPr algn="ctr"/>
            <a:r>
              <a:rPr lang="bo-CN" sz="8000" b="1" i="0" cap="all" dirty="0">
                <a:solidFill>
                  <a:schemeClr val="bg1"/>
                </a:solidFill>
                <a:effectLst/>
                <a:latin typeface="ArialMT"/>
              </a:rPr>
              <a:t>མད་ཐཱ། 14</a:t>
            </a:r>
            <a:r>
              <a:rPr lang="en-IN" sz="8000" b="1" i="0" cap="all" dirty="0">
                <a:solidFill>
                  <a:schemeClr val="bg1"/>
                </a:solidFill>
                <a:effectLst/>
                <a:latin typeface="ArialMT"/>
              </a:rPr>
              <a:t>, </a:t>
            </a:r>
            <a:r>
              <a:rPr lang="bo-CN" sz="8000" b="1" i="0" cap="all" dirty="0">
                <a:solidFill>
                  <a:schemeClr val="bg1"/>
                </a:solidFill>
                <a:effectLst/>
                <a:latin typeface="ArialMT"/>
              </a:rPr>
              <a:t>མར་ཀུ 6</a:t>
            </a:r>
            <a:endParaRPr lang="en-IN" sz="8000" dirty="0">
              <a:solidFill>
                <a:schemeClr val="bg1"/>
              </a:solidFill>
            </a:endParaRPr>
          </a:p>
          <a:p>
            <a:r>
              <a:rPr lang="en-IN" sz="8000" dirty="0">
                <a:solidFill>
                  <a:schemeClr val="bg1"/>
                </a:solidFill>
              </a:rPr>
              <a:t> </a:t>
            </a:r>
            <a:r>
              <a:rPr lang="bo-CN" sz="8000" b="1" dirty="0">
                <a:solidFill>
                  <a:schemeClr val="bg1"/>
                </a:solidFill>
                <a:latin typeface="Arial" panose="020B0604020202020204" pitchFamily="34" charset="0"/>
              </a:rPr>
              <a:t>མི་ལྔ་སྟོང་ཙམ་གྱི་བཀྲེས་ལྟོགས་བསལ་བ།</a:t>
            </a:r>
            <a:endParaRPr lang="en-IN" sz="8000" dirty="0">
              <a:solidFill>
                <a:schemeClr val="bg1"/>
              </a:solidFill>
            </a:endParaRPr>
          </a:p>
        </p:txBody>
      </p:sp>
      <p:sp>
        <p:nvSpPr>
          <p:cNvPr id="2" name="TextBox 2">
            <a:extLst>
              <a:ext uri="{FF2B5EF4-FFF2-40B4-BE49-F238E27FC236}">
                <a16:creationId xmlns:a16="http://schemas.microsoft.com/office/drawing/2014/main" id="{64F64BCF-B441-0552-65DE-EDBE61D4747F}"/>
              </a:ext>
            </a:extLst>
          </p:cNvPr>
          <p:cNvSpPr txBox="1"/>
          <p:nvPr/>
        </p:nvSpPr>
        <p:spPr>
          <a:xfrm>
            <a:off x="398780" y="589692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a:solidFill>
                  <a:srgbClr val="777A7B"/>
                </a:solidFill>
                <a:latin typeface="Arial" panose="020B0604020202020204" pitchFamily="34" charset="0"/>
              </a:rPr>
              <a:t>མད་ཐཱ། 14:13</a:t>
            </a:r>
            <a:r>
              <a:rPr lang="bo-CN" sz="6000">
                <a:solidFill>
                  <a:srgbClr val="121212"/>
                </a:solidFill>
                <a:latin typeface="Arial" panose="020B0604020202020204" pitchFamily="34" charset="0"/>
              </a:rPr>
              <a:t>ཡེ་</a:t>
            </a:r>
            <a:r>
              <a:rPr lang="bo-CN" sz="6000" dirty="0">
                <a:solidFill>
                  <a:srgbClr val="121212"/>
                </a:solidFill>
                <a:latin typeface="Arial" panose="020B0604020202020204" pitchFamily="34" charset="0"/>
              </a:rPr>
              <a:t>ཤུས་གཏམ་དེ་གསན་པས་གྲུ་ལ་བཞུགས་ནས་མི་གཞན་མེད་པའི་དབེན་གནས་ཤིག་ལ་ཕེབས། ཡུལ་མི་རྣམས་ཀྱིས་དེའི་སྐོར་ཐོས་པས་གྲོང་ཁྱེར་རྣམས་ནས་གོམ་པ་སྤོས་ཏེ་ཁོང་གི་རྗེས་སུ་འབྲངས།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400" dirty="0"/>
              <a:t>Matt 14</a:t>
            </a:r>
            <a:r>
              <a:rPr lang="en-US" sz="4400" dirty="0">
                <a:solidFill>
                  <a:srgbClr val="777A7B"/>
                </a:solidFill>
                <a:latin typeface="Arial" panose="020B0604020202020204" pitchFamily="34" charset="0"/>
              </a:rPr>
              <a:t>13When Jesus heard about John, He withdrew by boat privately to a solitary place. But the crowds found out about it and followed Him on foot from the towns.</a:t>
            </a:r>
            <a:endParaRPr lang="en-IN" dirty="0"/>
          </a:p>
        </p:txBody>
      </p:sp>
      <p:pic>
        <p:nvPicPr>
          <p:cNvPr id="6" name="Audio 5">
            <a:hlinkClick r:id="" action="ppaction://media"/>
            <a:extLst>
              <a:ext uri="{FF2B5EF4-FFF2-40B4-BE49-F238E27FC236}">
                <a16:creationId xmlns:a16="http://schemas.microsoft.com/office/drawing/2014/main" id="{25F44833-8AB9-D3D3-1107-941BE194444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2310"/>
    </mc:Choice>
    <mc:Fallback xmlns="">
      <p:transition spd="slow" advTm="12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B39C07-9557-5BCC-E4AB-EC42BCEBF0E2}"/>
              </a:ext>
            </a:extLst>
          </p:cNvPr>
          <p:cNvPicPr>
            <a:picLocks noChangeAspect="1"/>
          </p:cNvPicPr>
          <p:nvPr/>
        </p:nvPicPr>
        <p:blipFill>
          <a:blip r:embed="rId2"/>
          <a:stretch>
            <a:fillRect/>
          </a:stretch>
        </p:blipFill>
        <p:spPr>
          <a:xfrm>
            <a:off x="-1" y="0"/>
            <a:ext cx="12586939" cy="6858000"/>
          </a:xfrm>
          <a:prstGeom prst="rect">
            <a:avLst/>
          </a:prstGeom>
        </p:spPr>
      </p:pic>
      <p:sp>
        <p:nvSpPr>
          <p:cNvPr id="2" name="TextBox 1">
            <a:extLst>
              <a:ext uri="{FF2B5EF4-FFF2-40B4-BE49-F238E27FC236}">
                <a16:creationId xmlns:a16="http://schemas.microsoft.com/office/drawing/2014/main" id="{2032B2DF-C745-6B02-EE56-B161602FAD83}"/>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4800" b="0" i="0" dirty="0">
                <a:solidFill>
                  <a:srgbClr val="777A7B"/>
                </a:solidFill>
                <a:effectLst/>
                <a:latin typeface="Arial" panose="020B0604020202020204" pitchFamily="34" charset="0"/>
              </a:rPr>
              <a:t>14</a:t>
            </a:r>
            <a:r>
              <a:rPr lang="bo-CN" sz="4800" b="0" i="0" dirty="0">
                <a:solidFill>
                  <a:srgbClr val="121212"/>
                </a:solidFill>
                <a:effectLst/>
                <a:latin typeface="Arial" panose="020B0604020202020204" pitchFamily="34" charset="0"/>
              </a:rPr>
              <a:t>ཁོང་གྲུ་ལས་བབས་དུས་མི་ཚོགས་མང་པོ་གཟིགས་པས། ཐུགས་བརྩེ་བའི་ངང་ནས་ཁོ་ཚོའི་ཁྲོད་ཀྱི་ནད་པའི་ནད་རྣམས་སེལ་བར་མཛད། </a:t>
            </a:r>
            <a:endParaRPr lang="en-IN" sz="4800" b="0" i="0" dirty="0">
              <a:solidFill>
                <a:srgbClr val="121212"/>
              </a:solidFill>
              <a:effectLst/>
              <a:latin typeface="Arial" panose="020B0604020202020204" pitchFamily="34" charset="0"/>
            </a:endParaRPr>
          </a:p>
          <a:p>
            <a:r>
              <a:rPr lang="en-IN" sz="4800" dirty="0"/>
              <a:t> </a:t>
            </a:r>
            <a:r>
              <a:rPr lang="bo-CN" sz="4800" dirty="0"/>
              <a:t>མར་ཀུ 6:34</a:t>
            </a:r>
            <a:r>
              <a:rPr lang="bo-CN" sz="4800" dirty="0">
                <a:solidFill>
                  <a:srgbClr val="121212"/>
                </a:solidFill>
                <a:latin typeface="Arial" panose="020B0604020202020204" pitchFamily="34" charset="0"/>
              </a:rPr>
              <a:t>ཡེ་ཤུ་གྲུ་ལས་བབས་དུས་མི་ཚོགས་མང་པོ་ནི་རྫི་བོ་མེད་པའི་ལུག་དང་འདྲ་བར་འདུག་པ་གཟིགས་པས། ཐུགས་བརྩེ་བའི་ངང་ནས་དེ་ཚོར་ཆོས་མང་པོ་གསུངས།</a:t>
            </a:r>
            <a:endParaRPr lang="en-IN" sz="48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14When He stepped ashore and saw a large crowd, He had compassion on them and healed their </a:t>
            </a:r>
            <a:r>
              <a:rPr lang="en-US" sz="3600" dirty="0" err="1">
                <a:solidFill>
                  <a:srgbClr val="777A7B"/>
                </a:solidFill>
                <a:latin typeface="Arial" panose="020B0604020202020204" pitchFamily="34" charset="0"/>
              </a:rPr>
              <a:t>sick.</a:t>
            </a:r>
            <a:r>
              <a:rPr lang="en-US" sz="3600" dirty="0" err="1">
                <a:solidFill>
                  <a:srgbClr val="121212"/>
                </a:solidFill>
                <a:latin typeface="Arial" panose="020B0604020202020204" pitchFamily="34" charset="0"/>
              </a:rPr>
              <a:t>Mark</a:t>
            </a:r>
            <a:r>
              <a:rPr lang="en-US" sz="3600" dirty="0">
                <a:solidFill>
                  <a:srgbClr val="121212"/>
                </a:solidFill>
                <a:latin typeface="Arial" panose="020B0604020202020204" pitchFamily="34" charset="0"/>
              </a:rPr>
              <a:t> 6 </a:t>
            </a:r>
            <a:r>
              <a:rPr lang="en-US" sz="3600" b="0" i="0" dirty="0">
                <a:solidFill>
                  <a:srgbClr val="777A7B"/>
                </a:solidFill>
                <a:effectLst/>
                <a:latin typeface="Arial" panose="020B0604020202020204" pitchFamily="34" charset="0"/>
              </a:rPr>
              <a:t>34When Jesus stepped ashore and saw a large crowd, He had compassion on them, because they were like sheep without a shepherd. And He began to teach them many things.</a:t>
            </a:r>
            <a:endParaRPr lang="en-IN" sz="3600" dirty="0"/>
          </a:p>
        </p:txBody>
      </p:sp>
      <p:pic>
        <p:nvPicPr>
          <p:cNvPr id="6" name="Audio 5">
            <a:hlinkClick r:id="" action="ppaction://media"/>
            <a:extLst>
              <a:ext uri="{FF2B5EF4-FFF2-40B4-BE49-F238E27FC236}">
                <a16:creationId xmlns:a16="http://schemas.microsoft.com/office/drawing/2014/main" id="{9CFD9C5A-6067-D39F-8847-CDA1102D36A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7819"/>
    </mc:Choice>
    <mc:Fallback xmlns="">
      <p:transition spd="slow" advTm="17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77572F-03CB-8957-4CC9-58C356042B6B}"/>
              </a:ext>
            </a:extLst>
          </p:cNvPr>
          <p:cNvPicPr>
            <a:picLocks noChangeAspect="1"/>
          </p:cNvPicPr>
          <p:nvPr/>
        </p:nvPicPr>
        <p:blipFill>
          <a:blip r:embed="rId2"/>
          <a:stretch>
            <a:fillRect/>
          </a:stretch>
        </p:blipFill>
        <p:spPr>
          <a:xfrm>
            <a:off x="0" y="-2669270"/>
            <a:ext cx="16184880" cy="9527270"/>
          </a:xfrm>
          <a:prstGeom prst="rect">
            <a:avLst/>
          </a:prstGeom>
        </p:spPr>
      </p:pic>
      <p:sp>
        <p:nvSpPr>
          <p:cNvPr id="2" name="TextBox 1">
            <a:extLst>
              <a:ext uri="{FF2B5EF4-FFF2-40B4-BE49-F238E27FC236}">
                <a16:creationId xmlns:a16="http://schemas.microsoft.com/office/drawing/2014/main" id="{0295391C-74A3-62D0-ED1B-D4A6A028DBED}"/>
              </a:ext>
            </a:extLst>
          </p:cNvPr>
          <p:cNvSpPr txBox="1"/>
          <p:nvPr/>
        </p:nvSpPr>
        <p:spPr>
          <a:xfrm>
            <a:off x="498883" y="330704"/>
            <a:ext cx="2853917" cy="1446550"/>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14:14</a:t>
            </a:r>
            <a:r>
              <a:rPr lang="bo-CN" sz="4400" b="1" i="0" cap="all" dirty="0">
                <a:solidFill>
                  <a:schemeClr val="bg1"/>
                </a:solidFill>
                <a:effectLst/>
                <a:latin typeface="ArialMT"/>
              </a:rPr>
              <a:t> </a:t>
            </a:r>
            <a:endParaRPr lang="en-IN" sz="4400" b="1" i="0" cap="all" dirty="0">
              <a:solidFill>
                <a:schemeClr val="bg1"/>
              </a:solidFill>
              <a:effectLst/>
              <a:latin typeface="ArialMT"/>
            </a:endParaRPr>
          </a:p>
          <a:p>
            <a:r>
              <a:rPr lang="bo-CN" sz="4400" b="1" i="0" cap="all" dirty="0">
                <a:solidFill>
                  <a:schemeClr val="bg1"/>
                </a:solidFill>
                <a:effectLst/>
                <a:latin typeface="ArialMT"/>
              </a:rPr>
              <a:t>མར་ཀུ</a:t>
            </a:r>
            <a:r>
              <a:rPr lang="en-US"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35</a:t>
            </a:r>
            <a:r>
              <a:rPr lang="bo-CN" sz="6000" dirty="0">
                <a:solidFill>
                  <a:srgbClr val="121212"/>
                </a:solidFill>
                <a:latin typeface="Arial" panose="020B0604020202020204" pitchFamily="34" charset="0"/>
              </a:rPr>
              <a:t>ཉི་མ་ནུབ་ལ་ཉེ་བའི་དུས་སུ། ཉེ་གནས་ཚོ་ཁོང་གི་དྲུང་དུ་ཡོང་སྟེ་“ས་ཆ་འདི་དབེན་སྟོང་ཡིན་ཞིང་ཉི་མ་ཡང་ནུབ་ལ་ཉེ་བས། </a:t>
            </a:r>
            <a:r>
              <a:rPr lang="bo-CN" sz="6000" dirty="0">
                <a:solidFill>
                  <a:srgbClr val="777A7B"/>
                </a:solidFill>
                <a:latin typeface="Arial" panose="020B0604020202020204" pitchFamily="34" charset="0"/>
              </a:rPr>
              <a:t>36</a:t>
            </a:r>
            <a:r>
              <a:rPr lang="bo-CN" sz="6000" dirty="0">
                <a:solidFill>
                  <a:srgbClr val="121212"/>
                </a:solidFill>
                <a:latin typeface="Arial" panose="020B0604020202020204" pitchFamily="34" charset="0"/>
              </a:rPr>
              <a:t>ཁོ་ཚོ་མཐའ་འཁོར་གྱི་ཡུལ་སྡེ་རྣམས་ལ་རང་རང་གི་ཟས་ཉོ་རུ་གཏོང་བར་མཛོད་”ཅེས་ཁོང་ལ་ཞུས་པ་ན།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3600" dirty="0"/>
              <a:t>Mark 6 </a:t>
            </a:r>
            <a:r>
              <a:rPr lang="en-US" sz="3600" b="0" i="0" dirty="0">
                <a:solidFill>
                  <a:srgbClr val="777A7B"/>
                </a:solidFill>
                <a:effectLst/>
                <a:latin typeface="Arial" panose="020B0604020202020204" pitchFamily="34" charset="0"/>
              </a:rPr>
              <a:t>35By now the hour was already late. So the disciples came to Jesus and said, “This is a desolate place, and the hour is already late. 36Dismiss the crowd so they can go to the surrounding countryside and villages and buy themselves something to eat.”</a:t>
            </a:r>
            <a:endParaRPr lang="en-IN" sz="3600" dirty="0"/>
          </a:p>
        </p:txBody>
      </p:sp>
      <p:pic>
        <p:nvPicPr>
          <p:cNvPr id="6" name="Audio 5">
            <a:hlinkClick r:id="" action="ppaction://media"/>
            <a:extLst>
              <a:ext uri="{FF2B5EF4-FFF2-40B4-BE49-F238E27FC236}">
                <a16:creationId xmlns:a16="http://schemas.microsoft.com/office/drawing/2014/main" id="{A4206C76-8513-D6B3-7453-503A897877E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6145"/>
    </mc:Choice>
    <mc:Fallback xmlns="">
      <p:transition spd="slow" advTm="16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4568</TotalTime>
  <Words>1146</Words>
  <Application>Microsoft Office PowerPoint</Application>
  <PresentationFormat>Widescreen</PresentationFormat>
  <Paragraphs>61</Paragraphs>
  <Slides>22</Slides>
  <Notes>1</Notes>
  <HiddenSlides>0</HiddenSlides>
  <MMClips>11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Aptos</vt:lpstr>
      <vt:lpstr>Arial</vt:lpstr>
      <vt:lpstr>ArialMT</vt:lpstr>
      <vt:lpstr>Calibri</vt:lpstr>
      <vt:lpstr>Calibri Light</vt:lpstr>
      <vt:lpstr>Microsoft Himalaya</vt:lpstr>
      <vt:lpstr>TimesNewRomanPS-BoldMT</vt:lpstr>
      <vt:lpstr>TimesNewRomanPSMT</vt:lpstr>
      <vt:lpstr>Office Theme</vt:lpstr>
      <vt:lpstr>36-4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4</cp:revision>
  <dcterms:created xsi:type="dcterms:W3CDTF">2022-09-30T06:26:14Z</dcterms:created>
  <dcterms:modified xsi:type="dcterms:W3CDTF">2024-07-22T09:30:48Z</dcterms:modified>
</cp:coreProperties>
</file>