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6" r:id="rId15"/>
    <p:sldId id="266" r:id="rId16"/>
    <p:sldId id="277" r:id="rId17"/>
    <p:sldId id="267" r:id="rId18"/>
    <p:sldId id="278" r:id="rId19"/>
    <p:sldId id="26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0467" autoAdjust="0"/>
  </p:normalViewPr>
  <p:slideViewPr>
    <p:cSldViewPr snapToGrid="0">
      <p:cViewPr varScale="1">
        <p:scale>
          <a:sx n="45" d="100"/>
          <a:sy n="45" d="100"/>
        </p:scale>
        <p:origin x="53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23BAF228-3D9A-4750-BEC5-9D204A2501F0}"/>
    <pc:docChg chg="modSld">
      <pc:chgData name="Leonie Smith" userId="fed1330f33f5650e" providerId="LiveId" clId="{23BAF228-3D9A-4750-BEC5-9D204A2501F0}" dt="2023-12-21T03:43:53.947" v="51" actId="20577"/>
      <pc:docMkLst>
        <pc:docMk/>
      </pc:docMkLst>
      <pc:sldChg chg="addSp delSp modSp mod modTransition modAnim modNotesTx">
        <pc:chgData name="Leonie Smith" userId="fed1330f33f5650e" providerId="LiveId" clId="{23BAF228-3D9A-4750-BEC5-9D204A2501F0}" dt="2023-12-21T03:43:53.947" v="5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3BAF228-3D9A-4750-BEC5-9D204A2501F0}" dt="2023-12-21T03:06:04.08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3BAF228-3D9A-4750-BEC5-9D204A2501F0}" dt="2023-12-21T03:06:55.190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3BAF228-3D9A-4750-BEC5-9D204A2501F0}" dt="2023-12-21T03:07:15.917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3BAF228-3D9A-4750-BEC5-9D204A2501F0}" dt="2023-12-21T03:07:44.704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3BAF228-3D9A-4750-BEC5-9D204A2501F0}" dt="2023-12-21T03:08:23.523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3BAF228-3D9A-4750-BEC5-9D204A2501F0}" dt="2023-12-21T03:08:48.042" v="3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3BAF228-3D9A-4750-BEC5-9D204A2501F0}" dt="2023-12-21T03:09:14.992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3BAF228-3D9A-4750-BEC5-9D204A2501F0}" dt="2023-12-21T03:09:45.127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3BAF228-3D9A-4750-BEC5-9D204A2501F0}" dt="2023-12-21T03:10:07.361" v="41"/>
        <pc:sldMkLst>
          <pc:docMk/>
          <pc:sldMk cId="3137811553" sldId="268"/>
        </pc:sldMkLst>
      </pc:sldChg>
    </pc:docChg>
  </pc:docChgLst>
  <pc:docChgLst>
    <pc:chgData name="Alfred Smith" userId="3c60a3631c0db8ad" providerId="LiveId" clId="{07946ADB-FC67-4BDA-AC61-FF99C51AC019}"/>
    <pc:docChg chg="modSld">
      <pc:chgData name="Alfred Smith" userId="3c60a3631c0db8ad" providerId="LiveId" clId="{07946ADB-FC67-4BDA-AC61-FF99C51AC019}" dt="2025-05-16T11:29:27.596" v="7"/>
      <pc:docMkLst>
        <pc:docMk/>
      </pc:docMkLst>
      <pc:sldChg chg="modSp mod">
        <pc:chgData name="Alfred Smith" userId="3c60a3631c0db8ad" providerId="LiveId" clId="{07946ADB-FC67-4BDA-AC61-FF99C51AC019}" dt="2025-05-16T11:27:01.126" v="0"/>
        <pc:sldMkLst>
          <pc:docMk/>
          <pc:sldMk cId="2346136586" sldId="260"/>
        </pc:sldMkLst>
        <pc:spChg chg="mod">
          <ac:chgData name="Alfred Smith" userId="3c60a3631c0db8ad" providerId="LiveId" clId="{07946ADB-FC67-4BDA-AC61-FF99C51AC019}" dt="2025-05-16T11:27:01.126" v="0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07946ADB-FC67-4BDA-AC61-FF99C51AC019}" dt="2025-05-16T11:27:16.065" v="1"/>
        <pc:sldMkLst>
          <pc:docMk/>
          <pc:sldMk cId="4037329247" sldId="261"/>
        </pc:sldMkLst>
        <pc:spChg chg="mod">
          <ac:chgData name="Alfred Smith" userId="3c60a3631c0db8ad" providerId="LiveId" clId="{07946ADB-FC67-4BDA-AC61-FF99C51AC019}" dt="2025-05-16T11:27:16.065" v="1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07946ADB-FC67-4BDA-AC61-FF99C51AC019}" dt="2025-05-16T11:27:30.967" v="2"/>
        <pc:sldMkLst>
          <pc:docMk/>
          <pc:sldMk cId="1909638311" sldId="262"/>
        </pc:sldMkLst>
        <pc:spChg chg="mod">
          <ac:chgData name="Alfred Smith" userId="3c60a3631c0db8ad" providerId="LiveId" clId="{07946ADB-FC67-4BDA-AC61-FF99C51AC019}" dt="2025-05-16T11:27:30.967" v="2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07946ADB-FC67-4BDA-AC61-FF99C51AC019}" dt="2025-05-16T11:28:00.536" v="3"/>
        <pc:sldMkLst>
          <pc:docMk/>
          <pc:sldMk cId="641208035" sldId="263"/>
        </pc:sldMkLst>
        <pc:spChg chg="mod">
          <ac:chgData name="Alfred Smith" userId="3c60a3631c0db8ad" providerId="LiveId" clId="{07946ADB-FC67-4BDA-AC61-FF99C51AC019}" dt="2025-05-16T11:28:00.536" v="3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07946ADB-FC67-4BDA-AC61-FF99C51AC019}" dt="2025-05-16T11:28:18.473" v="4"/>
        <pc:sldMkLst>
          <pc:docMk/>
          <pc:sldMk cId="4044745628" sldId="264"/>
        </pc:sldMkLst>
        <pc:spChg chg="mod">
          <ac:chgData name="Alfred Smith" userId="3c60a3631c0db8ad" providerId="LiveId" clId="{07946ADB-FC67-4BDA-AC61-FF99C51AC019}" dt="2025-05-16T11:28:18.473" v="4"/>
          <ac:spMkLst>
            <pc:docMk/>
            <pc:sldMk cId="4044745628" sldId="264"/>
            <ac:spMk id="2" creationId="{86F172A4-4316-AAFF-D381-1E123A610E77}"/>
          </ac:spMkLst>
        </pc:spChg>
      </pc:sldChg>
      <pc:sldChg chg="modSp mod">
        <pc:chgData name="Alfred Smith" userId="3c60a3631c0db8ad" providerId="LiveId" clId="{07946ADB-FC67-4BDA-AC61-FF99C51AC019}" dt="2025-05-16T11:28:54.247" v="5"/>
        <pc:sldMkLst>
          <pc:docMk/>
          <pc:sldMk cId="3575870363" sldId="266"/>
        </pc:sldMkLst>
        <pc:spChg chg="mod">
          <ac:chgData name="Alfred Smith" userId="3c60a3631c0db8ad" providerId="LiveId" clId="{07946ADB-FC67-4BDA-AC61-FF99C51AC019}" dt="2025-05-16T11:28:54.247" v="5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07946ADB-FC67-4BDA-AC61-FF99C51AC019}" dt="2025-05-16T11:29:10.061" v="6"/>
        <pc:sldMkLst>
          <pc:docMk/>
          <pc:sldMk cId="4017137865" sldId="267"/>
        </pc:sldMkLst>
        <pc:spChg chg="mod">
          <ac:chgData name="Alfred Smith" userId="3c60a3631c0db8ad" providerId="LiveId" clId="{07946ADB-FC67-4BDA-AC61-FF99C51AC019}" dt="2025-05-16T11:29:10.061" v="6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07946ADB-FC67-4BDA-AC61-FF99C51AC019}" dt="2025-05-16T11:29:27.596" v="7"/>
        <pc:sldMkLst>
          <pc:docMk/>
          <pc:sldMk cId="3137811553" sldId="268"/>
        </pc:sldMkLst>
        <pc:spChg chg="mod">
          <ac:chgData name="Alfred Smith" userId="3c60a3631c0db8ad" providerId="LiveId" clId="{07946ADB-FC67-4BDA-AC61-FF99C51AC019}" dt="2025-05-16T11:29:27.596" v="7"/>
          <ac:spMkLst>
            <pc:docMk/>
            <pc:sldMk cId="3137811553" sldId="268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BC799117-E4FD-4245-9EA5-D69A9C4A5EAB}"/>
    <pc:docChg chg="undo custSel modSld">
      <pc:chgData name="Alfred Smith" userId="3c60a3631c0db8ad" providerId="LiveId" clId="{BC799117-E4FD-4245-9EA5-D69A9C4A5EAB}" dt="2024-07-22T09:34:54.399" v="48"/>
      <pc:docMkLst>
        <pc:docMk/>
      </pc:docMkLst>
      <pc:sldChg chg="addSp delSp modSp mod">
        <pc:chgData name="Alfred Smith" userId="3c60a3631c0db8ad" providerId="LiveId" clId="{BC799117-E4FD-4245-9EA5-D69A9C4A5EAB}" dt="2024-07-22T09:00:38.629" v="1"/>
        <pc:sldMkLst>
          <pc:docMk/>
          <pc:sldMk cId="1499918570" sldId="257"/>
        </pc:sldMkLst>
      </pc:sldChg>
      <pc:sldChg chg="modSp mod">
        <pc:chgData name="Alfred Smith" userId="3c60a3631c0db8ad" providerId="LiveId" clId="{BC799117-E4FD-4245-9EA5-D69A9C4A5EAB}" dt="2024-07-22T09:32:35.538" v="7"/>
        <pc:sldMkLst>
          <pc:docMk/>
          <pc:sldMk cId="2346136586" sldId="260"/>
        </pc:sldMkLst>
      </pc:sldChg>
      <pc:sldChg chg="modSp mod">
        <pc:chgData name="Alfred Smith" userId="3c60a3631c0db8ad" providerId="LiveId" clId="{BC799117-E4FD-4245-9EA5-D69A9C4A5EAB}" dt="2024-07-22T09:32:51.435" v="9"/>
        <pc:sldMkLst>
          <pc:docMk/>
          <pc:sldMk cId="4037329247" sldId="261"/>
        </pc:sldMkLst>
      </pc:sldChg>
      <pc:sldChg chg="modSp mod">
        <pc:chgData name="Alfred Smith" userId="3c60a3631c0db8ad" providerId="LiveId" clId="{BC799117-E4FD-4245-9EA5-D69A9C4A5EAB}" dt="2024-07-22T09:33:05.520" v="11"/>
        <pc:sldMkLst>
          <pc:docMk/>
          <pc:sldMk cId="1909638311" sldId="262"/>
        </pc:sldMkLst>
      </pc:sldChg>
      <pc:sldChg chg="modSp mod">
        <pc:chgData name="Alfred Smith" userId="3c60a3631c0db8ad" providerId="LiveId" clId="{BC799117-E4FD-4245-9EA5-D69A9C4A5EAB}" dt="2024-07-22T09:33:34.746" v="35" actId="20577"/>
        <pc:sldMkLst>
          <pc:docMk/>
          <pc:sldMk cId="641208035" sldId="263"/>
        </pc:sldMkLst>
      </pc:sldChg>
      <pc:sldChg chg="modSp mod">
        <pc:chgData name="Alfred Smith" userId="3c60a3631c0db8ad" providerId="LiveId" clId="{BC799117-E4FD-4245-9EA5-D69A9C4A5EAB}" dt="2024-07-22T09:33:54.945" v="39"/>
        <pc:sldMkLst>
          <pc:docMk/>
          <pc:sldMk cId="4044745628" sldId="264"/>
        </pc:sldMkLst>
      </pc:sldChg>
      <pc:sldChg chg="modSp mod">
        <pc:chgData name="Alfred Smith" userId="3c60a3631c0db8ad" providerId="LiveId" clId="{BC799117-E4FD-4245-9EA5-D69A9C4A5EAB}" dt="2024-07-22T09:34:11.513" v="41"/>
        <pc:sldMkLst>
          <pc:docMk/>
          <pc:sldMk cId="3575870363" sldId="266"/>
        </pc:sldMkLst>
      </pc:sldChg>
      <pc:sldChg chg="modSp mod">
        <pc:chgData name="Alfred Smith" userId="3c60a3631c0db8ad" providerId="LiveId" clId="{BC799117-E4FD-4245-9EA5-D69A9C4A5EAB}" dt="2024-07-22T09:34:33.401" v="44"/>
        <pc:sldMkLst>
          <pc:docMk/>
          <pc:sldMk cId="4017137865" sldId="267"/>
        </pc:sldMkLst>
      </pc:sldChg>
      <pc:sldChg chg="modSp mod">
        <pc:chgData name="Alfred Smith" userId="3c60a3631c0db8ad" providerId="LiveId" clId="{BC799117-E4FD-4245-9EA5-D69A9C4A5EAB}" dt="2024-07-22T09:34:54.399" v="48"/>
        <pc:sldMkLst>
          <pc:docMk/>
          <pc:sldMk cId="3137811553" sldId="268"/>
        </pc:sldMkLst>
      </pc:sldChg>
      <pc:sldChg chg="addSp modSp mod">
        <pc:chgData name="Alfred Smith" userId="3c60a3631c0db8ad" providerId="LiveId" clId="{BC799117-E4FD-4245-9EA5-D69A9C4A5EAB}" dt="2024-07-22T09:00:58.311" v="3" actId="1076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9FD35A0C-E6E7-4FBE-9809-A4BE1F423CB1}"/>
    <pc:docChg chg="custSel modSld">
      <pc:chgData name="Leonie Smith" userId="fed1330f33f5650e" providerId="LiveId" clId="{9FD35A0C-E6E7-4FBE-9809-A4BE1F423CB1}" dt="2022-11-21T11:09:54.936" v="85" actId="20577"/>
      <pc:docMkLst>
        <pc:docMk/>
      </pc:docMkLst>
      <pc:sldChg chg="addSp modSp modNotesTx">
        <pc:chgData name="Leonie Smith" userId="fed1330f33f5650e" providerId="LiveId" clId="{9FD35A0C-E6E7-4FBE-9809-A4BE1F423CB1}" dt="2022-11-14T05:21:35.782" v="4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9FD35A0C-E6E7-4FBE-9809-A4BE1F423CB1}" dt="2022-11-21T11:07:28.402" v="45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FD35A0C-E6E7-4FBE-9809-A4BE1F423CB1}" dt="2022-11-11T06:13:18.720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9FD35A0C-E6E7-4FBE-9809-A4BE1F423CB1}" dt="2022-11-11T06:17:28.933" v="5"/>
        <pc:sldMkLst>
          <pc:docMk/>
          <pc:sldMk cId="2346136586" sldId="260"/>
        </pc:sldMkLst>
      </pc:sldChg>
      <pc:sldChg chg="addSp delSp modSp">
        <pc:chgData name="Leonie Smith" userId="fed1330f33f5650e" providerId="LiveId" clId="{9FD35A0C-E6E7-4FBE-9809-A4BE1F423CB1}" dt="2022-11-11T06:21:06.508" v="8"/>
        <pc:sldMkLst>
          <pc:docMk/>
          <pc:sldMk cId="4037329247" sldId="261"/>
        </pc:sldMkLst>
      </pc:sldChg>
      <pc:sldChg chg="addSp delSp modSp">
        <pc:chgData name="Leonie Smith" userId="fed1330f33f5650e" providerId="LiveId" clId="{9FD35A0C-E6E7-4FBE-9809-A4BE1F423CB1}" dt="2022-11-11T06:24:29.920" v="13"/>
        <pc:sldMkLst>
          <pc:docMk/>
          <pc:sldMk cId="1909638311" sldId="262"/>
        </pc:sldMkLst>
      </pc:sldChg>
      <pc:sldChg chg="addSp modSp">
        <pc:chgData name="Leonie Smith" userId="fed1330f33f5650e" providerId="LiveId" clId="{9FD35A0C-E6E7-4FBE-9809-A4BE1F423CB1}" dt="2022-11-11T06:25:36.214" v="14"/>
        <pc:sldMkLst>
          <pc:docMk/>
          <pc:sldMk cId="641208035" sldId="263"/>
        </pc:sldMkLst>
      </pc:sldChg>
      <pc:sldChg chg="addSp delSp modSp">
        <pc:chgData name="Leonie Smith" userId="fed1330f33f5650e" providerId="LiveId" clId="{9FD35A0C-E6E7-4FBE-9809-A4BE1F423CB1}" dt="2022-11-11T06:32:46.465" v="20"/>
        <pc:sldMkLst>
          <pc:docMk/>
          <pc:sldMk cId="4044745628" sldId="264"/>
        </pc:sldMkLst>
      </pc:sldChg>
      <pc:sldChg chg="addSp delSp modSp">
        <pc:chgData name="Leonie Smith" userId="fed1330f33f5650e" providerId="LiveId" clId="{9FD35A0C-E6E7-4FBE-9809-A4BE1F423CB1}" dt="2022-11-11T06:35:48.717" v="23"/>
        <pc:sldMkLst>
          <pc:docMk/>
          <pc:sldMk cId="3575870363" sldId="266"/>
        </pc:sldMkLst>
      </pc:sldChg>
      <pc:sldChg chg="addSp delSp modSp">
        <pc:chgData name="Leonie Smith" userId="fed1330f33f5650e" providerId="LiveId" clId="{9FD35A0C-E6E7-4FBE-9809-A4BE1F423CB1}" dt="2022-11-11T06:56:08.401" v="32"/>
        <pc:sldMkLst>
          <pc:docMk/>
          <pc:sldMk cId="4017137865" sldId="267"/>
        </pc:sldMkLst>
      </pc:sldChg>
      <pc:sldChg chg="addSp delSp modSp">
        <pc:chgData name="Leonie Smith" userId="fed1330f33f5650e" providerId="LiveId" clId="{9FD35A0C-E6E7-4FBE-9809-A4BE1F423CB1}" dt="2022-11-11T06:59:01.862" v="37"/>
        <pc:sldMkLst>
          <pc:docMk/>
          <pc:sldMk cId="3137811553" sldId="268"/>
        </pc:sldMkLst>
      </pc:sldChg>
      <pc:sldChg chg="addSp modSp">
        <pc:chgData name="Leonie Smith" userId="fed1330f33f5650e" providerId="LiveId" clId="{9FD35A0C-E6E7-4FBE-9809-A4BE1F423CB1}" dt="2022-11-21T11:07:37.775" v="46"/>
        <pc:sldMkLst>
          <pc:docMk/>
          <pc:sldMk cId="4120481681" sldId="270"/>
        </pc:sldMkLst>
      </pc:sldChg>
      <pc:sldChg chg="addSp modSp mod">
        <pc:chgData name="Leonie Smith" userId="fed1330f33f5650e" providerId="LiveId" clId="{9FD35A0C-E6E7-4FBE-9809-A4BE1F423CB1}" dt="2022-11-21T11:08:44.403" v="5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FD35A0C-E6E7-4FBE-9809-A4BE1F423CB1}" dt="2022-11-21T11:08:50.555" v="6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FD35A0C-E6E7-4FBE-9809-A4BE1F423CB1}" dt="2022-11-21T11:08:57.333" v="6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FD35A0C-E6E7-4FBE-9809-A4BE1F423CB1}" dt="2022-11-21T11:09:04.445" v="6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FD35A0C-E6E7-4FBE-9809-A4BE1F423CB1}" dt="2022-11-21T11:09:20.328" v="70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9FD35A0C-E6E7-4FBE-9809-A4BE1F423CB1}" dt="2022-11-21T11:09:33.046" v="7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FD35A0C-E6E7-4FBE-9809-A4BE1F423CB1}" dt="2022-11-21T11:09:43.782" v="8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FD35A0C-E6E7-4FBE-9809-A4BE1F423CB1}" dt="2022-11-21T11:09:54.936" v="85" actId="20577"/>
        <pc:sldMkLst>
          <pc:docMk/>
          <pc:sldMk cId="888433145" sldId="279"/>
        </pc:sldMkLst>
      </pc:sldChg>
    </pc:docChg>
  </pc:docChgLst>
  <pc:docChgLst>
    <pc:chgData name="Alfred Smith" userId="3c60a3631c0db8ad" providerId="LiveId" clId="{AAA04085-D6E1-4097-B38D-862BDF8FC34A}"/>
    <pc:docChg chg="custSel modSld">
      <pc:chgData name="Alfred Smith" userId="3c60a3631c0db8ad" providerId="LiveId" clId="{AAA04085-D6E1-4097-B38D-862BDF8FC34A}" dt="2025-04-29T09:14:06.124" v="21"/>
      <pc:docMkLst>
        <pc:docMk/>
      </pc:docMkLst>
      <pc:sldChg chg="addSp delSp modSp mod">
        <pc:chgData name="Alfred Smith" userId="3c60a3631c0db8ad" providerId="LiveId" clId="{AAA04085-D6E1-4097-B38D-862BDF8FC34A}" dt="2025-04-16T09:22:25.209" v="2"/>
        <pc:sldMkLst>
          <pc:docMk/>
          <pc:sldMk cId="1499918570" sldId="257"/>
        </pc:sldMkLst>
        <pc:spChg chg="add mod">
          <ac:chgData name="Alfred Smith" userId="3c60a3631c0db8ad" providerId="LiveId" clId="{AAA04085-D6E1-4097-B38D-862BDF8FC34A}" dt="2025-04-16T09:22:25.209" v="2"/>
          <ac:spMkLst>
            <pc:docMk/>
            <pc:sldMk cId="1499918570" sldId="257"/>
            <ac:spMk id="6" creationId="{706F07FF-1C59-7C4B-F740-2220D9150CB9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3788111665" sldId="258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3788111665" sldId="258"/>
            <ac:spMk id="2" creationId="{9C883E26-94C1-E5DD-E74F-78EE5AF374E8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54763615" sldId="259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09:06.380" v="5"/>
        <pc:sldMkLst>
          <pc:docMk/>
          <pc:sldMk cId="2346136586" sldId="260"/>
        </pc:sldMkLst>
        <pc:spChg chg="mod">
          <ac:chgData name="Alfred Smith" userId="3c60a3631c0db8ad" providerId="LiveId" clId="{AAA04085-D6E1-4097-B38D-862BDF8FC34A}" dt="2025-04-29T09:09:06.380" v="5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09:34.689" v="7"/>
        <pc:sldMkLst>
          <pc:docMk/>
          <pc:sldMk cId="4037329247" sldId="261"/>
        </pc:sldMkLst>
        <pc:spChg chg="mod">
          <ac:chgData name="Alfred Smith" userId="3c60a3631c0db8ad" providerId="LiveId" clId="{AAA04085-D6E1-4097-B38D-862BDF8FC34A}" dt="2025-04-29T09:09:34.689" v="7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0:04.481" v="9"/>
        <pc:sldMkLst>
          <pc:docMk/>
          <pc:sldMk cId="1909638311" sldId="262"/>
        </pc:sldMkLst>
        <pc:spChg chg="mod">
          <ac:chgData name="Alfred Smith" userId="3c60a3631c0db8ad" providerId="LiveId" clId="{AAA04085-D6E1-4097-B38D-862BDF8FC34A}" dt="2025-04-29T09:10:04.481" v="9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0:40.037" v="11"/>
        <pc:sldMkLst>
          <pc:docMk/>
          <pc:sldMk cId="641208035" sldId="263"/>
        </pc:sldMkLst>
        <pc:spChg chg="mod">
          <ac:chgData name="Alfred Smith" userId="3c60a3631c0db8ad" providerId="LiveId" clId="{AAA04085-D6E1-4097-B38D-862BDF8FC34A}" dt="2025-04-29T09:10:40.037" v="11"/>
          <ac:spMkLst>
            <pc:docMk/>
            <pc:sldMk cId="641208035" sldId="263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AA04085-D6E1-4097-B38D-862BDF8FC34A}" dt="2025-04-29T09:12:18.876" v="13"/>
        <pc:sldMkLst>
          <pc:docMk/>
          <pc:sldMk cId="4044745628" sldId="264"/>
        </pc:sldMkLst>
        <pc:spChg chg="add mod">
          <ac:chgData name="Alfred Smith" userId="3c60a3631c0db8ad" providerId="LiveId" clId="{AAA04085-D6E1-4097-B38D-862BDF8FC34A}" dt="2025-04-29T09:12:18.876" v="13"/>
          <ac:spMkLst>
            <pc:docMk/>
            <pc:sldMk cId="4044745628" sldId="264"/>
            <ac:spMk id="2" creationId="{86F172A4-4316-AAFF-D381-1E123A610E77}"/>
          </ac:spMkLst>
        </pc:spChg>
      </pc:sldChg>
      <pc:sldChg chg="modSp mod">
        <pc:chgData name="Alfred Smith" userId="3c60a3631c0db8ad" providerId="LiveId" clId="{AAA04085-D6E1-4097-B38D-862BDF8FC34A}" dt="2025-04-29T09:12:56.621" v="16" actId="404"/>
        <pc:sldMkLst>
          <pc:docMk/>
          <pc:sldMk cId="3575870363" sldId="266"/>
        </pc:sldMkLst>
        <pc:spChg chg="mod">
          <ac:chgData name="Alfred Smith" userId="3c60a3631c0db8ad" providerId="LiveId" clId="{AAA04085-D6E1-4097-B38D-862BDF8FC34A}" dt="2025-04-29T09:12:56.621" v="16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3:33.990" v="19" actId="404"/>
        <pc:sldMkLst>
          <pc:docMk/>
          <pc:sldMk cId="4017137865" sldId="267"/>
        </pc:sldMkLst>
        <pc:spChg chg="mod">
          <ac:chgData name="Alfred Smith" userId="3c60a3631c0db8ad" providerId="LiveId" clId="{AAA04085-D6E1-4097-B38D-862BDF8FC34A}" dt="2025-04-29T09:13:33.990" v="19" actId="404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4:06.124" v="21"/>
        <pc:sldMkLst>
          <pc:docMk/>
          <pc:sldMk cId="3137811553" sldId="268"/>
        </pc:sldMkLst>
        <pc:spChg chg="mod">
          <ac:chgData name="Alfred Smith" userId="3c60a3631c0db8ad" providerId="LiveId" clId="{AAA04085-D6E1-4097-B38D-862BDF8FC34A}" dt="2025-04-29T09:14:06.124" v="21"/>
          <ac:spMkLst>
            <pc:docMk/>
            <pc:sldMk cId="3137811553" sldId="268"/>
            <ac:spMk id="3" creationId="{A58184BD-88F1-BA02-40C1-D8403D0EEC0D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120481681" sldId="270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120481681" sldId="270"/>
            <ac:spMk id="3" creationId="{BD3FD6A0-EA61-21FB-1445-EABC697B17F7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939110669" sldId="271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939110669" sldId="271"/>
            <ac:spMk id="2" creationId="{75283CE5-9FED-6388-4804-E3EF2CC623B9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024569785" sldId="272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024569785" sldId="272"/>
            <ac:spMk id="2" creationId="{5CC52543-0A66-E4A0-C677-2F769E840404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87179600" sldId="273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87179600" sldId="273"/>
            <ac:spMk id="2" creationId="{2B3CE288-D5A2-8B69-4D25-46BDFB39ABB3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2168401200" sldId="274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2168401200" sldId="274"/>
            <ac:spMk id="2" creationId="{640C13CD-92BB-7538-57EF-228477B08FB2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2390376940" sldId="276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2390376940" sldId="276"/>
            <ac:spMk id="2" creationId="{191645FB-1E30-B9C2-0445-D014854183A9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265919077" sldId="277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265919077" sldId="277"/>
            <ac:spMk id="2" creationId="{14127F4F-AECB-A228-A727-229686D4ECDE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210266664" sldId="278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210266664" sldId="278"/>
            <ac:spMk id="2" creationId="{93D33D95-3E33-8460-F0F5-5CAE99442018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888433145" sldId="279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888433145" sldId="279"/>
            <ac:spMk id="3" creationId="{37C39DDF-0288-876A-3C43-2E99998621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36 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8E1D703-A3DA-525D-4738-5A232D5E4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"/>
    </mc:Choice>
    <mc:Fallback xmlns="">
      <p:transition spd="slow" advTm="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5F6D-5201-FC0C-92FF-DFBA03F9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50" y="0"/>
            <a:ext cx="124355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CE288-D5A2-8B69-4D25-46BDFB39ABB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25མཚན་མོ་ཐུན་བཞི་པ་ཙམ་ལ་ཁོང་མཚོའི་སྟེང་ལ་ཞབས་ཀྱིས་འཆག་སྟེ་ཁོ་ཚོའི་རྩར་ཕེབས།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25During the fourth watch of the night (shortly before dawn), Jesus went out to them, walking on the sea.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B1F20C9-F4D3-BDB2-4B0B-099B06508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7"/>
    </mc:Choice>
    <mc:Fallback xmlns="">
      <p:transition spd="slow" advTm="6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1FFC-8136-BC9E-87F3-3FA843AE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062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C13CD-92BB-7538-57EF-228477B08FB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the disciples saw Him walking on the sea, they were terrified. “It’s a ghost!” they said, and cried out in fear.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27But Jesus spoke up at once: “Take courage! It is I. Do not be afraid.”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C87081-B3F8-2F86-785F-701711EA6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172A4-4316-AAFF-D381-1E123A610E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26དེ་མཐོང་བས་ཉེ་གནས་རྣམས་འཇིགས་ཤིང་སྐྲག་པར་གྱུར་ནས་“གདོན་འདྲེ་ཞིག་འདུག་”ཅེས་འཇིགས་པས་སྐད་ཤོར་མ་ཐག 27ཡེ་ཤུས་ཁོ་ཚོར་“ཁྱེད་ཚོའི་སེམས་བདེ་བར་བྱོས། ང་རང་ཡིན་པས་འཇིགས་མི་དགོས་”ཞེས་གསུངས། 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8"/>
    </mc:Choice>
    <mc:Fallback xmlns="">
      <p:transition spd="slow" advTm="1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0369F-8B52-B2C7-44DF-6F4978A9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3"/>
            <a:ext cx="12192000" cy="6864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1645FB-1E30-B9C2-0445-D014854183A9}"/>
              </a:ext>
            </a:extLst>
          </p:cNvPr>
          <p:cNvSpPr txBox="1"/>
          <p:nvPr/>
        </p:nvSpPr>
        <p:spPr>
          <a:xfrm>
            <a:off x="8983316" y="36068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14:26,27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28པེ་ཏྲོས་ཁོང་ལ་“གཙོ་བོ་ལགས། ཁྱེད་རང་ཡིན་ན། ང་ལ་ཆུའི་སྟེང་དུ་ཁྱེད་ཀྱི་རྩར་ཡོང་དགོས་པའི་བཀའ་གནང་དང་”ཞེས་ཟེར་བས། 29ཁོང་གིས་“ཚུར་ཤོག་”ཅེས་གསུངས་པས་པེ་ཏྲོ་གྲུ་ནས་བབས་ཤིང༌། ཆུའི་སྟེང་ལ་གོམ་པ་བརྒྱབ་སྟེ་ཁོང་གི་རྩར་ཕྱིན། 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28“Lord, if it is You,” Peter replied, “command me to come to You on the water.”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29“Come,” said Jesus.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Then Peter got down out of the boat, walked on the water, and came toward Jesus.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66649A-1B3A-4E25-7A2A-A33E45D81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2"/>
    </mc:Choice>
    <mc:Fallback xmlns="">
      <p:transition spd="slow" advTm="1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03645-C092-15AF-571E-7F10B8A4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1" y="1"/>
            <a:ext cx="122909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27F4F-AECB-A228-A727-229686D4ECD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14:29,29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30འོན་ཀྱང་ལྷགས་པ་དྲག་པོ་རྒྱག་པ་མཐོང་བས་འཇིགས་ཏེ་ཆུའི་ནང་ལ་ནུབ་འགྲོ་བའི་ཚེ། ཁོས་སྐད་ཆེན་པོས་“གཙོ་བོ་ལགས། ང་སྐྱོབ་རོགས་གནང་”ཞེས་ཞུས་མ་ཐག 31ཡེ་ཤུས་རང་གི་ཕྱག་བརྐྱངས་ཏེ་ཁོ་བཟུང་ཞིང་ཁོ་ལ་“དད་ཆུང་བ་ཁྱོད། ཅིའི་ཕྱིར་ཐེ་ཚོམ་བྱས་”ཞེས་གསུངས།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30But when he saw the strength of the wind, he was afraid, and beginning to sink, cried out, “Lord, save me!”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31Immediately Jesus reached out His hand and took hold of Peter. “You of little faith,” He said, “why did you doubt?”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EA69BD-C46B-2867-EBD4-24F41C8A3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8"/>
    </mc:Choice>
    <mc:Fallback xmlns="">
      <p:transition spd="slow" advTm="2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4E032-A3CC-8D29-50A1-E0535A1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040"/>
            <a:ext cx="12192000" cy="687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33D95-3E33-8460-F0F5-5CAE9944201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14:30,31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32ཁོང་རྣམས་གྲུའི་ནང་ལ་ཞུགས་པའི་སྐབས་སུ་རླུང་འཇགས། 33གྲུའི་ནང་ལ་ཡོད་པ་རྣམས་ཀྱིས་ཁོང་ལ་བསྙེན་བཀུར་ཞུས་ཏེ་“ཁྱེད་རང་ནི་བདེན་པར་དཀོན་མཆོག་གི་སྲས་ཡིན་ནོ་”ཞེས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32And when they had climbed back into the boat, the wind died down. 33Then those who were in the boat worshiped Him, saying, “Truly You are the Son of God!”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B29C16-F58F-E24B-67FC-3DEAB13A0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6"/>
    </mc:Choice>
    <mc:Fallback xmlns="">
      <p:transition spd="slow" advTm="1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379C-8ED6-F08F-329F-4CECFF2D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83E26-94C1-E5DD-E74F-78EE5AF374E8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BC935-8820-7D7E-9F9B-F586EE86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39DDF-0288-876A-3C43-2E999986211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5. Jesus walks on Water - Matt 14:22-33 </a:t>
            </a:r>
            <a:endParaRPr lang="en-IN" sz="5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3A208C-986B-D009-AE5E-6BF2A403F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C9FA-AA4A-C2BB-07D5-CE40019E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D6A0-EA61-21FB-1445-EABC697B17F7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22དེ་མ་ཐག་ཡེ་ཤུས་ཉེ་གནས་རྣམས་གྲུ་ལ་སྡོད་དུ་བཅུག་སྟེ། ཁོང་གི་སྔོན་དུ་མཚོའི་ཕ་རོལ་གྱི་ཕྱོགས་སུ་སོང་ཞིག་ཅེས་གསུངས་ནས་མི་ཚོགས་ཕར་བཏང་གནང་ངོ༌།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22Immediately Jesus made the disciples get into the boat and go on ahead of Him to the other side, while He dismissed the crowds.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D0D735-E9F0-A7DD-E521-1E54DCEC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9"/>
    </mc:Choice>
    <mc:Fallback xmlns=""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60FA8-1829-E98C-0D8A-FF6C76EE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174" y="1"/>
            <a:ext cx="13398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83CE5-9FED-6388-4804-E3EF2CC623B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23དེ་ལྟར་མཛད་པའི་རྗེས་སུ་སྨོན་ལམ་འདེབས་པའི་ཕྱིར་ཁོང་གཅིག་པུར་རི་ལ་ཡར་ཕེབས། ཉི་མ་ནུབ་པའི་དུས་སུ་དེར་ཁོང་གཅིག་པུ་ཡིན།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23After He had sent them away, He went up on the mountain by Himself to pray. When evening came, He was there alone,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7641EF-9DCE-5319-A869-719CBAA22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1"/>
    </mc:Choice>
    <mc:Fallback xmlns="">
      <p:transition spd="slow" advTm="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E437-DB04-091F-AD3E-60620BBA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122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2543-0A66-E4A0-C677-2F769E8404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24དེའི་སྐབས་གྲུ་ནི་སྐམ་ས་ནས་ཐག་རིང་ལ་སླེབས་ཡོད། ལྷགས་པ་གྲུའི་མདུན་ཕྱོགས་ནས་བརྒྱབ་པས་རྦ་རླབས་ཀྱིས་དཀྲུགས།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24but the boat was already far  from land, buffeted by the waves because the wind was against it.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F294DF3-4E29-146F-6A57-2229F68B0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"/>
    </mc:Choice>
    <mc:Fallback xmlns="">
      <p:transition spd="slow" advTm="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4392</TotalTime>
  <Words>944</Words>
  <Application>Microsoft Office PowerPoint</Application>
  <PresentationFormat>Widescreen</PresentationFormat>
  <Paragraphs>55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2025-05-16T11:29:36Z</dcterms:modified>
</cp:coreProperties>
</file>