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6" r:id="rId15"/>
    <p:sldId id="266" r:id="rId16"/>
    <p:sldId id="277" r:id="rId17"/>
    <p:sldId id="267" r:id="rId18"/>
    <p:sldId id="278" r:id="rId19"/>
    <p:sldId id="26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99117-E4FD-4245-9EA5-D69A9C4A5EAB}" v="2" dt="2024-07-22T09:00:5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3" autoAdjust="0"/>
    <p:restoredTop sz="90467" autoAdjust="0"/>
  </p:normalViewPr>
  <p:slideViewPr>
    <p:cSldViewPr snapToGrid="0">
      <p:cViewPr varScale="1">
        <p:scale>
          <a:sx n="80" d="100"/>
          <a:sy n="80"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3BAF228-3D9A-4750-BEC5-9D204A2501F0}"/>
    <pc:docChg chg="modSld">
      <pc:chgData name="Leonie Smith" userId="fed1330f33f5650e" providerId="LiveId" clId="{23BAF228-3D9A-4750-BEC5-9D204A2501F0}" dt="2023-12-21T03:43:53.947" v="51" actId="20577"/>
      <pc:docMkLst>
        <pc:docMk/>
      </pc:docMkLst>
      <pc:sldChg chg="addSp delSp modSp mod modTransition modAnim modNotesTx">
        <pc:chgData name="Leonie Smith" userId="fed1330f33f5650e" providerId="LiveId" clId="{23BAF228-3D9A-4750-BEC5-9D204A2501F0}" dt="2023-12-21T03:43:53.947" v="51" actId="20577"/>
        <pc:sldMkLst>
          <pc:docMk/>
          <pc:sldMk cId="1499918570" sldId="257"/>
        </pc:sldMkLst>
        <pc:picChg chg="del">
          <ac:chgData name="Leonie Smith" userId="fed1330f33f5650e" providerId="LiveId" clId="{23BAF228-3D9A-4750-BEC5-9D204A2501F0}" dt="2023-12-21T03:05:43.204" v="1"/>
          <ac:picMkLst>
            <pc:docMk/>
            <pc:sldMk cId="1499918570" sldId="257"/>
            <ac:picMk id="4" creationId="{F9BFE5ED-294B-DF12-6F6B-8B004B72C956}"/>
          </ac:picMkLst>
        </pc:picChg>
        <pc:picChg chg="add del mod">
          <ac:chgData name="Leonie Smith" userId="fed1330f33f5650e" providerId="LiveId" clId="{23BAF228-3D9A-4750-BEC5-9D204A2501F0}" dt="2023-12-21T03:05:50.337" v="2"/>
          <ac:picMkLst>
            <pc:docMk/>
            <pc:sldMk cId="1499918570" sldId="257"/>
            <ac:picMk id="6" creationId="{77B64C09-687C-4400-8B9D-41D990E7AF7A}"/>
          </ac:picMkLst>
        </pc:picChg>
        <pc:picChg chg="add mod">
          <ac:chgData name="Leonie Smith" userId="fed1330f33f5650e" providerId="LiveId" clId="{23BAF228-3D9A-4750-BEC5-9D204A2501F0}" dt="2023-12-21T03:05:50.337" v="2"/>
          <ac:picMkLst>
            <pc:docMk/>
            <pc:sldMk cId="1499918570" sldId="257"/>
            <ac:picMk id="7" creationId="{08E1D703-A3DA-525D-4738-5A232D5E4B78}"/>
          </ac:picMkLst>
        </pc:picChg>
      </pc:sldChg>
      <pc:sldChg chg="addSp delSp modSp mod modTransition modAnim">
        <pc:chgData name="Leonie Smith" userId="fed1330f33f5650e" providerId="LiveId" clId="{23BAF228-3D9A-4750-BEC5-9D204A2501F0}" dt="2023-12-21T03:06:04.083" v="5"/>
        <pc:sldMkLst>
          <pc:docMk/>
          <pc:sldMk cId="454763615" sldId="259"/>
        </pc:sldMkLst>
        <pc:picChg chg="del">
          <ac:chgData name="Leonie Smith" userId="fed1330f33f5650e" providerId="LiveId" clId="{23BAF228-3D9A-4750-BEC5-9D204A2501F0}" dt="2023-12-21T03:05:57.865" v="4"/>
          <ac:picMkLst>
            <pc:docMk/>
            <pc:sldMk cId="454763615" sldId="259"/>
            <ac:picMk id="2" creationId="{EA70BE0A-78D7-F6F0-40A0-D4B2BC16976D}"/>
          </ac:picMkLst>
        </pc:picChg>
        <pc:picChg chg="add del mod">
          <ac:chgData name="Leonie Smith" userId="fed1330f33f5650e" providerId="LiveId" clId="{23BAF228-3D9A-4750-BEC5-9D204A2501F0}" dt="2023-12-21T03:06:04.083" v="5"/>
          <ac:picMkLst>
            <pc:docMk/>
            <pc:sldMk cId="454763615" sldId="259"/>
            <ac:picMk id="6" creationId="{482B81F7-D6FD-309D-E53E-09AB5FEBB61A}"/>
          </ac:picMkLst>
        </pc:picChg>
        <pc:picChg chg="add mod">
          <ac:chgData name="Leonie Smith" userId="fed1330f33f5650e" providerId="LiveId" clId="{23BAF228-3D9A-4750-BEC5-9D204A2501F0}" dt="2023-12-21T03:06:04.083" v="5"/>
          <ac:picMkLst>
            <pc:docMk/>
            <pc:sldMk cId="454763615" sldId="259"/>
            <ac:picMk id="7" creationId="{963A208C-986B-D009-AE5E-6BF2A403F367}"/>
          </ac:picMkLst>
        </pc:picChg>
      </pc:sldChg>
      <pc:sldChg chg="addSp delSp modSp mod modTransition modAnim">
        <pc:chgData name="Leonie Smith" userId="fed1330f33f5650e" providerId="LiveId" clId="{23BAF228-3D9A-4750-BEC5-9D204A2501F0}" dt="2023-12-21T03:06:55.190" v="11"/>
        <pc:sldMkLst>
          <pc:docMk/>
          <pc:sldMk cId="2346136586" sldId="260"/>
        </pc:sldMkLst>
        <pc:picChg chg="add del mod">
          <ac:chgData name="Leonie Smith" userId="fed1330f33f5650e" providerId="LiveId" clId="{23BAF228-3D9A-4750-BEC5-9D204A2501F0}" dt="2023-12-21T03:06:36.932" v="8"/>
          <ac:picMkLst>
            <pc:docMk/>
            <pc:sldMk cId="2346136586" sldId="260"/>
            <ac:picMk id="5" creationId="{2FAF6A61-3731-7D9B-4725-9B20828FED9B}"/>
          </ac:picMkLst>
        </pc:picChg>
        <pc:picChg chg="add del mod">
          <ac:chgData name="Leonie Smith" userId="fed1330f33f5650e" providerId="LiveId" clId="{23BAF228-3D9A-4750-BEC5-9D204A2501F0}" dt="2023-12-21T03:06:40.345" v="10"/>
          <ac:picMkLst>
            <pc:docMk/>
            <pc:sldMk cId="2346136586" sldId="260"/>
            <ac:picMk id="6" creationId="{85A06C4E-8DC9-A01D-3EA3-AD7457A7C83A}"/>
          </ac:picMkLst>
        </pc:picChg>
        <pc:picChg chg="del">
          <ac:chgData name="Leonie Smith" userId="fed1330f33f5650e" providerId="LiveId" clId="{23BAF228-3D9A-4750-BEC5-9D204A2501F0}" dt="2023-12-21T03:06:22.044" v="7"/>
          <ac:picMkLst>
            <pc:docMk/>
            <pc:sldMk cId="2346136586" sldId="260"/>
            <ac:picMk id="7" creationId="{E10A3E70-9068-B679-E43B-FB54951DBE57}"/>
          </ac:picMkLst>
        </pc:picChg>
        <pc:picChg chg="add del mod ord">
          <ac:chgData name="Leonie Smith" userId="fed1330f33f5650e" providerId="LiveId" clId="{23BAF228-3D9A-4750-BEC5-9D204A2501F0}" dt="2023-12-21T03:06:55.190" v="11"/>
          <ac:picMkLst>
            <pc:docMk/>
            <pc:sldMk cId="2346136586" sldId="260"/>
            <ac:picMk id="10" creationId="{F305D08A-39B7-2559-3577-9F04C887DEDD}"/>
          </ac:picMkLst>
        </pc:picChg>
        <pc:picChg chg="add mod">
          <ac:chgData name="Leonie Smith" userId="fed1330f33f5650e" providerId="LiveId" clId="{23BAF228-3D9A-4750-BEC5-9D204A2501F0}" dt="2023-12-21T03:06:55.190" v="11"/>
          <ac:picMkLst>
            <pc:docMk/>
            <pc:sldMk cId="2346136586" sldId="260"/>
            <ac:picMk id="11" creationId="{29D0D735-E9F0-A7DD-E521-1E54DCEC9AFE}"/>
          </ac:picMkLst>
        </pc:picChg>
      </pc:sldChg>
      <pc:sldChg chg="addSp delSp modSp mod modTransition modAnim">
        <pc:chgData name="Leonie Smith" userId="fed1330f33f5650e" providerId="LiveId" clId="{23BAF228-3D9A-4750-BEC5-9D204A2501F0}" dt="2023-12-21T03:07:15.917" v="14"/>
        <pc:sldMkLst>
          <pc:docMk/>
          <pc:sldMk cId="4037329247" sldId="261"/>
        </pc:sldMkLst>
        <pc:picChg chg="add del mod">
          <ac:chgData name="Leonie Smith" userId="fed1330f33f5650e" providerId="LiveId" clId="{23BAF228-3D9A-4750-BEC5-9D204A2501F0}" dt="2023-12-21T03:07:15.917" v="14"/>
          <ac:picMkLst>
            <pc:docMk/>
            <pc:sldMk cId="4037329247" sldId="261"/>
            <ac:picMk id="5" creationId="{FC5B8F05-89D4-46EB-2A5E-E0261C1E9C6B}"/>
          </ac:picMkLst>
        </pc:picChg>
        <pc:picChg chg="del">
          <ac:chgData name="Leonie Smith" userId="fed1330f33f5650e" providerId="LiveId" clId="{23BAF228-3D9A-4750-BEC5-9D204A2501F0}" dt="2023-12-21T03:07:03.150" v="13"/>
          <ac:picMkLst>
            <pc:docMk/>
            <pc:sldMk cId="4037329247" sldId="261"/>
            <ac:picMk id="6" creationId="{90EFDDC0-3C86-2AFE-48BD-E9C42FB3BA9A}"/>
          </ac:picMkLst>
        </pc:picChg>
        <pc:picChg chg="add mod">
          <ac:chgData name="Leonie Smith" userId="fed1330f33f5650e" providerId="LiveId" clId="{23BAF228-3D9A-4750-BEC5-9D204A2501F0}" dt="2023-12-21T03:07:15.917" v="14"/>
          <ac:picMkLst>
            <pc:docMk/>
            <pc:sldMk cId="4037329247" sldId="261"/>
            <ac:picMk id="7" creationId="{9E7641EF-9DCE-5319-A869-719CBAA227F9}"/>
          </ac:picMkLst>
        </pc:picChg>
      </pc:sldChg>
      <pc:sldChg chg="addSp delSp modSp mod modTransition modAnim">
        <pc:chgData name="Leonie Smith" userId="fed1330f33f5650e" providerId="LiveId" clId="{23BAF228-3D9A-4750-BEC5-9D204A2501F0}" dt="2023-12-21T03:07:44.704" v="20"/>
        <pc:sldMkLst>
          <pc:docMk/>
          <pc:sldMk cId="1909638311" sldId="262"/>
        </pc:sldMkLst>
        <pc:picChg chg="add del mod">
          <ac:chgData name="Leonie Smith" userId="fed1330f33f5650e" providerId="LiveId" clId="{23BAF228-3D9A-4750-BEC5-9D204A2501F0}" dt="2023-12-21T03:07:28.370" v="17"/>
          <ac:picMkLst>
            <pc:docMk/>
            <pc:sldMk cId="1909638311" sldId="262"/>
            <ac:picMk id="5" creationId="{45BA1881-06F1-2B98-21C8-3D663AD9393F}"/>
          </ac:picMkLst>
        </pc:picChg>
        <pc:picChg chg="add del mod">
          <ac:chgData name="Leonie Smith" userId="fed1330f33f5650e" providerId="LiveId" clId="{23BAF228-3D9A-4750-BEC5-9D204A2501F0}" dt="2023-12-21T03:07:32.678" v="19"/>
          <ac:picMkLst>
            <pc:docMk/>
            <pc:sldMk cId="1909638311" sldId="262"/>
            <ac:picMk id="6" creationId="{D311F1E2-9EA3-48B9-CDA5-64211A43A3D4}"/>
          </ac:picMkLst>
        </pc:picChg>
        <pc:picChg chg="del">
          <ac:chgData name="Leonie Smith" userId="fed1330f33f5650e" providerId="LiveId" clId="{23BAF228-3D9A-4750-BEC5-9D204A2501F0}" dt="2023-12-21T03:07:21.131" v="16"/>
          <ac:picMkLst>
            <pc:docMk/>
            <pc:sldMk cId="1909638311" sldId="262"/>
            <ac:picMk id="8" creationId="{727A9E17-460C-9B1A-5C05-DD3AA7AD56CE}"/>
          </ac:picMkLst>
        </pc:picChg>
        <pc:picChg chg="add del mod ord">
          <ac:chgData name="Leonie Smith" userId="fed1330f33f5650e" providerId="LiveId" clId="{23BAF228-3D9A-4750-BEC5-9D204A2501F0}" dt="2023-12-21T03:07:44.704" v="20"/>
          <ac:picMkLst>
            <pc:docMk/>
            <pc:sldMk cId="1909638311" sldId="262"/>
            <ac:picMk id="10" creationId="{338E2810-119D-EBB7-8E1D-FD59ABAD01D0}"/>
          </ac:picMkLst>
        </pc:picChg>
        <pc:picChg chg="add mod">
          <ac:chgData name="Leonie Smith" userId="fed1330f33f5650e" providerId="LiveId" clId="{23BAF228-3D9A-4750-BEC5-9D204A2501F0}" dt="2023-12-21T03:07:44.704" v="20"/>
          <ac:picMkLst>
            <pc:docMk/>
            <pc:sldMk cId="1909638311" sldId="262"/>
            <ac:picMk id="11" creationId="{8F294DF3-4E29-146F-6A57-2229F68B0ED6}"/>
          </ac:picMkLst>
        </pc:picChg>
      </pc:sldChg>
      <pc:sldChg chg="addSp delSp modSp mod modTransition modAnim">
        <pc:chgData name="Leonie Smith" userId="fed1330f33f5650e" providerId="LiveId" clId="{23BAF228-3D9A-4750-BEC5-9D204A2501F0}" dt="2023-12-21T03:08:23.523" v="29"/>
        <pc:sldMkLst>
          <pc:docMk/>
          <pc:sldMk cId="641208035" sldId="263"/>
        </pc:sldMkLst>
        <pc:picChg chg="del">
          <ac:chgData name="Leonie Smith" userId="fed1330f33f5650e" providerId="LiveId" clId="{23BAF228-3D9A-4750-BEC5-9D204A2501F0}" dt="2023-12-21T03:07:52.641" v="22"/>
          <ac:picMkLst>
            <pc:docMk/>
            <pc:sldMk cId="641208035" sldId="263"/>
            <ac:picMk id="2" creationId="{1B9DEEE5-0058-4F1A-7314-FE4AE285907B}"/>
          </ac:picMkLst>
        </pc:picChg>
        <pc:picChg chg="add del mod">
          <ac:chgData name="Leonie Smith" userId="fed1330f33f5650e" providerId="LiveId" clId="{23BAF228-3D9A-4750-BEC5-9D204A2501F0}" dt="2023-12-21T03:08:01.834" v="23"/>
          <ac:picMkLst>
            <pc:docMk/>
            <pc:sldMk cId="641208035" sldId="263"/>
            <ac:picMk id="6" creationId="{7308A02F-A1FD-23A8-5798-43A336F0B968}"/>
          </ac:picMkLst>
        </pc:picChg>
        <pc:picChg chg="add del mod">
          <ac:chgData name="Leonie Smith" userId="fed1330f33f5650e" providerId="LiveId" clId="{23BAF228-3D9A-4750-BEC5-9D204A2501F0}" dt="2023-12-21T03:08:04.612" v="25"/>
          <ac:picMkLst>
            <pc:docMk/>
            <pc:sldMk cId="641208035" sldId="263"/>
            <ac:picMk id="7" creationId="{DBCCC39F-1152-0E25-0CB3-A816E49D38B9}"/>
          </ac:picMkLst>
        </pc:picChg>
        <pc:picChg chg="add del mod ord">
          <ac:chgData name="Leonie Smith" userId="fed1330f33f5650e" providerId="LiveId" clId="{23BAF228-3D9A-4750-BEC5-9D204A2501F0}" dt="2023-12-21T03:08:09.635" v="26"/>
          <ac:picMkLst>
            <pc:docMk/>
            <pc:sldMk cId="641208035" sldId="263"/>
            <ac:picMk id="10" creationId="{8A043FDF-032D-573F-26B9-C45F2C363E8D}"/>
          </ac:picMkLst>
        </pc:picChg>
        <pc:picChg chg="add del mod">
          <ac:chgData name="Leonie Smith" userId="fed1330f33f5650e" providerId="LiveId" clId="{23BAF228-3D9A-4750-BEC5-9D204A2501F0}" dt="2023-12-21T03:08:13.265" v="28"/>
          <ac:picMkLst>
            <pc:docMk/>
            <pc:sldMk cId="641208035" sldId="263"/>
            <ac:picMk id="11" creationId="{B5A279B8-FD2A-B7B2-2AAB-EA248123CDAB}"/>
          </ac:picMkLst>
        </pc:picChg>
        <pc:picChg chg="add del mod ord">
          <ac:chgData name="Leonie Smith" userId="fed1330f33f5650e" providerId="LiveId" clId="{23BAF228-3D9A-4750-BEC5-9D204A2501F0}" dt="2023-12-21T03:08:23.523" v="29"/>
          <ac:picMkLst>
            <pc:docMk/>
            <pc:sldMk cId="641208035" sldId="263"/>
            <ac:picMk id="14" creationId="{E14FD4ED-8974-1CA2-3FDF-20499DD4A46D}"/>
          </ac:picMkLst>
        </pc:picChg>
        <pc:picChg chg="add mod">
          <ac:chgData name="Leonie Smith" userId="fed1330f33f5650e" providerId="LiveId" clId="{23BAF228-3D9A-4750-BEC5-9D204A2501F0}" dt="2023-12-21T03:08:23.523" v="29"/>
          <ac:picMkLst>
            <pc:docMk/>
            <pc:sldMk cId="641208035" sldId="263"/>
            <ac:picMk id="15" creationId="{1B1F20C9-F4D3-BDB2-4B0B-099B06508C0E}"/>
          </ac:picMkLst>
        </pc:picChg>
      </pc:sldChg>
      <pc:sldChg chg="addSp delSp modSp mod modTransition modAnim">
        <pc:chgData name="Leonie Smith" userId="fed1330f33f5650e" providerId="LiveId" clId="{23BAF228-3D9A-4750-BEC5-9D204A2501F0}" dt="2023-12-21T03:08:48.042" v="32"/>
        <pc:sldMkLst>
          <pc:docMk/>
          <pc:sldMk cId="4044745628" sldId="264"/>
        </pc:sldMkLst>
        <pc:picChg chg="add del mod">
          <ac:chgData name="Leonie Smith" userId="fed1330f33f5650e" providerId="LiveId" clId="{23BAF228-3D9A-4750-BEC5-9D204A2501F0}" dt="2023-12-21T03:08:48.042" v="32"/>
          <ac:picMkLst>
            <pc:docMk/>
            <pc:sldMk cId="4044745628" sldId="264"/>
            <ac:picMk id="5" creationId="{7AC9C798-2820-185D-0A80-E73E1608EA63}"/>
          </ac:picMkLst>
        </pc:picChg>
        <pc:picChg chg="add mod">
          <ac:chgData name="Leonie Smith" userId="fed1330f33f5650e" providerId="LiveId" clId="{23BAF228-3D9A-4750-BEC5-9D204A2501F0}" dt="2023-12-21T03:08:48.042" v="32"/>
          <ac:picMkLst>
            <pc:docMk/>
            <pc:sldMk cId="4044745628" sldId="264"/>
            <ac:picMk id="6" creationId="{C1C87081-B3F8-2F86-785F-701711EA68E4}"/>
          </ac:picMkLst>
        </pc:picChg>
        <pc:picChg chg="del">
          <ac:chgData name="Leonie Smith" userId="fed1330f33f5650e" providerId="LiveId" clId="{23BAF228-3D9A-4750-BEC5-9D204A2501F0}" dt="2023-12-21T03:08:29.663" v="31"/>
          <ac:picMkLst>
            <pc:docMk/>
            <pc:sldMk cId="4044745628" sldId="264"/>
            <ac:picMk id="9" creationId="{484132F7-DE8C-5DF6-5BA9-65C5237596AA}"/>
          </ac:picMkLst>
        </pc:picChg>
      </pc:sldChg>
      <pc:sldChg chg="addSp delSp modSp mod modTransition modAnim">
        <pc:chgData name="Leonie Smith" userId="fed1330f33f5650e" providerId="LiveId" clId="{23BAF228-3D9A-4750-BEC5-9D204A2501F0}" dt="2023-12-21T03:09:14.992" v="35"/>
        <pc:sldMkLst>
          <pc:docMk/>
          <pc:sldMk cId="3575870363" sldId="266"/>
        </pc:sldMkLst>
        <pc:picChg chg="add del mod">
          <ac:chgData name="Leonie Smith" userId="fed1330f33f5650e" providerId="LiveId" clId="{23BAF228-3D9A-4750-BEC5-9D204A2501F0}" dt="2023-12-21T03:09:14.992" v="35"/>
          <ac:picMkLst>
            <pc:docMk/>
            <pc:sldMk cId="3575870363" sldId="266"/>
            <ac:picMk id="5" creationId="{F06DFB30-3B63-FE91-E5EB-1B4435E6DE90}"/>
          </ac:picMkLst>
        </pc:picChg>
        <pc:picChg chg="del">
          <ac:chgData name="Leonie Smith" userId="fed1330f33f5650e" providerId="LiveId" clId="{23BAF228-3D9A-4750-BEC5-9D204A2501F0}" dt="2023-12-21T03:08:54.753" v="34"/>
          <ac:picMkLst>
            <pc:docMk/>
            <pc:sldMk cId="3575870363" sldId="266"/>
            <ac:picMk id="6" creationId="{16B2594D-4A81-4B90-8EBF-E7A202CB7C37}"/>
          </ac:picMkLst>
        </pc:picChg>
        <pc:picChg chg="add mod">
          <ac:chgData name="Leonie Smith" userId="fed1330f33f5650e" providerId="LiveId" clId="{23BAF228-3D9A-4750-BEC5-9D204A2501F0}" dt="2023-12-21T03:09:14.992" v="35"/>
          <ac:picMkLst>
            <pc:docMk/>
            <pc:sldMk cId="3575870363" sldId="266"/>
            <ac:picMk id="7" creationId="{A466649A-1B3A-4E25-7A2A-A33E45D81E48}"/>
          </ac:picMkLst>
        </pc:picChg>
      </pc:sldChg>
      <pc:sldChg chg="addSp delSp modSp mod modTransition modAnim">
        <pc:chgData name="Leonie Smith" userId="fed1330f33f5650e" providerId="LiveId" clId="{23BAF228-3D9A-4750-BEC5-9D204A2501F0}" dt="2023-12-21T03:09:45.127" v="38"/>
        <pc:sldMkLst>
          <pc:docMk/>
          <pc:sldMk cId="4017137865" sldId="267"/>
        </pc:sldMkLst>
        <pc:picChg chg="add del mod">
          <ac:chgData name="Leonie Smith" userId="fed1330f33f5650e" providerId="LiveId" clId="{23BAF228-3D9A-4750-BEC5-9D204A2501F0}" dt="2023-12-21T03:09:45.127" v="38"/>
          <ac:picMkLst>
            <pc:docMk/>
            <pc:sldMk cId="4017137865" sldId="267"/>
            <ac:picMk id="5" creationId="{BA267724-2BEA-A2E7-F556-8CF1E81D99AC}"/>
          </ac:picMkLst>
        </pc:picChg>
        <pc:picChg chg="add mod">
          <ac:chgData name="Leonie Smith" userId="fed1330f33f5650e" providerId="LiveId" clId="{23BAF228-3D9A-4750-BEC5-9D204A2501F0}" dt="2023-12-21T03:09:45.127" v="38"/>
          <ac:picMkLst>
            <pc:docMk/>
            <pc:sldMk cId="4017137865" sldId="267"/>
            <ac:picMk id="6" creationId="{AFEA69BD-C46B-2867-EBD4-24F41C8A3D64}"/>
          </ac:picMkLst>
        </pc:picChg>
        <pc:picChg chg="del">
          <ac:chgData name="Leonie Smith" userId="fed1330f33f5650e" providerId="LiveId" clId="{23BAF228-3D9A-4750-BEC5-9D204A2501F0}" dt="2023-12-21T03:09:21.594" v="37"/>
          <ac:picMkLst>
            <pc:docMk/>
            <pc:sldMk cId="4017137865" sldId="267"/>
            <ac:picMk id="12" creationId="{218D5F1D-5305-0289-C1A6-6061340EA12B}"/>
          </ac:picMkLst>
        </pc:picChg>
      </pc:sldChg>
      <pc:sldChg chg="addSp delSp modSp mod modTransition modAnim">
        <pc:chgData name="Leonie Smith" userId="fed1330f33f5650e" providerId="LiveId" clId="{23BAF228-3D9A-4750-BEC5-9D204A2501F0}" dt="2023-12-21T03:10:07.361" v="41"/>
        <pc:sldMkLst>
          <pc:docMk/>
          <pc:sldMk cId="3137811553" sldId="268"/>
        </pc:sldMkLst>
        <pc:picChg chg="add del mod">
          <ac:chgData name="Leonie Smith" userId="fed1330f33f5650e" providerId="LiveId" clId="{23BAF228-3D9A-4750-BEC5-9D204A2501F0}" dt="2023-12-21T03:10:07.361" v="41"/>
          <ac:picMkLst>
            <pc:docMk/>
            <pc:sldMk cId="3137811553" sldId="268"/>
            <ac:picMk id="5" creationId="{BD49B033-4AFE-8588-CB1F-8E1F26D3C055}"/>
          </ac:picMkLst>
        </pc:picChg>
        <pc:picChg chg="add mod">
          <ac:chgData name="Leonie Smith" userId="fed1330f33f5650e" providerId="LiveId" clId="{23BAF228-3D9A-4750-BEC5-9D204A2501F0}" dt="2023-12-21T03:10:07.361" v="41"/>
          <ac:picMkLst>
            <pc:docMk/>
            <pc:sldMk cId="3137811553" sldId="268"/>
            <ac:picMk id="6" creationId="{B6B29C16-F58F-E24B-67FC-3DEAB13A006E}"/>
          </ac:picMkLst>
        </pc:picChg>
        <pc:picChg chg="del">
          <ac:chgData name="Leonie Smith" userId="fed1330f33f5650e" providerId="LiveId" clId="{23BAF228-3D9A-4750-BEC5-9D204A2501F0}" dt="2023-12-21T03:09:51.845" v="40"/>
          <ac:picMkLst>
            <pc:docMk/>
            <pc:sldMk cId="3137811553" sldId="268"/>
            <ac:picMk id="8" creationId="{23E26179-9489-C377-E172-57798D6FABB7}"/>
          </ac:picMkLst>
        </pc:picChg>
      </pc:sldChg>
    </pc:docChg>
  </pc:docChgLst>
  <pc:docChgLst>
    <pc:chgData name="Alfred Smith" userId="3c60a3631c0db8ad" providerId="LiveId" clId="{BC799117-E4FD-4245-9EA5-D69A9C4A5EAB}"/>
    <pc:docChg chg="undo custSel modSld">
      <pc:chgData name="Alfred Smith" userId="3c60a3631c0db8ad" providerId="LiveId" clId="{BC799117-E4FD-4245-9EA5-D69A9C4A5EAB}" dt="2024-07-22T09:34:54.399" v="48"/>
      <pc:docMkLst>
        <pc:docMk/>
      </pc:docMkLst>
      <pc:sldChg chg="addSp delSp modSp mod">
        <pc:chgData name="Alfred Smith" userId="3c60a3631c0db8ad" providerId="LiveId" clId="{BC799117-E4FD-4245-9EA5-D69A9C4A5EAB}" dt="2024-07-22T09:00:38.629" v="1"/>
        <pc:sldMkLst>
          <pc:docMk/>
          <pc:sldMk cId="1499918570" sldId="257"/>
        </pc:sldMkLst>
        <pc:spChg chg="del">
          <ac:chgData name="Alfred Smith" userId="3c60a3631c0db8ad" providerId="LiveId" clId="{BC799117-E4FD-4245-9EA5-D69A9C4A5EAB}" dt="2024-07-22T09:00:37.990" v="0" actId="478"/>
          <ac:spMkLst>
            <pc:docMk/>
            <pc:sldMk cId="1499918570" sldId="257"/>
            <ac:spMk id="3" creationId="{0228937D-0D81-2DA1-1C55-FD99B23FE1AE}"/>
          </ac:spMkLst>
        </pc:spChg>
        <pc:spChg chg="add mod">
          <ac:chgData name="Alfred Smith" userId="3c60a3631c0db8ad" providerId="LiveId" clId="{BC799117-E4FD-4245-9EA5-D69A9C4A5EAB}" dt="2024-07-22T09:00:38.629" v="1"/>
          <ac:spMkLst>
            <pc:docMk/>
            <pc:sldMk cId="1499918570" sldId="257"/>
            <ac:spMk id="4" creationId="{F7769D5B-61DF-C3A5-FE7D-FB72A9903D48}"/>
          </ac:spMkLst>
        </pc:spChg>
      </pc:sldChg>
      <pc:sldChg chg="modSp mod">
        <pc:chgData name="Alfred Smith" userId="3c60a3631c0db8ad" providerId="LiveId" clId="{BC799117-E4FD-4245-9EA5-D69A9C4A5EAB}" dt="2024-07-22T09:32:35.538" v="7"/>
        <pc:sldMkLst>
          <pc:docMk/>
          <pc:sldMk cId="2346136586" sldId="260"/>
        </pc:sldMkLst>
        <pc:spChg chg="mod">
          <ac:chgData name="Alfred Smith" userId="3c60a3631c0db8ad" providerId="LiveId" clId="{BC799117-E4FD-4245-9EA5-D69A9C4A5EAB}" dt="2024-07-22T09:32:35.538" v="7"/>
          <ac:spMkLst>
            <pc:docMk/>
            <pc:sldMk cId="2346136586" sldId="260"/>
            <ac:spMk id="4" creationId="{EE2AC625-9141-A801-F431-DD5F79396320}"/>
          </ac:spMkLst>
        </pc:spChg>
      </pc:sldChg>
      <pc:sldChg chg="modSp mod">
        <pc:chgData name="Alfred Smith" userId="3c60a3631c0db8ad" providerId="LiveId" clId="{BC799117-E4FD-4245-9EA5-D69A9C4A5EAB}" dt="2024-07-22T09:32:51.435" v="9"/>
        <pc:sldMkLst>
          <pc:docMk/>
          <pc:sldMk cId="4037329247" sldId="261"/>
        </pc:sldMkLst>
        <pc:spChg chg="mod">
          <ac:chgData name="Alfred Smith" userId="3c60a3631c0db8ad" providerId="LiveId" clId="{BC799117-E4FD-4245-9EA5-D69A9C4A5EAB}" dt="2024-07-22T09:32:51.435" v="9"/>
          <ac:spMkLst>
            <pc:docMk/>
            <pc:sldMk cId="4037329247" sldId="261"/>
            <ac:spMk id="4" creationId="{EE2AC625-9141-A801-F431-DD5F79396320}"/>
          </ac:spMkLst>
        </pc:spChg>
      </pc:sldChg>
      <pc:sldChg chg="modSp mod">
        <pc:chgData name="Alfred Smith" userId="3c60a3631c0db8ad" providerId="LiveId" clId="{BC799117-E4FD-4245-9EA5-D69A9C4A5EAB}" dt="2024-07-22T09:33:05.520" v="11"/>
        <pc:sldMkLst>
          <pc:docMk/>
          <pc:sldMk cId="1909638311" sldId="262"/>
        </pc:sldMkLst>
        <pc:spChg chg="mod">
          <ac:chgData name="Alfred Smith" userId="3c60a3631c0db8ad" providerId="LiveId" clId="{BC799117-E4FD-4245-9EA5-D69A9C4A5EAB}" dt="2024-07-22T09:33:05.520" v="11"/>
          <ac:spMkLst>
            <pc:docMk/>
            <pc:sldMk cId="1909638311" sldId="262"/>
            <ac:spMk id="4" creationId="{EE2AC625-9141-A801-F431-DD5F79396320}"/>
          </ac:spMkLst>
        </pc:spChg>
      </pc:sldChg>
      <pc:sldChg chg="modSp mod">
        <pc:chgData name="Alfred Smith" userId="3c60a3631c0db8ad" providerId="LiveId" clId="{BC799117-E4FD-4245-9EA5-D69A9C4A5EAB}" dt="2024-07-22T09:33:34.746" v="35" actId="20577"/>
        <pc:sldMkLst>
          <pc:docMk/>
          <pc:sldMk cId="641208035" sldId="263"/>
        </pc:sldMkLst>
        <pc:spChg chg="mod">
          <ac:chgData name="Alfred Smith" userId="3c60a3631c0db8ad" providerId="LiveId" clId="{BC799117-E4FD-4245-9EA5-D69A9C4A5EAB}" dt="2024-07-22T09:33:34.746" v="35" actId="20577"/>
          <ac:spMkLst>
            <pc:docMk/>
            <pc:sldMk cId="641208035" sldId="263"/>
            <ac:spMk id="4" creationId="{EE2AC625-9141-A801-F431-DD5F79396320}"/>
          </ac:spMkLst>
        </pc:spChg>
      </pc:sldChg>
      <pc:sldChg chg="modSp mod">
        <pc:chgData name="Alfred Smith" userId="3c60a3631c0db8ad" providerId="LiveId" clId="{BC799117-E4FD-4245-9EA5-D69A9C4A5EAB}" dt="2024-07-22T09:33:54.945" v="39"/>
        <pc:sldMkLst>
          <pc:docMk/>
          <pc:sldMk cId="4044745628" sldId="264"/>
        </pc:sldMkLst>
        <pc:spChg chg="mod">
          <ac:chgData name="Alfred Smith" userId="3c60a3631c0db8ad" providerId="LiveId" clId="{BC799117-E4FD-4245-9EA5-D69A9C4A5EAB}" dt="2024-07-22T09:33:54.945" v="39"/>
          <ac:spMkLst>
            <pc:docMk/>
            <pc:sldMk cId="4044745628" sldId="264"/>
            <ac:spMk id="4" creationId="{EE2AC625-9141-A801-F431-DD5F79396320}"/>
          </ac:spMkLst>
        </pc:spChg>
      </pc:sldChg>
      <pc:sldChg chg="modSp mod">
        <pc:chgData name="Alfred Smith" userId="3c60a3631c0db8ad" providerId="LiveId" clId="{BC799117-E4FD-4245-9EA5-D69A9C4A5EAB}" dt="2024-07-22T09:34:11.513" v="41"/>
        <pc:sldMkLst>
          <pc:docMk/>
          <pc:sldMk cId="3575870363" sldId="266"/>
        </pc:sldMkLst>
        <pc:spChg chg="mod">
          <ac:chgData name="Alfred Smith" userId="3c60a3631c0db8ad" providerId="LiveId" clId="{BC799117-E4FD-4245-9EA5-D69A9C4A5EAB}" dt="2024-07-22T09:34:11.513" v="41"/>
          <ac:spMkLst>
            <pc:docMk/>
            <pc:sldMk cId="3575870363" sldId="266"/>
            <ac:spMk id="4" creationId="{EE2AC625-9141-A801-F431-DD5F79396320}"/>
          </ac:spMkLst>
        </pc:spChg>
      </pc:sldChg>
      <pc:sldChg chg="modSp mod">
        <pc:chgData name="Alfred Smith" userId="3c60a3631c0db8ad" providerId="LiveId" clId="{BC799117-E4FD-4245-9EA5-D69A9C4A5EAB}" dt="2024-07-22T09:34:33.401" v="44"/>
        <pc:sldMkLst>
          <pc:docMk/>
          <pc:sldMk cId="4017137865" sldId="267"/>
        </pc:sldMkLst>
        <pc:spChg chg="mod">
          <ac:chgData name="Alfred Smith" userId="3c60a3631c0db8ad" providerId="LiveId" clId="{BC799117-E4FD-4245-9EA5-D69A9C4A5EAB}" dt="2024-07-22T09:34:33.401" v="44"/>
          <ac:spMkLst>
            <pc:docMk/>
            <pc:sldMk cId="4017137865" sldId="267"/>
            <ac:spMk id="4" creationId="{EE2AC625-9141-A801-F431-DD5F79396320}"/>
          </ac:spMkLst>
        </pc:spChg>
      </pc:sldChg>
      <pc:sldChg chg="modSp mod">
        <pc:chgData name="Alfred Smith" userId="3c60a3631c0db8ad" providerId="LiveId" clId="{BC799117-E4FD-4245-9EA5-D69A9C4A5EAB}" dt="2024-07-22T09:34:54.399" v="48"/>
        <pc:sldMkLst>
          <pc:docMk/>
          <pc:sldMk cId="3137811553" sldId="268"/>
        </pc:sldMkLst>
        <pc:spChg chg="mod">
          <ac:chgData name="Alfred Smith" userId="3c60a3631c0db8ad" providerId="LiveId" clId="{BC799117-E4FD-4245-9EA5-D69A9C4A5EAB}" dt="2024-07-22T09:34:54.399" v="48"/>
          <ac:spMkLst>
            <pc:docMk/>
            <pc:sldMk cId="3137811553" sldId="268"/>
            <ac:spMk id="4" creationId="{EE2AC625-9141-A801-F431-DD5F79396320}"/>
          </ac:spMkLst>
        </pc:spChg>
      </pc:sldChg>
      <pc:sldChg chg="addSp modSp mod">
        <pc:chgData name="Alfred Smith" userId="3c60a3631c0db8ad" providerId="LiveId" clId="{BC799117-E4FD-4245-9EA5-D69A9C4A5EAB}" dt="2024-07-22T09:00:58.311" v="3" actId="1076"/>
        <pc:sldMkLst>
          <pc:docMk/>
          <pc:sldMk cId="4120481681" sldId="270"/>
        </pc:sldMkLst>
        <pc:spChg chg="add mod">
          <ac:chgData name="Alfred Smith" userId="3c60a3631c0db8ad" providerId="LiveId" clId="{BC799117-E4FD-4245-9EA5-D69A9C4A5EAB}" dt="2024-07-22T09:00:58.311" v="3" actId="1076"/>
          <ac:spMkLst>
            <pc:docMk/>
            <pc:sldMk cId="4120481681" sldId="270"/>
            <ac:spMk id="4" creationId="{407F020A-E80F-F4EE-F9A7-BFE7DE93B17A}"/>
          </ac:spMkLst>
        </pc:spChg>
      </pc:sldChg>
    </pc:docChg>
  </pc:docChgLst>
  <pc:docChgLst>
    <pc:chgData name="Leonie Smith" userId="fed1330f33f5650e" providerId="LiveId" clId="{9FD35A0C-E6E7-4FBE-9809-A4BE1F423CB1}"/>
    <pc:docChg chg="custSel modSld">
      <pc:chgData name="Leonie Smith" userId="fed1330f33f5650e" providerId="LiveId" clId="{9FD35A0C-E6E7-4FBE-9809-A4BE1F423CB1}" dt="2022-11-21T11:09:54.936" v="85" actId="20577"/>
      <pc:docMkLst>
        <pc:docMk/>
      </pc:docMkLst>
      <pc:sldChg chg="addSp modSp modNotesTx">
        <pc:chgData name="Leonie Smith" userId="fed1330f33f5650e" providerId="LiveId" clId="{9FD35A0C-E6E7-4FBE-9809-A4BE1F423CB1}" dt="2022-11-14T05:21:35.782" v="41" actId="5793"/>
        <pc:sldMkLst>
          <pc:docMk/>
          <pc:sldMk cId="1499918570" sldId="257"/>
        </pc:sldMkLst>
        <pc:picChg chg="add mod">
          <ac:chgData name="Leonie Smith" userId="fed1330f33f5650e" providerId="LiveId" clId="{9FD35A0C-E6E7-4FBE-9809-A4BE1F423CB1}" dt="2022-11-11T06:12:47.842" v="0"/>
          <ac:picMkLst>
            <pc:docMk/>
            <pc:sldMk cId="1499918570" sldId="257"/>
            <ac:picMk id="4" creationId="{F9BFE5ED-294B-DF12-6F6B-8B004B72C956}"/>
          </ac:picMkLst>
        </pc:picChg>
      </pc:sldChg>
      <pc:sldChg chg="addSp modSp mod">
        <pc:chgData name="Leonie Smith" userId="fed1330f33f5650e" providerId="LiveId" clId="{9FD35A0C-E6E7-4FBE-9809-A4BE1F423CB1}" dt="2022-11-21T11:07:28.402" v="45" actId="1076"/>
        <pc:sldMkLst>
          <pc:docMk/>
          <pc:sldMk cId="3788111665" sldId="258"/>
        </pc:sldMkLst>
        <pc:spChg chg="add mod">
          <ac:chgData name="Leonie Smith" userId="fed1330f33f5650e" providerId="LiveId" clId="{9FD35A0C-E6E7-4FBE-9809-A4BE1F423CB1}" dt="2022-11-21T11:07:28.402" v="45" actId="1076"/>
          <ac:spMkLst>
            <pc:docMk/>
            <pc:sldMk cId="3788111665" sldId="258"/>
            <ac:spMk id="2" creationId="{9C883E26-94C1-E5DD-E74F-78EE5AF374E8}"/>
          </ac:spMkLst>
        </pc:spChg>
      </pc:sldChg>
      <pc:sldChg chg="addSp modSp">
        <pc:chgData name="Leonie Smith" userId="fed1330f33f5650e" providerId="LiveId" clId="{9FD35A0C-E6E7-4FBE-9809-A4BE1F423CB1}" dt="2022-11-11T06:13:18.720" v="1"/>
        <pc:sldMkLst>
          <pc:docMk/>
          <pc:sldMk cId="454763615" sldId="259"/>
        </pc:sldMkLst>
        <pc:picChg chg="add mod">
          <ac:chgData name="Leonie Smith" userId="fed1330f33f5650e" providerId="LiveId" clId="{9FD35A0C-E6E7-4FBE-9809-A4BE1F423CB1}" dt="2022-11-11T06:13:18.720" v="1"/>
          <ac:picMkLst>
            <pc:docMk/>
            <pc:sldMk cId="454763615" sldId="259"/>
            <ac:picMk id="2" creationId="{EA70BE0A-78D7-F6F0-40A0-D4B2BC16976D}"/>
          </ac:picMkLst>
        </pc:picChg>
      </pc:sldChg>
      <pc:sldChg chg="addSp delSp modSp">
        <pc:chgData name="Leonie Smith" userId="fed1330f33f5650e" providerId="LiveId" clId="{9FD35A0C-E6E7-4FBE-9809-A4BE1F423CB1}" dt="2022-11-11T06:17:28.933" v="5"/>
        <pc:sldMkLst>
          <pc:docMk/>
          <pc:sldMk cId="2346136586" sldId="260"/>
        </pc:sldMkLst>
        <pc:picChg chg="add del mod">
          <ac:chgData name="Leonie Smith" userId="fed1330f33f5650e" providerId="LiveId" clId="{9FD35A0C-E6E7-4FBE-9809-A4BE1F423CB1}" dt="2022-11-11T06:16:08.540" v="3"/>
          <ac:picMkLst>
            <pc:docMk/>
            <pc:sldMk cId="2346136586" sldId="260"/>
            <ac:picMk id="2" creationId="{DBCBD42F-0D92-85CF-E8F3-4CB90AFD5EA0}"/>
          </ac:picMkLst>
        </pc:picChg>
        <pc:picChg chg="add del mod">
          <ac:chgData name="Leonie Smith" userId="fed1330f33f5650e" providerId="LiveId" clId="{9FD35A0C-E6E7-4FBE-9809-A4BE1F423CB1}" dt="2022-11-11T06:16:50.802" v="4"/>
          <ac:picMkLst>
            <pc:docMk/>
            <pc:sldMk cId="2346136586" sldId="260"/>
            <ac:picMk id="5" creationId="{B2A5C29A-DB09-69D3-6EEC-FFD63947B4A0}"/>
          </ac:picMkLst>
        </pc:picChg>
        <pc:picChg chg="add del mod">
          <ac:chgData name="Leonie Smith" userId="fed1330f33f5650e" providerId="LiveId" clId="{9FD35A0C-E6E7-4FBE-9809-A4BE1F423CB1}" dt="2022-11-11T06:17:28.933" v="5"/>
          <ac:picMkLst>
            <pc:docMk/>
            <pc:sldMk cId="2346136586" sldId="260"/>
            <ac:picMk id="6" creationId="{99A4B7DF-1D1A-3842-4BBF-F5858B8E92B2}"/>
          </ac:picMkLst>
        </pc:picChg>
        <pc:picChg chg="add mod">
          <ac:chgData name="Leonie Smith" userId="fed1330f33f5650e" providerId="LiveId" clId="{9FD35A0C-E6E7-4FBE-9809-A4BE1F423CB1}" dt="2022-11-11T06:17:28.933" v="5"/>
          <ac:picMkLst>
            <pc:docMk/>
            <pc:sldMk cId="2346136586" sldId="260"/>
            <ac:picMk id="7" creationId="{E10A3E70-9068-B679-E43B-FB54951DBE57}"/>
          </ac:picMkLst>
        </pc:picChg>
      </pc:sldChg>
      <pc:sldChg chg="addSp delSp modSp">
        <pc:chgData name="Leonie Smith" userId="fed1330f33f5650e" providerId="LiveId" clId="{9FD35A0C-E6E7-4FBE-9809-A4BE1F423CB1}" dt="2022-11-11T06:21:06.508" v="8"/>
        <pc:sldMkLst>
          <pc:docMk/>
          <pc:sldMk cId="4037329247" sldId="261"/>
        </pc:sldMkLst>
        <pc:picChg chg="add del mod">
          <ac:chgData name="Leonie Smith" userId="fed1330f33f5650e" providerId="LiveId" clId="{9FD35A0C-E6E7-4FBE-9809-A4BE1F423CB1}" dt="2022-11-11T06:20:41.890" v="7"/>
          <ac:picMkLst>
            <pc:docMk/>
            <pc:sldMk cId="4037329247" sldId="261"/>
            <ac:picMk id="2" creationId="{3CCF9D9F-0D0E-48FF-2E9B-EBC7D8B86C49}"/>
          </ac:picMkLst>
        </pc:picChg>
        <pc:picChg chg="add del mod">
          <ac:chgData name="Leonie Smith" userId="fed1330f33f5650e" providerId="LiveId" clId="{9FD35A0C-E6E7-4FBE-9809-A4BE1F423CB1}" dt="2022-11-11T06:21:06.508" v="8"/>
          <ac:picMkLst>
            <pc:docMk/>
            <pc:sldMk cId="4037329247" sldId="261"/>
            <ac:picMk id="5" creationId="{C3F6D868-FA4C-0344-64B2-CA14C6BE5D5C}"/>
          </ac:picMkLst>
        </pc:picChg>
        <pc:picChg chg="add mod">
          <ac:chgData name="Leonie Smith" userId="fed1330f33f5650e" providerId="LiveId" clId="{9FD35A0C-E6E7-4FBE-9809-A4BE1F423CB1}" dt="2022-11-11T06:21:06.508" v="8"/>
          <ac:picMkLst>
            <pc:docMk/>
            <pc:sldMk cId="4037329247" sldId="261"/>
            <ac:picMk id="6" creationId="{90EFDDC0-3C86-2AFE-48BD-E9C42FB3BA9A}"/>
          </ac:picMkLst>
        </pc:picChg>
      </pc:sldChg>
      <pc:sldChg chg="addSp delSp modSp">
        <pc:chgData name="Leonie Smith" userId="fed1330f33f5650e" providerId="LiveId" clId="{9FD35A0C-E6E7-4FBE-9809-A4BE1F423CB1}" dt="2022-11-11T06:24:29.920" v="13"/>
        <pc:sldMkLst>
          <pc:docMk/>
          <pc:sldMk cId="1909638311" sldId="262"/>
        </pc:sldMkLst>
        <pc:picChg chg="add del mod">
          <ac:chgData name="Leonie Smith" userId="fed1330f33f5650e" providerId="LiveId" clId="{9FD35A0C-E6E7-4FBE-9809-A4BE1F423CB1}" dt="2022-11-11T06:22:59.175" v="10"/>
          <ac:picMkLst>
            <pc:docMk/>
            <pc:sldMk cId="1909638311" sldId="262"/>
            <ac:picMk id="2" creationId="{C4FE10DC-2237-1F57-AB6F-3E696543930F}"/>
          </ac:picMkLst>
        </pc:picChg>
        <pc:picChg chg="add del mod">
          <ac:chgData name="Leonie Smith" userId="fed1330f33f5650e" providerId="LiveId" clId="{9FD35A0C-E6E7-4FBE-9809-A4BE1F423CB1}" dt="2022-11-11T06:23:20.697" v="11"/>
          <ac:picMkLst>
            <pc:docMk/>
            <pc:sldMk cId="1909638311" sldId="262"/>
            <ac:picMk id="5" creationId="{C39CA1DD-E4EE-93AB-0CDE-30912E090B6C}"/>
          </ac:picMkLst>
        </pc:picChg>
        <pc:picChg chg="add del mod">
          <ac:chgData name="Leonie Smith" userId="fed1330f33f5650e" providerId="LiveId" clId="{9FD35A0C-E6E7-4FBE-9809-A4BE1F423CB1}" dt="2022-11-11T06:24:11.320" v="12"/>
          <ac:picMkLst>
            <pc:docMk/>
            <pc:sldMk cId="1909638311" sldId="262"/>
            <ac:picMk id="6" creationId="{98C369A2-09C9-7F70-6EB9-B09D05059F47}"/>
          </ac:picMkLst>
        </pc:picChg>
        <pc:picChg chg="add del mod">
          <ac:chgData name="Leonie Smith" userId="fed1330f33f5650e" providerId="LiveId" clId="{9FD35A0C-E6E7-4FBE-9809-A4BE1F423CB1}" dt="2022-11-11T06:24:29.920" v="13"/>
          <ac:picMkLst>
            <pc:docMk/>
            <pc:sldMk cId="1909638311" sldId="262"/>
            <ac:picMk id="7" creationId="{5BF4AD77-4ABF-DA85-E078-5E7D1FAC79D2}"/>
          </ac:picMkLst>
        </pc:picChg>
        <pc:picChg chg="add mod">
          <ac:chgData name="Leonie Smith" userId="fed1330f33f5650e" providerId="LiveId" clId="{9FD35A0C-E6E7-4FBE-9809-A4BE1F423CB1}" dt="2022-11-11T06:24:29.920" v="13"/>
          <ac:picMkLst>
            <pc:docMk/>
            <pc:sldMk cId="1909638311" sldId="262"/>
            <ac:picMk id="8" creationId="{727A9E17-460C-9B1A-5C05-DD3AA7AD56CE}"/>
          </ac:picMkLst>
        </pc:picChg>
      </pc:sldChg>
      <pc:sldChg chg="addSp modSp">
        <pc:chgData name="Leonie Smith" userId="fed1330f33f5650e" providerId="LiveId" clId="{9FD35A0C-E6E7-4FBE-9809-A4BE1F423CB1}" dt="2022-11-11T06:25:36.214" v="14"/>
        <pc:sldMkLst>
          <pc:docMk/>
          <pc:sldMk cId="641208035" sldId="263"/>
        </pc:sldMkLst>
        <pc:picChg chg="add mod">
          <ac:chgData name="Leonie Smith" userId="fed1330f33f5650e" providerId="LiveId" clId="{9FD35A0C-E6E7-4FBE-9809-A4BE1F423CB1}" dt="2022-11-11T06:25:36.214" v="14"/>
          <ac:picMkLst>
            <pc:docMk/>
            <pc:sldMk cId="641208035" sldId="263"/>
            <ac:picMk id="2" creationId="{1B9DEEE5-0058-4F1A-7314-FE4AE285907B}"/>
          </ac:picMkLst>
        </pc:picChg>
      </pc:sldChg>
      <pc:sldChg chg="addSp delSp modSp">
        <pc:chgData name="Leonie Smith" userId="fed1330f33f5650e" providerId="LiveId" clId="{9FD35A0C-E6E7-4FBE-9809-A4BE1F423CB1}" dt="2022-11-11T06:32:46.465" v="20"/>
        <pc:sldMkLst>
          <pc:docMk/>
          <pc:sldMk cId="4044745628" sldId="264"/>
        </pc:sldMkLst>
        <pc:picChg chg="add del mod">
          <ac:chgData name="Leonie Smith" userId="fed1330f33f5650e" providerId="LiveId" clId="{9FD35A0C-E6E7-4FBE-9809-A4BE1F423CB1}" dt="2022-11-11T06:30:38.590" v="16"/>
          <ac:picMkLst>
            <pc:docMk/>
            <pc:sldMk cId="4044745628" sldId="264"/>
            <ac:picMk id="2" creationId="{C230BC2B-B15F-64FD-E3B2-4CBF542B4620}"/>
          </ac:picMkLst>
        </pc:picChg>
        <pc:picChg chg="add del mod">
          <ac:chgData name="Leonie Smith" userId="fed1330f33f5650e" providerId="LiveId" clId="{9FD35A0C-E6E7-4FBE-9809-A4BE1F423CB1}" dt="2022-11-11T06:31:05.614" v="17"/>
          <ac:picMkLst>
            <pc:docMk/>
            <pc:sldMk cId="4044745628" sldId="264"/>
            <ac:picMk id="5" creationId="{EFAC10D2-133D-32F6-2ADC-CBE2A3218450}"/>
          </ac:picMkLst>
        </pc:picChg>
        <pc:picChg chg="add del mod">
          <ac:chgData name="Leonie Smith" userId="fed1330f33f5650e" providerId="LiveId" clId="{9FD35A0C-E6E7-4FBE-9809-A4BE1F423CB1}" dt="2022-11-11T06:31:59.160" v="18"/>
          <ac:picMkLst>
            <pc:docMk/>
            <pc:sldMk cId="4044745628" sldId="264"/>
            <ac:picMk id="6" creationId="{94583B62-9916-84B4-70C6-C9F915F28989}"/>
          </ac:picMkLst>
        </pc:picChg>
        <pc:picChg chg="add del mod">
          <ac:chgData name="Leonie Smith" userId="fed1330f33f5650e" providerId="LiveId" clId="{9FD35A0C-E6E7-4FBE-9809-A4BE1F423CB1}" dt="2022-11-11T06:32:22.195" v="19"/>
          <ac:picMkLst>
            <pc:docMk/>
            <pc:sldMk cId="4044745628" sldId="264"/>
            <ac:picMk id="7" creationId="{52B1EE4D-91DE-8948-0577-6833D29642C0}"/>
          </ac:picMkLst>
        </pc:picChg>
        <pc:picChg chg="add del mod">
          <ac:chgData name="Leonie Smith" userId="fed1330f33f5650e" providerId="LiveId" clId="{9FD35A0C-E6E7-4FBE-9809-A4BE1F423CB1}" dt="2022-11-11T06:32:46.465" v="20"/>
          <ac:picMkLst>
            <pc:docMk/>
            <pc:sldMk cId="4044745628" sldId="264"/>
            <ac:picMk id="8" creationId="{ECB380B3-28FF-C6BB-68FF-065329AC938C}"/>
          </ac:picMkLst>
        </pc:picChg>
        <pc:picChg chg="add mod">
          <ac:chgData name="Leonie Smith" userId="fed1330f33f5650e" providerId="LiveId" clId="{9FD35A0C-E6E7-4FBE-9809-A4BE1F423CB1}" dt="2022-11-11T06:32:46.465" v="20"/>
          <ac:picMkLst>
            <pc:docMk/>
            <pc:sldMk cId="4044745628" sldId="264"/>
            <ac:picMk id="9" creationId="{484132F7-DE8C-5DF6-5BA9-65C5237596AA}"/>
          </ac:picMkLst>
        </pc:picChg>
      </pc:sldChg>
      <pc:sldChg chg="addSp delSp modSp">
        <pc:chgData name="Leonie Smith" userId="fed1330f33f5650e" providerId="LiveId" clId="{9FD35A0C-E6E7-4FBE-9809-A4BE1F423CB1}" dt="2022-11-11T06:35:48.717" v="23"/>
        <pc:sldMkLst>
          <pc:docMk/>
          <pc:sldMk cId="3575870363" sldId="266"/>
        </pc:sldMkLst>
        <pc:picChg chg="add del mod">
          <ac:chgData name="Leonie Smith" userId="fed1330f33f5650e" providerId="LiveId" clId="{9FD35A0C-E6E7-4FBE-9809-A4BE1F423CB1}" dt="2022-11-11T06:34:54.265" v="22"/>
          <ac:picMkLst>
            <pc:docMk/>
            <pc:sldMk cId="3575870363" sldId="266"/>
            <ac:picMk id="2" creationId="{05AE0367-0A8F-546E-7F0D-5FF7004742A7}"/>
          </ac:picMkLst>
        </pc:picChg>
        <pc:picChg chg="add del mod">
          <ac:chgData name="Leonie Smith" userId="fed1330f33f5650e" providerId="LiveId" clId="{9FD35A0C-E6E7-4FBE-9809-A4BE1F423CB1}" dt="2022-11-11T06:35:48.717" v="23"/>
          <ac:picMkLst>
            <pc:docMk/>
            <pc:sldMk cId="3575870363" sldId="266"/>
            <ac:picMk id="5" creationId="{FF21B507-8AFB-4BD4-7B78-49583673E0EB}"/>
          </ac:picMkLst>
        </pc:picChg>
        <pc:picChg chg="add mod">
          <ac:chgData name="Leonie Smith" userId="fed1330f33f5650e" providerId="LiveId" clId="{9FD35A0C-E6E7-4FBE-9809-A4BE1F423CB1}" dt="2022-11-11T06:35:48.717" v="23"/>
          <ac:picMkLst>
            <pc:docMk/>
            <pc:sldMk cId="3575870363" sldId="266"/>
            <ac:picMk id="6" creationId="{16B2594D-4A81-4B90-8EBF-E7A202CB7C37}"/>
          </ac:picMkLst>
        </pc:picChg>
      </pc:sldChg>
      <pc:sldChg chg="addSp delSp modSp">
        <pc:chgData name="Leonie Smith" userId="fed1330f33f5650e" providerId="LiveId" clId="{9FD35A0C-E6E7-4FBE-9809-A4BE1F423CB1}" dt="2022-11-11T06:56:08.401" v="32"/>
        <pc:sldMkLst>
          <pc:docMk/>
          <pc:sldMk cId="4017137865" sldId="267"/>
        </pc:sldMkLst>
        <pc:picChg chg="add del mod">
          <ac:chgData name="Leonie Smith" userId="fed1330f33f5650e" providerId="LiveId" clId="{9FD35A0C-E6E7-4FBE-9809-A4BE1F423CB1}" dt="2022-11-11T06:37:54.975" v="25"/>
          <ac:picMkLst>
            <pc:docMk/>
            <pc:sldMk cId="4017137865" sldId="267"/>
            <ac:picMk id="2" creationId="{FC076869-B993-EF0B-8A95-62A69FA23559}"/>
          </ac:picMkLst>
        </pc:picChg>
        <pc:picChg chg="add del mod">
          <ac:chgData name="Leonie Smith" userId="fed1330f33f5650e" providerId="LiveId" clId="{9FD35A0C-E6E7-4FBE-9809-A4BE1F423CB1}" dt="2022-11-11T06:38:27.797" v="26"/>
          <ac:picMkLst>
            <pc:docMk/>
            <pc:sldMk cId="4017137865" sldId="267"/>
            <ac:picMk id="5" creationId="{DFCB67B1-0620-11F6-1A48-5FCFDEBC8415}"/>
          </ac:picMkLst>
        </pc:picChg>
        <pc:picChg chg="add del mod">
          <ac:chgData name="Leonie Smith" userId="fed1330f33f5650e" providerId="LiveId" clId="{9FD35A0C-E6E7-4FBE-9809-A4BE1F423CB1}" dt="2022-11-11T06:53:26.622" v="27"/>
          <ac:picMkLst>
            <pc:docMk/>
            <pc:sldMk cId="4017137865" sldId="267"/>
            <ac:picMk id="6" creationId="{1CC679C3-EE65-A6EC-BDF4-C83D891743B8}"/>
          </ac:picMkLst>
        </pc:picChg>
        <pc:picChg chg="add del mod">
          <ac:chgData name="Leonie Smith" userId="fed1330f33f5650e" providerId="LiveId" clId="{9FD35A0C-E6E7-4FBE-9809-A4BE1F423CB1}" dt="2022-11-11T06:53:45.433" v="28"/>
          <ac:picMkLst>
            <pc:docMk/>
            <pc:sldMk cId="4017137865" sldId="267"/>
            <ac:picMk id="7" creationId="{3D0E0408-56BD-4D33-8FBA-24E671E30D2A}"/>
          </ac:picMkLst>
        </pc:picChg>
        <pc:picChg chg="add del mod">
          <ac:chgData name="Leonie Smith" userId="fed1330f33f5650e" providerId="LiveId" clId="{9FD35A0C-E6E7-4FBE-9809-A4BE1F423CB1}" dt="2022-11-11T06:54:23.333" v="29"/>
          <ac:picMkLst>
            <pc:docMk/>
            <pc:sldMk cId="4017137865" sldId="267"/>
            <ac:picMk id="8" creationId="{DF0E9BF0-0CBF-4151-A4DC-6AE4FEE00129}"/>
          </ac:picMkLst>
        </pc:picChg>
        <pc:picChg chg="add del mod">
          <ac:chgData name="Leonie Smith" userId="fed1330f33f5650e" providerId="LiveId" clId="{9FD35A0C-E6E7-4FBE-9809-A4BE1F423CB1}" dt="2022-11-11T06:55:30.282" v="30"/>
          <ac:picMkLst>
            <pc:docMk/>
            <pc:sldMk cId="4017137865" sldId="267"/>
            <ac:picMk id="9" creationId="{33861D39-D957-88F5-B632-48F1D8E3B9DF}"/>
          </ac:picMkLst>
        </pc:picChg>
        <pc:picChg chg="add del mod">
          <ac:chgData name="Leonie Smith" userId="fed1330f33f5650e" providerId="LiveId" clId="{9FD35A0C-E6E7-4FBE-9809-A4BE1F423CB1}" dt="2022-11-11T06:55:39.434" v="31"/>
          <ac:picMkLst>
            <pc:docMk/>
            <pc:sldMk cId="4017137865" sldId="267"/>
            <ac:picMk id="10" creationId="{70E13336-14BD-B6A1-74A0-D7B7794DEC96}"/>
          </ac:picMkLst>
        </pc:picChg>
        <pc:picChg chg="add del mod">
          <ac:chgData name="Leonie Smith" userId="fed1330f33f5650e" providerId="LiveId" clId="{9FD35A0C-E6E7-4FBE-9809-A4BE1F423CB1}" dt="2022-11-11T06:56:08.401" v="32"/>
          <ac:picMkLst>
            <pc:docMk/>
            <pc:sldMk cId="4017137865" sldId="267"/>
            <ac:picMk id="11" creationId="{1BB41FB3-A767-688F-5A7D-F02EB4464968}"/>
          </ac:picMkLst>
        </pc:picChg>
        <pc:picChg chg="add mod">
          <ac:chgData name="Leonie Smith" userId="fed1330f33f5650e" providerId="LiveId" clId="{9FD35A0C-E6E7-4FBE-9809-A4BE1F423CB1}" dt="2022-11-11T06:56:08.401" v="32"/>
          <ac:picMkLst>
            <pc:docMk/>
            <pc:sldMk cId="4017137865" sldId="267"/>
            <ac:picMk id="12" creationId="{218D5F1D-5305-0289-C1A6-6061340EA12B}"/>
          </ac:picMkLst>
        </pc:picChg>
      </pc:sldChg>
      <pc:sldChg chg="addSp delSp modSp">
        <pc:chgData name="Leonie Smith" userId="fed1330f33f5650e" providerId="LiveId" clId="{9FD35A0C-E6E7-4FBE-9809-A4BE1F423CB1}" dt="2022-11-11T06:59:01.862" v="37"/>
        <pc:sldMkLst>
          <pc:docMk/>
          <pc:sldMk cId="3137811553" sldId="268"/>
        </pc:sldMkLst>
        <pc:picChg chg="add del mod">
          <ac:chgData name="Leonie Smith" userId="fed1330f33f5650e" providerId="LiveId" clId="{9FD35A0C-E6E7-4FBE-9809-A4BE1F423CB1}" dt="2022-11-11T06:58:08.108" v="34"/>
          <ac:picMkLst>
            <pc:docMk/>
            <pc:sldMk cId="3137811553" sldId="268"/>
            <ac:picMk id="2" creationId="{DE1CB9E9-4599-55F4-BFD1-F7DC5755AF66}"/>
          </ac:picMkLst>
        </pc:picChg>
        <pc:picChg chg="add del mod">
          <ac:chgData name="Leonie Smith" userId="fed1330f33f5650e" providerId="LiveId" clId="{9FD35A0C-E6E7-4FBE-9809-A4BE1F423CB1}" dt="2022-11-11T06:58:19.725" v="35"/>
          <ac:picMkLst>
            <pc:docMk/>
            <pc:sldMk cId="3137811553" sldId="268"/>
            <ac:picMk id="5" creationId="{314E3723-3ED1-E717-ECE3-DC75AE723D4A}"/>
          </ac:picMkLst>
        </pc:picChg>
        <pc:picChg chg="add del mod">
          <ac:chgData name="Leonie Smith" userId="fed1330f33f5650e" providerId="LiveId" clId="{9FD35A0C-E6E7-4FBE-9809-A4BE1F423CB1}" dt="2022-11-11T06:58:27.645" v="36"/>
          <ac:picMkLst>
            <pc:docMk/>
            <pc:sldMk cId="3137811553" sldId="268"/>
            <ac:picMk id="6" creationId="{9A42BFC0-65C3-5D74-13CC-95750477AEAB}"/>
          </ac:picMkLst>
        </pc:picChg>
        <pc:picChg chg="add del mod">
          <ac:chgData name="Leonie Smith" userId="fed1330f33f5650e" providerId="LiveId" clId="{9FD35A0C-E6E7-4FBE-9809-A4BE1F423CB1}" dt="2022-11-11T06:59:01.862" v="37"/>
          <ac:picMkLst>
            <pc:docMk/>
            <pc:sldMk cId="3137811553" sldId="268"/>
            <ac:picMk id="7" creationId="{0521A377-7CD7-606A-C0C2-763C051E7B8D}"/>
          </ac:picMkLst>
        </pc:picChg>
        <pc:picChg chg="add mod">
          <ac:chgData name="Leonie Smith" userId="fed1330f33f5650e" providerId="LiveId" clId="{9FD35A0C-E6E7-4FBE-9809-A4BE1F423CB1}" dt="2022-11-11T06:59:01.862" v="37"/>
          <ac:picMkLst>
            <pc:docMk/>
            <pc:sldMk cId="3137811553" sldId="268"/>
            <ac:picMk id="8" creationId="{23E26179-9489-C377-E172-57798D6FABB7}"/>
          </ac:picMkLst>
        </pc:picChg>
      </pc:sldChg>
      <pc:sldChg chg="addSp modSp">
        <pc:chgData name="Leonie Smith" userId="fed1330f33f5650e" providerId="LiveId" clId="{9FD35A0C-E6E7-4FBE-9809-A4BE1F423CB1}" dt="2022-11-21T11:07:37.775" v="46"/>
        <pc:sldMkLst>
          <pc:docMk/>
          <pc:sldMk cId="4120481681" sldId="270"/>
        </pc:sldMkLst>
        <pc:spChg chg="add mod">
          <ac:chgData name="Leonie Smith" userId="fed1330f33f5650e" providerId="LiveId" clId="{9FD35A0C-E6E7-4FBE-9809-A4BE1F423CB1}" dt="2022-11-21T11:07:37.775" v="46"/>
          <ac:spMkLst>
            <pc:docMk/>
            <pc:sldMk cId="4120481681" sldId="270"/>
            <ac:spMk id="3" creationId="{BD3FD6A0-EA61-21FB-1445-EABC697B17F7}"/>
          </ac:spMkLst>
        </pc:spChg>
      </pc:sldChg>
      <pc:sldChg chg="addSp modSp mod">
        <pc:chgData name="Leonie Smith" userId="fed1330f33f5650e" providerId="LiveId" clId="{9FD35A0C-E6E7-4FBE-9809-A4BE1F423CB1}" dt="2022-11-21T11:08:44.403" v="58" actId="20577"/>
        <pc:sldMkLst>
          <pc:docMk/>
          <pc:sldMk cId="939110669" sldId="271"/>
        </pc:sldMkLst>
        <pc:spChg chg="add mod">
          <ac:chgData name="Leonie Smith" userId="fed1330f33f5650e" providerId="LiveId" clId="{9FD35A0C-E6E7-4FBE-9809-A4BE1F423CB1}" dt="2022-11-21T11:08:44.403" v="58" actId="20577"/>
          <ac:spMkLst>
            <pc:docMk/>
            <pc:sldMk cId="939110669" sldId="271"/>
            <ac:spMk id="2" creationId="{75283CE5-9FED-6388-4804-E3EF2CC623B9}"/>
          </ac:spMkLst>
        </pc:spChg>
      </pc:sldChg>
      <pc:sldChg chg="addSp modSp mod">
        <pc:chgData name="Leonie Smith" userId="fed1330f33f5650e" providerId="LiveId" clId="{9FD35A0C-E6E7-4FBE-9809-A4BE1F423CB1}" dt="2022-11-21T11:08:50.555" v="60" actId="20577"/>
        <pc:sldMkLst>
          <pc:docMk/>
          <pc:sldMk cId="4024569785" sldId="272"/>
        </pc:sldMkLst>
        <pc:spChg chg="add mod">
          <ac:chgData name="Leonie Smith" userId="fed1330f33f5650e" providerId="LiveId" clId="{9FD35A0C-E6E7-4FBE-9809-A4BE1F423CB1}" dt="2022-11-21T11:08:50.555" v="60" actId="20577"/>
          <ac:spMkLst>
            <pc:docMk/>
            <pc:sldMk cId="4024569785" sldId="272"/>
            <ac:spMk id="2" creationId="{5CC52543-0A66-E4A0-C677-2F769E840404}"/>
          </ac:spMkLst>
        </pc:spChg>
      </pc:sldChg>
      <pc:sldChg chg="addSp modSp mod">
        <pc:chgData name="Leonie Smith" userId="fed1330f33f5650e" providerId="LiveId" clId="{9FD35A0C-E6E7-4FBE-9809-A4BE1F423CB1}" dt="2022-11-21T11:08:57.333" v="62" actId="20577"/>
        <pc:sldMkLst>
          <pc:docMk/>
          <pc:sldMk cId="487179600" sldId="273"/>
        </pc:sldMkLst>
        <pc:spChg chg="add mod">
          <ac:chgData name="Leonie Smith" userId="fed1330f33f5650e" providerId="LiveId" clId="{9FD35A0C-E6E7-4FBE-9809-A4BE1F423CB1}" dt="2022-11-21T11:08:57.333" v="62" actId="20577"/>
          <ac:spMkLst>
            <pc:docMk/>
            <pc:sldMk cId="487179600" sldId="273"/>
            <ac:spMk id="2" creationId="{2B3CE288-D5A2-8B69-4D25-46BDFB39ABB3}"/>
          </ac:spMkLst>
        </pc:spChg>
      </pc:sldChg>
      <pc:sldChg chg="addSp modSp mod">
        <pc:chgData name="Leonie Smith" userId="fed1330f33f5650e" providerId="LiveId" clId="{9FD35A0C-E6E7-4FBE-9809-A4BE1F423CB1}" dt="2022-11-21T11:09:04.445" v="64" actId="20577"/>
        <pc:sldMkLst>
          <pc:docMk/>
          <pc:sldMk cId="2168401200" sldId="274"/>
        </pc:sldMkLst>
        <pc:spChg chg="add mod">
          <ac:chgData name="Leonie Smith" userId="fed1330f33f5650e" providerId="LiveId" clId="{9FD35A0C-E6E7-4FBE-9809-A4BE1F423CB1}" dt="2022-11-21T11:09:04.445" v="64" actId="20577"/>
          <ac:spMkLst>
            <pc:docMk/>
            <pc:sldMk cId="2168401200" sldId="274"/>
            <ac:spMk id="2" creationId="{640C13CD-92BB-7538-57EF-228477B08FB2}"/>
          </ac:spMkLst>
        </pc:spChg>
      </pc:sldChg>
      <pc:sldChg chg="addSp modSp mod">
        <pc:chgData name="Leonie Smith" userId="fed1330f33f5650e" providerId="LiveId" clId="{9FD35A0C-E6E7-4FBE-9809-A4BE1F423CB1}" dt="2022-11-21T11:09:20.328" v="70" actId="1076"/>
        <pc:sldMkLst>
          <pc:docMk/>
          <pc:sldMk cId="2390376940" sldId="276"/>
        </pc:sldMkLst>
        <pc:spChg chg="add mod">
          <ac:chgData name="Leonie Smith" userId="fed1330f33f5650e" providerId="LiveId" clId="{9FD35A0C-E6E7-4FBE-9809-A4BE1F423CB1}" dt="2022-11-21T11:09:20.328" v="70" actId="1076"/>
          <ac:spMkLst>
            <pc:docMk/>
            <pc:sldMk cId="2390376940" sldId="276"/>
            <ac:spMk id="2" creationId="{191645FB-1E30-B9C2-0445-D014854183A9}"/>
          </ac:spMkLst>
        </pc:spChg>
      </pc:sldChg>
      <pc:sldChg chg="addSp modSp mod">
        <pc:chgData name="Leonie Smith" userId="fed1330f33f5650e" providerId="LiveId" clId="{9FD35A0C-E6E7-4FBE-9809-A4BE1F423CB1}" dt="2022-11-21T11:09:33.046" v="75" actId="20577"/>
        <pc:sldMkLst>
          <pc:docMk/>
          <pc:sldMk cId="4265919077" sldId="277"/>
        </pc:sldMkLst>
        <pc:spChg chg="add mod">
          <ac:chgData name="Leonie Smith" userId="fed1330f33f5650e" providerId="LiveId" clId="{9FD35A0C-E6E7-4FBE-9809-A4BE1F423CB1}" dt="2022-11-21T11:09:33.046" v="75" actId="20577"/>
          <ac:spMkLst>
            <pc:docMk/>
            <pc:sldMk cId="4265919077" sldId="277"/>
            <ac:spMk id="2" creationId="{14127F4F-AECB-A228-A727-229686D4ECDE}"/>
          </ac:spMkLst>
        </pc:spChg>
      </pc:sldChg>
      <pc:sldChg chg="addSp modSp mod">
        <pc:chgData name="Leonie Smith" userId="fed1330f33f5650e" providerId="LiveId" clId="{9FD35A0C-E6E7-4FBE-9809-A4BE1F423CB1}" dt="2022-11-21T11:09:43.782" v="80" actId="20577"/>
        <pc:sldMkLst>
          <pc:docMk/>
          <pc:sldMk cId="210266664" sldId="278"/>
        </pc:sldMkLst>
        <pc:spChg chg="add mod">
          <ac:chgData name="Leonie Smith" userId="fed1330f33f5650e" providerId="LiveId" clId="{9FD35A0C-E6E7-4FBE-9809-A4BE1F423CB1}" dt="2022-11-21T11:09:43.782" v="80" actId="20577"/>
          <ac:spMkLst>
            <pc:docMk/>
            <pc:sldMk cId="210266664" sldId="278"/>
            <ac:spMk id="2" creationId="{93D33D95-3E33-8460-F0F5-5CAE99442018}"/>
          </ac:spMkLst>
        </pc:spChg>
      </pc:sldChg>
      <pc:sldChg chg="addSp modSp mod">
        <pc:chgData name="Leonie Smith" userId="fed1330f33f5650e" providerId="LiveId" clId="{9FD35A0C-E6E7-4FBE-9809-A4BE1F423CB1}" dt="2022-11-21T11:09:54.936" v="85" actId="20577"/>
        <pc:sldMkLst>
          <pc:docMk/>
          <pc:sldMk cId="888433145" sldId="279"/>
        </pc:sldMkLst>
        <pc:spChg chg="add mod">
          <ac:chgData name="Leonie Smith" userId="fed1330f33f5650e" providerId="LiveId" clId="{9FD35A0C-E6E7-4FBE-9809-A4BE1F423CB1}" dt="2022-11-21T11:09:54.936" v="85" actId="20577"/>
          <ac:spMkLst>
            <pc:docMk/>
            <pc:sldMk cId="888433145" sldId="279"/>
            <ac:spMk id="3" creationId="{37C39DDF-0288-876A-3C43-2E99998621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36 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36-5</a:t>
            </a:r>
          </a:p>
        </p:txBody>
      </p:sp>
      <p:pic>
        <p:nvPicPr>
          <p:cNvPr id="7" name="Audio 6">
            <a:hlinkClick r:id="" action="ppaction://media"/>
            <a:extLst>
              <a:ext uri="{FF2B5EF4-FFF2-40B4-BE49-F238E27FC236}">
                <a16:creationId xmlns:a16="http://schemas.microsoft.com/office/drawing/2014/main" id="{08E1D703-A3DA-525D-4738-5A232D5E4B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7769D5B-61DF-C3A5-FE7D-FB72A9903D48}"/>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2"/>
    </mc:Choice>
    <mc:Fallback xmlns="">
      <p:transition spd="slow" advTm="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85F6D-5201-FC0C-92FF-DFBA03F93496}"/>
              </a:ext>
            </a:extLst>
          </p:cNvPr>
          <p:cNvPicPr>
            <a:picLocks noChangeAspect="1"/>
          </p:cNvPicPr>
          <p:nvPr/>
        </p:nvPicPr>
        <p:blipFill>
          <a:blip r:embed="rId2"/>
          <a:stretch>
            <a:fillRect/>
          </a:stretch>
        </p:blipFill>
        <p:spPr>
          <a:xfrm>
            <a:off x="-243550" y="0"/>
            <a:ext cx="12435550" cy="6858000"/>
          </a:xfrm>
          <a:prstGeom prst="rect">
            <a:avLst/>
          </a:prstGeom>
        </p:spPr>
      </p:pic>
      <p:sp>
        <p:nvSpPr>
          <p:cNvPr id="2" name="TextBox 1">
            <a:extLst>
              <a:ext uri="{FF2B5EF4-FFF2-40B4-BE49-F238E27FC236}">
                <a16:creationId xmlns:a16="http://schemas.microsoft.com/office/drawing/2014/main" id="{2B3CE288-D5A2-8B69-4D25-46BDFB39ABB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མཚན་མོ་ཐུན་བཞི་པ་ཙམ་ལ་ཁོང་མཚོའི་སྟེང་ལ་ཞབས་ཀྱིས་འཆག་སྟེ་ཁོ་ཚོའི་རྩར་ཕེབས།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25During the fourth watch of the night (shortly before dawn), Jesus went out to them, walking on the sea.</a:t>
            </a:r>
            <a:endParaRPr lang="en-IN" dirty="0"/>
          </a:p>
        </p:txBody>
      </p:sp>
      <p:pic>
        <p:nvPicPr>
          <p:cNvPr id="15" name="Audio 14">
            <a:hlinkClick r:id="" action="ppaction://media"/>
            <a:extLst>
              <a:ext uri="{FF2B5EF4-FFF2-40B4-BE49-F238E27FC236}">
                <a16:creationId xmlns:a16="http://schemas.microsoft.com/office/drawing/2014/main" id="{1B1F20C9-F4D3-BDB2-4B0B-099B06508C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927"/>
    </mc:Choice>
    <mc:Fallback xmlns="">
      <p:transition spd="slow" advTm="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11FFC-8136-BC9E-87F3-3FA843AE7B8E}"/>
              </a:ext>
            </a:extLst>
          </p:cNvPr>
          <p:cNvPicPr>
            <a:picLocks noChangeAspect="1"/>
          </p:cNvPicPr>
          <p:nvPr/>
        </p:nvPicPr>
        <p:blipFill>
          <a:blip r:embed="rId2"/>
          <a:stretch>
            <a:fillRect/>
          </a:stretch>
        </p:blipFill>
        <p:spPr>
          <a:xfrm>
            <a:off x="0" y="1"/>
            <a:ext cx="12506218" cy="6858000"/>
          </a:xfrm>
          <a:prstGeom prst="rect">
            <a:avLst/>
          </a:prstGeom>
        </p:spPr>
      </p:pic>
      <p:sp>
        <p:nvSpPr>
          <p:cNvPr id="2" name="TextBox 1">
            <a:extLst>
              <a:ext uri="{FF2B5EF4-FFF2-40B4-BE49-F238E27FC236}">
                <a16:creationId xmlns:a16="http://schemas.microsoft.com/office/drawing/2014/main" id="{640C13CD-92BB-7538-57EF-228477B08FB2}"/>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དེ་མཐོང་བས་ཉེ་གནས་རྣམས་འཇིགས་ཤིང་སྐྲག་པར་གྱུར་ནས་“གདོན་འདྲེ་ཞིག་འདུག་”ཅེས་འཇིགས་པས་སྐད་ཤོར་མ་ཐག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ཡེ་ཤུས་ཁོ་ཚོར་“ཁྱེད་ཚོའི་སེམས་བདེ་བར་བྱོས། ང་རང་ཡིན་པས་འཇིགས་མི་དགོས་”ཞེས་གསུངས།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26When the disciples saw Him walking on the sea, they were terrified. “It’s a ghost!” they said, and cried out in fear.</a:t>
            </a:r>
          </a:p>
          <a:p>
            <a:r>
              <a:rPr lang="en-US" sz="4400" dirty="0">
                <a:solidFill>
                  <a:srgbClr val="777A7B"/>
                </a:solidFill>
                <a:latin typeface="Arial" panose="020B0604020202020204" pitchFamily="34" charset="0"/>
              </a:rPr>
              <a:t>27But Jesus spoke up at once: “Take courage! It is I. Do not be afraid.”</a:t>
            </a:r>
            <a:endParaRPr lang="en-IN" sz="4400" dirty="0"/>
          </a:p>
        </p:txBody>
      </p:sp>
      <p:pic>
        <p:nvPicPr>
          <p:cNvPr id="6" name="Audio 5">
            <a:hlinkClick r:id="" action="ppaction://media"/>
            <a:extLst>
              <a:ext uri="{FF2B5EF4-FFF2-40B4-BE49-F238E27FC236}">
                <a16:creationId xmlns:a16="http://schemas.microsoft.com/office/drawing/2014/main" id="{C1C87081-B3F8-2F86-785F-701711EA68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058"/>
    </mc:Choice>
    <mc:Fallback xmlns="">
      <p:transition spd="slow" advTm="1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0369F-8B52-B2C7-44DF-6F4978A9C958}"/>
              </a:ext>
            </a:extLst>
          </p:cNvPr>
          <p:cNvPicPr>
            <a:picLocks noChangeAspect="1"/>
          </p:cNvPicPr>
          <p:nvPr/>
        </p:nvPicPr>
        <p:blipFill>
          <a:blip r:embed="rId2"/>
          <a:stretch>
            <a:fillRect/>
          </a:stretch>
        </p:blipFill>
        <p:spPr>
          <a:xfrm>
            <a:off x="0" y="-6953"/>
            <a:ext cx="12192000" cy="6864953"/>
          </a:xfrm>
          <a:prstGeom prst="rect">
            <a:avLst/>
          </a:prstGeom>
        </p:spPr>
      </p:pic>
      <p:sp>
        <p:nvSpPr>
          <p:cNvPr id="2" name="TextBox 1">
            <a:extLst>
              <a:ext uri="{FF2B5EF4-FFF2-40B4-BE49-F238E27FC236}">
                <a16:creationId xmlns:a16="http://schemas.microsoft.com/office/drawing/2014/main" id="{191645FB-1E30-B9C2-0445-D014854183A9}"/>
              </a:ext>
            </a:extLst>
          </p:cNvPr>
          <p:cNvSpPr txBox="1"/>
          <p:nvPr/>
        </p:nvSpPr>
        <p:spPr>
          <a:xfrm>
            <a:off x="8983316" y="36068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པེ་ཏྲོས་ཁོང་ལ་“གཙོ་བོ་ལགས། ཁྱེད་རང་ཡིན་ན། ང་ལ་ཆུའི་སྟེང་དུ་ཁྱེད་ཀྱི་རྩར་ཡོང་དགོས་པའི་བཀའ་གནང་དང་”ཞེས་ཟེར་བས།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ཁོང་གིས་“ཚུར་ཤོག་”ཅེས་གསུངས་པས་པེ་ཏྲོ་གྲུ་ནས་བབས་ཤིང༌། ཆུའི་སྟེང་ལ་གོམ་པ་བརྒྱབ་སྟེ་ཁོང་གི་རྩར་ཕྱིན།</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28“Lord, if it is You,” Peter replied, “command me to come to You on the water.”</a:t>
            </a:r>
          </a:p>
          <a:p>
            <a:r>
              <a:rPr lang="en-US" sz="4400" dirty="0">
                <a:solidFill>
                  <a:srgbClr val="777A7B"/>
                </a:solidFill>
                <a:latin typeface="Arial" panose="020B0604020202020204" pitchFamily="34" charset="0"/>
              </a:rPr>
              <a:t>29“Come,” said Jesus.</a:t>
            </a:r>
          </a:p>
          <a:p>
            <a:r>
              <a:rPr lang="en-US" sz="4400" dirty="0">
                <a:solidFill>
                  <a:srgbClr val="777A7B"/>
                </a:solidFill>
                <a:latin typeface="Arial" panose="020B0604020202020204" pitchFamily="34" charset="0"/>
              </a:rPr>
              <a:t>Then Peter got down out of the boat, walked on the water, and came toward Jesus.</a:t>
            </a:r>
            <a:endParaRPr lang="en-IN" dirty="0"/>
          </a:p>
        </p:txBody>
      </p:sp>
      <p:pic>
        <p:nvPicPr>
          <p:cNvPr id="7" name="Audio 6">
            <a:hlinkClick r:id="" action="ppaction://media"/>
            <a:extLst>
              <a:ext uri="{FF2B5EF4-FFF2-40B4-BE49-F238E27FC236}">
                <a16:creationId xmlns:a16="http://schemas.microsoft.com/office/drawing/2014/main" id="{A466649A-1B3A-4E25-7A2A-A33E45D81E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882"/>
    </mc:Choice>
    <mc:Fallback xmlns="">
      <p:transition spd="slow" advTm="1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03645-C092-15AF-571E-7F10B8A46EC1}"/>
              </a:ext>
            </a:extLst>
          </p:cNvPr>
          <p:cNvPicPr>
            <a:picLocks noChangeAspect="1"/>
          </p:cNvPicPr>
          <p:nvPr/>
        </p:nvPicPr>
        <p:blipFill>
          <a:blip r:embed="rId2"/>
          <a:stretch>
            <a:fillRect/>
          </a:stretch>
        </p:blipFill>
        <p:spPr>
          <a:xfrm>
            <a:off x="-98961" y="1"/>
            <a:ext cx="12290961" cy="6858000"/>
          </a:xfrm>
          <a:prstGeom prst="rect">
            <a:avLst/>
          </a:prstGeom>
        </p:spPr>
      </p:pic>
      <p:sp>
        <p:nvSpPr>
          <p:cNvPr id="2" name="TextBox 1">
            <a:extLst>
              <a:ext uri="{FF2B5EF4-FFF2-40B4-BE49-F238E27FC236}">
                <a16:creationId xmlns:a16="http://schemas.microsoft.com/office/drawing/2014/main" id="{14127F4F-AECB-A228-A727-229686D4ECD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འོན་ཀྱང་ལྷགས་པ་དྲག་པོ་རྒྱག་པ་མཐོང་བས་འཇིགས་ཏེ་ཆུའི་ནང་ལ་ནུབ་འགྲོ་བའི་ཚེ། ཁོས་སྐད་ཆེན་པོས་“གཙོ་བོ་ལགས། ང་སྐྱོབ་རོགས་གནང་”ཞེས་ཞུས་མ་ཐག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ཡེ་ཤུས་རང་གི་ཕྱག་བརྐྱངས་ཏེ་ཁོ་བཟུང་ཞིང་ཁོ་ལ་“དད་ཆུང་བ་ཁྱོད། ཅིའི་ཕྱིར་ཐེ་ཚོམ་བྱས་”ཞེས་གསུངས།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30But when he saw the strength of the wind, he was afraid, and beginning to sink, cried out, “Lord, save me!”</a:t>
            </a:r>
          </a:p>
          <a:p>
            <a:r>
              <a:rPr lang="en-US" sz="4000" dirty="0">
                <a:solidFill>
                  <a:srgbClr val="777A7B"/>
                </a:solidFill>
                <a:latin typeface="Arial" panose="020B0604020202020204" pitchFamily="34" charset="0"/>
              </a:rPr>
              <a:t>31Immediately Jesus reached out His hand and took hold of Peter. “You of little faith,” He said, “why did you doubt?”</a:t>
            </a:r>
            <a:endParaRPr lang="en-IN" dirty="0"/>
          </a:p>
        </p:txBody>
      </p:sp>
      <p:pic>
        <p:nvPicPr>
          <p:cNvPr id="6" name="Audio 5">
            <a:hlinkClick r:id="" action="ppaction://media"/>
            <a:extLst>
              <a:ext uri="{FF2B5EF4-FFF2-40B4-BE49-F238E27FC236}">
                <a16:creationId xmlns:a16="http://schemas.microsoft.com/office/drawing/2014/main" id="{AFEA69BD-C46B-2867-EBD4-24F41C8A3D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4E032-A3CC-8D29-50A1-E0535A16599C}"/>
              </a:ext>
            </a:extLst>
          </p:cNvPr>
          <p:cNvPicPr>
            <a:picLocks noChangeAspect="1"/>
          </p:cNvPicPr>
          <p:nvPr/>
        </p:nvPicPr>
        <p:blipFill>
          <a:blip r:embed="rId2"/>
          <a:stretch>
            <a:fillRect/>
          </a:stretch>
        </p:blipFill>
        <p:spPr>
          <a:xfrm>
            <a:off x="1" y="-21040"/>
            <a:ext cx="12192000" cy="6879040"/>
          </a:xfrm>
          <a:prstGeom prst="rect">
            <a:avLst/>
          </a:prstGeom>
        </p:spPr>
      </p:pic>
      <p:sp>
        <p:nvSpPr>
          <p:cNvPr id="2" name="TextBox 1">
            <a:extLst>
              <a:ext uri="{FF2B5EF4-FFF2-40B4-BE49-F238E27FC236}">
                <a16:creationId xmlns:a16="http://schemas.microsoft.com/office/drawing/2014/main" id="{93D33D95-3E33-8460-F0F5-5CAE9944201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ཁོང་རྣམས་གྲུའི་ནང་ལ་ཞུགས་པའི་སྐབས་སུ་རླུང་འཇགས།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གྲུའི་ནང་ལ་ཡོད་པ་རྣམས་ཀྱིས་ཁོང་ལ་བསྙེན་བཀུར་ཞུས་ཏེ་“ཁྱེད་རང་ནི་བདེན་པར་དཀོན་མཆོག་གི་སྲས་ཡིན་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32And when they had climbed back into the boat, the wind died down. 33Then those who were in the boat worshiped Him, saying, “Truly You are the Son of God!”</a:t>
            </a:r>
            <a:endParaRPr lang="en-IN" dirty="0"/>
          </a:p>
        </p:txBody>
      </p:sp>
      <p:pic>
        <p:nvPicPr>
          <p:cNvPr id="6" name="Audio 5">
            <a:hlinkClick r:id="" action="ppaction://media"/>
            <a:extLst>
              <a:ext uri="{FF2B5EF4-FFF2-40B4-BE49-F238E27FC236}">
                <a16:creationId xmlns:a16="http://schemas.microsoft.com/office/drawing/2014/main" id="{B6B29C16-F58F-E24B-67FC-3DEAB13A00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06"/>
    </mc:Choice>
    <mc:Fallback xmlns="">
      <p:transition spd="slow" advTm="1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F379C-8ED6-F08F-329F-4CECFF2DF2A6}"/>
              </a:ext>
            </a:extLst>
          </p:cNvPr>
          <p:cNvPicPr>
            <a:picLocks noChangeAspect="1"/>
          </p:cNvPicPr>
          <p:nvPr/>
        </p:nvPicPr>
        <p:blipFill>
          <a:blip r:embed="rId2"/>
          <a:stretch>
            <a:fillRect/>
          </a:stretch>
        </p:blipFill>
        <p:spPr>
          <a:xfrm>
            <a:off x="0" y="-759886"/>
            <a:ext cx="12192000" cy="7617886"/>
          </a:xfrm>
          <a:prstGeom prst="rect">
            <a:avLst/>
          </a:prstGeom>
        </p:spPr>
      </p:pic>
      <p:sp>
        <p:nvSpPr>
          <p:cNvPr id="2" name="TextBox 1">
            <a:extLst>
              <a:ext uri="{FF2B5EF4-FFF2-40B4-BE49-F238E27FC236}">
                <a16:creationId xmlns:a16="http://schemas.microsoft.com/office/drawing/2014/main" id="{9C883E26-94C1-E5DD-E74F-78EE5AF374E8}"/>
              </a:ext>
            </a:extLst>
          </p:cNvPr>
          <p:cNvSpPr txBox="1"/>
          <p:nvPr/>
        </p:nvSpPr>
        <p:spPr>
          <a:xfrm>
            <a:off x="4926767" y="0"/>
            <a:ext cx="6096000" cy="40459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14</a:t>
            </a:r>
          </a:p>
          <a:p>
            <a:r>
              <a:rPr lang="bo-CN" sz="8000" b="1" i="0" dirty="0">
                <a:solidFill>
                  <a:schemeClr val="bg1"/>
                </a:solidFill>
                <a:effectLst/>
                <a:latin typeface="Arial" panose="020B0604020202020204" pitchFamily="34" charset="0"/>
              </a:rPr>
              <a:t>མཚོ་སྟེང་ལ་ཞབས་ཀྱིས་བཅགས་པ།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BC935-8820-7D7E-9F9B-F586EE86670F}"/>
              </a:ext>
            </a:extLst>
          </p:cNvPr>
          <p:cNvPicPr>
            <a:picLocks noChangeAspect="1"/>
          </p:cNvPicPr>
          <p:nvPr/>
        </p:nvPicPr>
        <p:blipFill>
          <a:blip r:embed="rId2"/>
          <a:stretch>
            <a:fillRect/>
          </a:stretch>
        </p:blipFill>
        <p:spPr>
          <a:xfrm>
            <a:off x="0" y="-759886"/>
            <a:ext cx="12192000" cy="7617886"/>
          </a:xfrm>
          <a:prstGeom prst="rect">
            <a:avLst/>
          </a:prstGeom>
        </p:spPr>
      </p:pic>
      <p:sp>
        <p:nvSpPr>
          <p:cNvPr id="3" name="TextBox 2">
            <a:extLst>
              <a:ext uri="{FF2B5EF4-FFF2-40B4-BE49-F238E27FC236}">
                <a16:creationId xmlns:a16="http://schemas.microsoft.com/office/drawing/2014/main" id="{37C39DDF-0288-876A-3C43-2E999986211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14</a:t>
            </a:r>
          </a:p>
          <a:p>
            <a:r>
              <a:rPr lang="bo-CN" sz="8000" b="1" i="0" dirty="0">
                <a:solidFill>
                  <a:srgbClr val="121212"/>
                </a:solidFill>
                <a:effectLst/>
                <a:latin typeface="Arial" panose="020B0604020202020204" pitchFamily="34" charset="0"/>
              </a:rPr>
              <a:t>མཚོ་སྟེང་ལ་ཞབས་ཀྱིས་བཅགས་པ།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5. Jesus walks on Water - Matt 14:22-33 </a:t>
            </a:r>
            <a:endParaRPr lang="en-IN" sz="5400" dirty="0"/>
          </a:p>
        </p:txBody>
      </p:sp>
      <p:pic>
        <p:nvPicPr>
          <p:cNvPr id="7" name="Audio 6">
            <a:hlinkClick r:id="" action="ppaction://media"/>
            <a:extLst>
              <a:ext uri="{FF2B5EF4-FFF2-40B4-BE49-F238E27FC236}">
                <a16:creationId xmlns:a16="http://schemas.microsoft.com/office/drawing/2014/main" id="{963A208C-986B-D009-AE5E-6BF2A403F3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912"/>
    </mc:Choice>
    <mc:Fallback xmlns="">
      <p:transition spd="slow" advTm="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5C9FA-AA4A-C2BB-07D5-CE40019E65D5}"/>
              </a:ext>
            </a:extLst>
          </p:cNvPr>
          <p:cNvPicPr>
            <a:picLocks noChangeAspect="1"/>
          </p:cNvPicPr>
          <p:nvPr/>
        </p:nvPicPr>
        <p:blipFill>
          <a:blip r:embed="rId2"/>
          <a:stretch>
            <a:fillRect/>
          </a:stretch>
        </p:blipFill>
        <p:spPr>
          <a:xfrm>
            <a:off x="0" y="-759886"/>
            <a:ext cx="12192000" cy="7617886"/>
          </a:xfrm>
          <a:prstGeom prst="rect">
            <a:avLst/>
          </a:prstGeom>
        </p:spPr>
      </p:pic>
      <p:sp>
        <p:nvSpPr>
          <p:cNvPr id="3" name="TextBox 2">
            <a:extLst>
              <a:ext uri="{FF2B5EF4-FFF2-40B4-BE49-F238E27FC236}">
                <a16:creationId xmlns:a16="http://schemas.microsoft.com/office/drawing/2014/main" id="{BD3FD6A0-EA61-21FB-1445-EABC697B17F7}"/>
              </a:ext>
            </a:extLst>
          </p:cNvPr>
          <p:cNvSpPr txBox="1"/>
          <p:nvPr/>
        </p:nvSpPr>
        <p:spPr>
          <a:xfrm>
            <a:off x="4926767" y="0"/>
            <a:ext cx="6096000" cy="40459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14</a:t>
            </a:r>
          </a:p>
          <a:p>
            <a:r>
              <a:rPr lang="bo-CN" sz="8000" b="1" i="0" dirty="0">
                <a:solidFill>
                  <a:schemeClr val="bg1"/>
                </a:solidFill>
                <a:effectLst/>
                <a:latin typeface="Arial" panose="020B0604020202020204" pitchFamily="34" charset="0"/>
              </a:rPr>
              <a:t>མཚོ་སྟེང་ལ་ཞབས་ཀྱིས་བཅགས་པ།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དེ་མ་ཐག་ཡེ་ཤུས་ཉེ་གནས་རྣམས་གྲུ་ལ་སྡོད་དུ་བཅུག་སྟེ། ཁོང་གི་སྔོན་དུ་མཚོའི་ཕ་རོལ་གྱི་ཕྱོགས་སུ་སོང་ཞིག་ཅེས་གསུངས་ནས་མི་ཚོགས་ཕར་བཏང་གནང་ངོ༌།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22Immediately Jesus made the disciples get into the boat and go on ahead of Him to the other side, while He dismissed the crowds. </a:t>
            </a:r>
            <a:endParaRPr lang="en-IN" dirty="0"/>
          </a:p>
        </p:txBody>
      </p:sp>
      <p:pic>
        <p:nvPicPr>
          <p:cNvPr id="11" name="Audio 10">
            <a:hlinkClick r:id="" action="ppaction://media"/>
            <a:extLst>
              <a:ext uri="{FF2B5EF4-FFF2-40B4-BE49-F238E27FC236}">
                <a16:creationId xmlns:a16="http://schemas.microsoft.com/office/drawing/2014/main" id="{29D0D735-E9F0-A7DD-E521-1E54DCEC9A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539"/>
    </mc:Choice>
    <mc:Fallback xmlns="">
      <p:transition spd="slow" advTm="1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60FA8-1829-E98C-0D8A-FF6C76EEC4AE}"/>
              </a:ext>
            </a:extLst>
          </p:cNvPr>
          <p:cNvPicPr>
            <a:picLocks noChangeAspect="1"/>
          </p:cNvPicPr>
          <p:nvPr/>
        </p:nvPicPr>
        <p:blipFill>
          <a:blip r:embed="rId2"/>
          <a:stretch>
            <a:fillRect/>
          </a:stretch>
        </p:blipFill>
        <p:spPr>
          <a:xfrm>
            <a:off x="-1206174" y="1"/>
            <a:ext cx="13398174" cy="6858000"/>
          </a:xfrm>
          <a:prstGeom prst="rect">
            <a:avLst/>
          </a:prstGeom>
        </p:spPr>
      </p:pic>
      <p:sp>
        <p:nvSpPr>
          <p:cNvPr id="2" name="TextBox 1">
            <a:extLst>
              <a:ext uri="{FF2B5EF4-FFF2-40B4-BE49-F238E27FC236}">
                <a16:creationId xmlns:a16="http://schemas.microsoft.com/office/drawing/2014/main" id="{75283CE5-9FED-6388-4804-E3EF2CC623B9}"/>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དེ་ལྟར་མཛད་པའི་རྗེས་སུ་སྨོན་ལམ་འདེབས་པའི་ཕྱིར་ཁོང་གཅིག་པུར་རི་ལ་ཡར་ཕེབས། ཉི་མ་ནུབ་པའི་དུས་སུ་དེར་ཁོང་གཅིག་པུ་ཡིན།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23After He had sent them away, He went up on the mountain by Himself to pray. When evening came, He was there alone,</a:t>
            </a:r>
            <a:endParaRPr lang="en-IN" dirty="0"/>
          </a:p>
        </p:txBody>
      </p:sp>
      <p:pic>
        <p:nvPicPr>
          <p:cNvPr id="7" name="Audio 6">
            <a:hlinkClick r:id="" action="ppaction://media"/>
            <a:extLst>
              <a:ext uri="{FF2B5EF4-FFF2-40B4-BE49-F238E27FC236}">
                <a16:creationId xmlns:a16="http://schemas.microsoft.com/office/drawing/2014/main" id="{9E7641EF-9DCE-5319-A869-719CBAA227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31"/>
    </mc:Choice>
    <mc:Fallback xmlns="">
      <p:transition spd="slow" advTm="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3E437-DB04-091F-AD3E-60620BBA2B53}"/>
              </a:ext>
            </a:extLst>
          </p:cNvPr>
          <p:cNvPicPr>
            <a:picLocks noChangeAspect="1"/>
          </p:cNvPicPr>
          <p:nvPr/>
        </p:nvPicPr>
        <p:blipFill>
          <a:blip r:embed="rId2"/>
          <a:stretch>
            <a:fillRect/>
          </a:stretch>
        </p:blipFill>
        <p:spPr>
          <a:xfrm>
            <a:off x="0" y="1"/>
            <a:ext cx="12512261" cy="6858000"/>
          </a:xfrm>
          <a:prstGeom prst="rect">
            <a:avLst/>
          </a:prstGeom>
        </p:spPr>
      </p:pic>
      <p:sp>
        <p:nvSpPr>
          <p:cNvPr id="2" name="TextBox 1">
            <a:extLst>
              <a:ext uri="{FF2B5EF4-FFF2-40B4-BE49-F238E27FC236}">
                <a16:creationId xmlns:a16="http://schemas.microsoft.com/office/drawing/2014/main" id="{5CC52543-0A66-E4A0-C677-2F769E840404}"/>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དེའི་སྐབས་གྲུ་ནི་སྐམ་ས་ནས་ཐག་རིང་ལ་སླེབས་ཡོད། ལྷགས་པ་གྲུའི་མདུན་ཕྱོགས་ནས་བརྒྱབ་པས་རྦ་རླབས་ཀྱིས་དཀྲུགས།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24but the boat was already far  from land, buffeted by the waves because the wind was against it.</a:t>
            </a:r>
            <a:endParaRPr lang="en-IN" dirty="0"/>
          </a:p>
        </p:txBody>
      </p:sp>
      <p:pic>
        <p:nvPicPr>
          <p:cNvPr id="11" name="Audio 10">
            <a:hlinkClick r:id="" action="ppaction://media"/>
            <a:extLst>
              <a:ext uri="{FF2B5EF4-FFF2-40B4-BE49-F238E27FC236}">
                <a16:creationId xmlns:a16="http://schemas.microsoft.com/office/drawing/2014/main" id="{8F294DF3-4E29-146F-6A57-2229F68B0E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678"/>
    </mc:Choice>
    <mc:Fallback xmlns="">
      <p:transition spd="slow" advTm="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4383</TotalTime>
  <Words>965</Words>
  <Application>Microsoft Office PowerPoint</Application>
  <PresentationFormat>Widescreen</PresentationFormat>
  <Paragraphs>55</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36-5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2024-07-22T09:35:00Z</dcterms:modified>
</cp:coreProperties>
</file>