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260" r:id="rId6"/>
    <p:sldId id="271" r:id="rId7"/>
    <p:sldId id="261" r:id="rId8"/>
    <p:sldId id="272" r:id="rId9"/>
    <p:sldId id="262" r:id="rId10"/>
    <p:sldId id="273" r:id="rId11"/>
    <p:sldId id="301" r:id="rId12"/>
    <p:sldId id="302"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304" r:id="rId31"/>
    <p:sldId id="303" r:id="rId32"/>
    <p:sldId id="286"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F1881D-AA8D-477D-AB95-4E44221EC788}" v="1" dt="2024-07-22T09:42:59.3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093" autoAdjust="0"/>
  </p:normalViewPr>
  <p:slideViewPr>
    <p:cSldViewPr snapToGrid="0">
      <p:cViewPr varScale="1">
        <p:scale>
          <a:sx n="80" d="100"/>
          <a:sy n="80" d="100"/>
        </p:scale>
        <p:origin x="78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AE6901A-EFB7-4EC2-B853-0883D7F70D0E}"/>
    <pc:docChg chg="custSel modSld">
      <pc:chgData name="Leonie Smith" userId="fed1330f33f5650e" providerId="LiveId" clId="{7AE6901A-EFB7-4EC2-B853-0883D7F70D0E}" dt="2022-11-21T11:21:02.556" v="194" actId="20577"/>
      <pc:docMkLst>
        <pc:docMk/>
      </pc:docMkLst>
      <pc:sldChg chg="addSp delSp modSp modNotesTx">
        <pc:chgData name="Leonie Smith" userId="fed1330f33f5650e" providerId="LiveId" clId="{7AE6901A-EFB7-4EC2-B853-0883D7F70D0E}" dt="2022-11-15T04:58:04.336" v="92" actId="5793"/>
        <pc:sldMkLst>
          <pc:docMk/>
          <pc:sldMk cId="1499918570" sldId="257"/>
        </pc:sldMkLst>
        <pc:picChg chg="add del mod">
          <ac:chgData name="Leonie Smith" userId="fed1330f33f5650e" providerId="LiveId" clId="{7AE6901A-EFB7-4EC2-B853-0883D7F70D0E}" dt="2022-11-14T05:27:59.947" v="1"/>
          <ac:picMkLst>
            <pc:docMk/>
            <pc:sldMk cId="1499918570" sldId="257"/>
            <ac:picMk id="4" creationId="{C7938078-05C1-3945-2243-14A6196713A6}"/>
          </ac:picMkLst>
        </pc:picChg>
        <pc:picChg chg="add mod">
          <ac:chgData name="Leonie Smith" userId="fed1330f33f5650e" providerId="LiveId" clId="{7AE6901A-EFB7-4EC2-B853-0883D7F70D0E}" dt="2022-11-14T05:27:59.947" v="1"/>
          <ac:picMkLst>
            <pc:docMk/>
            <pc:sldMk cId="1499918570" sldId="257"/>
            <ac:picMk id="5" creationId="{7D559ECF-86BD-EBD9-1A2D-DD0CA6C6707F}"/>
          </ac:picMkLst>
        </pc:picChg>
      </pc:sldChg>
      <pc:sldChg chg="addSp modSp mod">
        <pc:chgData name="Leonie Smith" userId="fed1330f33f5650e" providerId="LiveId" clId="{7AE6901A-EFB7-4EC2-B853-0883D7F70D0E}" dt="2022-11-21T11:15:37.970" v="96" actId="1076"/>
        <pc:sldMkLst>
          <pc:docMk/>
          <pc:sldMk cId="3788111665" sldId="258"/>
        </pc:sldMkLst>
        <pc:spChg chg="add mod">
          <ac:chgData name="Leonie Smith" userId="fed1330f33f5650e" providerId="LiveId" clId="{7AE6901A-EFB7-4EC2-B853-0883D7F70D0E}" dt="2022-11-21T11:15:37.970" v="96" actId="1076"/>
          <ac:spMkLst>
            <pc:docMk/>
            <pc:sldMk cId="3788111665" sldId="258"/>
            <ac:spMk id="2" creationId="{2DEEB874-1840-B777-368D-1AAC473B59EA}"/>
          </ac:spMkLst>
        </pc:spChg>
      </pc:sldChg>
      <pc:sldChg chg="addSp delSp modSp">
        <pc:chgData name="Leonie Smith" userId="fed1330f33f5650e" providerId="LiveId" clId="{7AE6901A-EFB7-4EC2-B853-0883D7F70D0E}" dt="2022-11-14T05:29:21.931" v="3"/>
        <pc:sldMkLst>
          <pc:docMk/>
          <pc:sldMk cId="454763615" sldId="259"/>
        </pc:sldMkLst>
        <pc:picChg chg="add del mod">
          <ac:chgData name="Leonie Smith" userId="fed1330f33f5650e" providerId="LiveId" clId="{7AE6901A-EFB7-4EC2-B853-0883D7F70D0E}" dt="2022-11-14T05:29:21.931" v="3"/>
          <ac:picMkLst>
            <pc:docMk/>
            <pc:sldMk cId="454763615" sldId="259"/>
            <ac:picMk id="2" creationId="{5C8B4B48-ACAC-DDF8-2BA5-8FE850EAF046}"/>
          </ac:picMkLst>
        </pc:picChg>
        <pc:picChg chg="add mod">
          <ac:chgData name="Leonie Smith" userId="fed1330f33f5650e" providerId="LiveId" clId="{7AE6901A-EFB7-4EC2-B853-0883D7F70D0E}" dt="2022-11-14T05:29:21.931" v="3"/>
          <ac:picMkLst>
            <pc:docMk/>
            <pc:sldMk cId="454763615" sldId="259"/>
            <ac:picMk id="5" creationId="{DC6035EF-A3A6-24E7-EFE1-0FC91944A46E}"/>
          </ac:picMkLst>
        </pc:picChg>
      </pc:sldChg>
      <pc:sldChg chg="addSp delSp modSp">
        <pc:chgData name="Leonie Smith" userId="fed1330f33f5650e" providerId="LiveId" clId="{7AE6901A-EFB7-4EC2-B853-0883D7F70D0E}" dt="2022-11-14T05:30:55.058" v="6"/>
        <pc:sldMkLst>
          <pc:docMk/>
          <pc:sldMk cId="2346136586" sldId="260"/>
        </pc:sldMkLst>
        <pc:picChg chg="add del mod">
          <ac:chgData name="Leonie Smith" userId="fed1330f33f5650e" providerId="LiveId" clId="{7AE6901A-EFB7-4EC2-B853-0883D7F70D0E}" dt="2022-11-14T05:30:40.991" v="5"/>
          <ac:picMkLst>
            <pc:docMk/>
            <pc:sldMk cId="2346136586" sldId="260"/>
            <ac:picMk id="2" creationId="{6972DEEC-4FA3-856E-6892-46AAE8D40C8E}"/>
          </ac:picMkLst>
        </pc:picChg>
        <pc:picChg chg="add del mod">
          <ac:chgData name="Leonie Smith" userId="fed1330f33f5650e" providerId="LiveId" clId="{7AE6901A-EFB7-4EC2-B853-0883D7F70D0E}" dt="2022-11-14T05:30:55.058" v="6"/>
          <ac:picMkLst>
            <pc:docMk/>
            <pc:sldMk cId="2346136586" sldId="260"/>
            <ac:picMk id="5" creationId="{56D0E72B-C4F5-A3F1-6D18-2CBA03123F4E}"/>
          </ac:picMkLst>
        </pc:picChg>
        <pc:picChg chg="add mod">
          <ac:chgData name="Leonie Smith" userId="fed1330f33f5650e" providerId="LiveId" clId="{7AE6901A-EFB7-4EC2-B853-0883D7F70D0E}" dt="2022-11-14T05:30:55.058" v="6"/>
          <ac:picMkLst>
            <pc:docMk/>
            <pc:sldMk cId="2346136586" sldId="260"/>
            <ac:picMk id="6" creationId="{923FDF58-C3B9-C2C6-CDC6-84A5937EFA85}"/>
          </ac:picMkLst>
        </pc:picChg>
      </pc:sldChg>
      <pc:sldChg chg="addSp delSp modSp">
        <pc:chgData name="Leonie Smith" userId="fed1330f33f5650e" providerId="LiveId" clId="{7AE6901A-EFB7-4EC2-B853-0883D7F70D0E}" dt="2022-11-14T05:39:19.432" v="21"/>
        <pc:sldMkLst>
          <pc:docMk/>
          <pc:sldMk cId="4037329247" sldId="261"/>
        </pc:sldMkLst>
        <pc:picChg chg="add del mod">
          <ac:chgData name="Leonie Smith" userId="fed1330f33f5650e" providerId="LiveId" clId="{7AE6901A-EFB7-4EC2-B853-0883D7F70D0E}" dt="2022-11-14T05:32:10.539" v="8"/>
          <ac:picMkLst>
            <pc:docMk/>
            <pc:sldMk cId="4037329247" sldId="261"/>
            <ac:picMk id="2" creationId="{633EC937-130A-5B25-AE3C-843FCB5300FD}"/>
          </ac:picMkLst>
        </pc:picChg>
        <pc:picChg chg="add del mod">
          <ac:chgData name="Leonie Smith" userId="fed1330f33f5650e" providerId="LiveId" clId="{7AE6901A-EFB7-4EC2-B853-0883D7F70D0E}" dt="2022-11-14T05:32:57.211" v="9"/>
          <ac:picMkLst>
            <pc:docMk/>
            <pc:sldMk cId="4037329247" sldId="261"/>
            <ac:picMk id="5" creationId="{43B25CDC-A6F7-FEA5-B124-6C5F037B5280}"/>
          </ac:picMkLst>
        </pc:picChg>
        <pc:picChg chg="add del mod">
          <ac:chgData name="Leonie Smith" userId="fed1330f33f5650e" providerId="LiveId" clId="{7AE6901A-EFB7-4EC2-B853-0883D7F70D0E}" dt="2022-11-14T05:33:27.420" v="10"/>
          <ac:picMkLst>
            <pc:docMk/>
            <pc:sldMk cId="4037329247" sldId="261"/>
            <ac:picMk id="6" creationId="{A54AF5B8-E381-931A-07C1-179550F04297}"/>
          </ac:picMkLst>
        </pc:picChg>
        <pc:picChg chg="add del mod">
          <ac:chgData name="Leonie Smith" userId="fed1330f33f5650e" providerId="LiveId" clId="{7AE6901A-EFB7-4EC2-B853-0883D7F70D0E}" dt="2022-11-14T05:34:31.556" v="11"/>
          <ac:picMkLst>
            <pc:docMk/>
            <pc:sldMk cId="4037329247" sldId="261"/>
            <ac:picMk id="7" creationId="{1CC40C2D-C7EA-E13A-92E9-56F733AF9F1E}"/>
          </ac:picMkLst>
        </pc:picChg>
        <pc:picChg chg="add del mod">
          <ac:chgData name="Leonie Smith" userId="fed1330f33f5650e" providerId="LiveId" clId="{7AE6901A-EFB7-4EC2-B853-0883D7F70D0E}" dt="2022-11-14T05:35:13.111" v="12"/>
          <ac:picMkLst>
            <pc:docMk/>
            <pc:sldMk cId="4037329247" sldId="261"/>
            <ac:picMk id="8" creationId="{5147F462-5768-C8E6-2575-45ACBEE3A410}"/>
          </ac:picMkLst>
        </pc:picChg>
        <pc:picChg chg="add del mod">
          <ac:chgData name="Leonie Smith" userId="fed1330f33f5650e" providerId="LiveId" clId="{7AE6901A-EFB7-4EC2-B853-0883D7F70D0E}" dt="2022-11-14T05:35:46.641" v="13"/>
          <ac:picMkLst>
            <pc:docMk/>
            <pc:sldMk cId="4037329247" sldId="261"/>
            <ac:picMk id="9" creationId="{FE349751-101F-8C74-CFC5-9D229E786271}"/>
          </ac:picMkLst>
        </pc:picChg>
        <pc:picChg chg="add del mod">
          <ac:chgData name="Leonie Smith" userId="fed1330f33f5650e" providerId="LiveId" clId="{7AE6901A-EFB7-4EC2-B853-0883D7F70D0E}" dt="2022-11-14T05:36:15.974" v="14"/>
          <ac:picMkLst>
            <pc:docMk/>
            <pc:sldMk cId="4037329247" sldId="261"/>
            <ac:picMk id="10" creationId="{4755B652-77D4-43B2-B491-BF1BA1F145B8}"/>
          </ac:picMkLst>
        </pc:picChg>
        <pc:picChg chg="add del mod">
          <ac:chgData name="Leonie Smith" userId="fed1330f33f5650e" providerId="LiveId" clId="{7AE6901A-EFB7-4EC2-B853-0883D7F70D0E}" dt="2022-11-14T05:36:29.770" v="15"/>
          <ac:picMkLst>
            <pc:docMk/>
            <pc:sldMk cId="4037329247" sldId="261"/>
            <ac:picMk id="11" creationId="{B37C6899-D9E4-FD0F-A0A1-55EAA2EFE058}"/>
          </ac:picMkLst>
        </pc:picChg>
        <pc:picChg chg="add del mod">
          <ac:chgData name="Leonie Smith" userId="fed1330f33f5650e" providerId="LiveId" clId="{7AE6901A-EFB7-4EC2-B853-0883D7F70D0E}" dt="2022-11-14T05:36:57.637" v="16"/>
          <ac:picMkLst>
            <pc:docMk/>
            <pc:sldMk cId="4037329247" sldId="261"/>
            <ac:picMk id="12" creationId="{C0EFB82B-8A7A-134D-2AA8-496DA1C843FB}"/>
          </ac:picMkLst>
        </pc:picChg>
        <pc:picChg chg="add del mod">
          <ac:chgData name="Leonie Smith" userId="fed1330f33f5650e" providerId="LiveId" clId="{7AE6901A-EFB7-4EC2-B853-0883D7F70D0E}" dt="2022-11-14T05:37:12.015" v="17"/>
          <ac:picMkLst>
            <pc:docMk/>
            <pc:sldMk cId="4037329247" sldId="261"/>
            <ac:picMk id="13" creationId="{53368631-2827-C96C-1E68-ED19B4F1C631}"/>
          </ac:picMkLst>
        </pc:picChg>
        <pc:picChg chg="add del mod">
          <ac:chgData name="Leonie Smith" userId="fed1330f33f5650e" providerId="LiveId" clId="{7AE6901A-EFB7-4EC2-B853-0883D7F70D0E}" dt="2022-11-14T05:37:33.455" v="18"/>
          <ac:picMkLst>
            <pc:docMk/>
            <pc:sldMk cId="4037329247" sldId="261"/>
            <ac:picMk id="14" creationId="{6A850486-ED42-E9F4-36B3-3EBEA9C82BBE}"/>
          </ac:picMkLst>
        </pc:picChg>
        <pc:picChg chg="add del mod">
          <ac:chgData name="Leonie Smith" userId="fed1330f33f5650e" providerId="LiveId" clId="{7AE6901A-EFB7-4EC2-B853-0883D7F70D0E}" dt="2022-11-14T05:38:10.025" v="19"/>
          <ac:picMkLst>
            <pc:docMk/>
            <pc:sldMk cId="4037329247" sldId="261"/>
            <ac:picMk id="15" creationId="{72F53543-AB62-BA83-6F6A-38531F103CE1}"/>
          </ac:picMkLst>
        </pc:picChg>
        <pc:picChg chg="add del mod">
          <ac:chgData name="Leonie Smith" userId="fed1330f33f5650e" providerId="LiveId" clId="{7AE6901A-EFB7-4EC2-B853-0883D7F70D0E}" dt="2022-11-14T05:38:51.678" v="20"/>
          <ac:picMkLst>
            <pc:docMk/>
            <pc:sldMk cId="4037329247" sldId="261"/>
            <ac:picMk id="16" creationId="{99B4ADE4-A39F-C871-4437-F4ECFFFD0E75}"/>
          </ac:picMkLst>
        </pc:picChg>
        <pc:picChg chg="add del mod">
          <ac:chgData name="Leonie Smith" userId="fed1330f33f5650e" providerId="LiveId" clId="{7AE6901A-EFB7-4EC2-B853-0883D7F70D0E}" dt="2022-11-14T05:39:19.432" v="21"/>
          <ac:picMkLst>
            <pc:docMk/>
            <pc:sldMk cId="4037329247" sldId="261"/>
            <ac:picMk id="17" creationId="{0001D421-2C9B-B20F-8BF5-C089B12FDD98}"/>
          </ac:picMkLst>
        </pc:picChg>
        <pc:picChg chg="add mod">
          <ac:chgData name="Leonie Smith" userId="fed1330f33f5650e" providerId="LiveId" clId="{7AE6901A-EFB7-4EC2-B853-0883D7F70D0E}" dt="2022-11-14T05:39:19.432" v="21"/>
          <ac:picMkLst>
            <pc:docMk/>
            <pc:sldMk cId="4037329247" sldId="261"/>
            <ac:picMk id="18" creationId="{30ECDCD6-C84A-567E-257C-B198615BD0B4}"/>
          </ac:picMkLst>
        </pc:picChg>
      </pc:sldChg>
      <pc:sldChg chg="addSp delSp modSp">
        <pc:chgData name="Leonie Smith" userId="fed1330f33f5650e" providerId="LiveId" clId="{7AE6901A-EFB7-4EC2-B853-0883D7F70D0E}" dt="2022-11-14T05:43:50.055" v="26"/>
        <pc:sldMkLst>
          <pc:docMk/>
          <pc:sldMk cId="1909638311" sldId="262"/>
        </pc:sldMkLst>
        <pc:picChg chg="add del mod">
          <ac:chgData name="Leonie Smith" userId="fed1330f33f5650e" providerId="LiveId" clId="{7AE6901A-EFB7-4EC2-B853-0883D7F70D0E}" dt="2022-11-14T05:42:27.314" v="23"/>
          <ac:picMkLst>
            <pc:docMk/>
            <pc:sldMk cId="1909638311" sldId="262"/>
            <ac:picMk id="2" creationId="{AB98D960-2A71-D380-E9FA-5B44654CED81}"/>
          </ac:picMkLst>
        </pc:picChg>
        <pc:picChg chg="add del mod">
          <ac:chgData name="Leonie Smith" userId="fed1330f33f5650e" providerId="LiveId" clId="{7AE6901A-EFB7-4EC2-B853-0883D7F70D0E}" dt="2022-11-14T05:43:15.468" v="24"/>
          <ac:picMkLst>
            <pc:docMk/>
            <pc:sldMk cId="1909638311" sldId="262"/>
            <ac:picMk id="5" creationId="{4A44A27B-CE93-7B7A-8DD4-02E3F52ACFFC}"/>
          </ac:picMkLst>
        </pc:picChg>
        <pc:picChg chg="add del mod">
          <ac:chgData name="Leonie Smith" userId="fed1330f33f5650e" providerId="LiveId" clId="{7AE6901A-EFB7-4EC2-B853-0883D7F70D0E}" dt="2022-11-14T05:43:29.874" v="25"/>
          <ac:picMkLst>
            <pc:docMk/>
            <pc:sldMk cId="1909638311" sldId="262"/>
            <ac:picMk id="6" creationId="{33814E96-D562-A9E6-C65C-F2F5AEEBE954}"/>
          </ac:picMkLst>
        </pc:picChg>
        <pc:picChg chg="add del mod">
          <ac:chgData name="Leonie Smith" userId="fed1330f33f5650e" providerId="LiveId" clId="{7AE6901A-EFB7-4EC2-B853-0883D7F70D0E}" dt="2022-11-14T05:43:50.055" v="26"/>
          <ac:picMkLst>
            <pc:docMk/>
            <pc:sldMk cId="1909638311" sldId="262"/>
            <ac:picMk id="7" creationId="{74F289DF-0E2A-4886-A25C-7533063F72BB}"/>
          </ac:picMkLst>
        </pc:picChg>
        <pc:picChg chg="add mod">
          <ac:chgData name="Leonie Smith" userId="fed1330f33f5650e" providerId="LiveId" clId="{7AE6901A-EFB7-4EC2-B853-0883D7F70D0E}" dt="2022-11-14T05:43:50.055" v="26"/>
          <ac:picMkLst>
            <pc:docMk/>
            <pc:sldMk cId="1909638311" sldId="262"/>
            <ac:picMk id="8" creationId="{64F84451-77F8-D33C-D62D-3E9EE0E08A8A}"/>
          </ac:picMkLst>
        </pc:picChg>
      </pc:sldChg>
      <pc:sldChg chg="addSp modSp">
        <pc:chgData name="Leonie Smith" userId="fed1330f33f5650e" providerId="LiveId" clId="{7AE6901A-EFB7-4EC2-B853-0883D7F70D0E}" dt="2022-11-14T05:48:11.481" v="29"/>
        <pc:sldMkLst>
          <pc:docMk/>
          <pc:sldMk cId="4044745628" sldId="264"/>
        </pc:sldMkLst>
        <pc:picChg chg="add mod">
          <ac:chgData name="Leonie Smith" userId="fed1330f33f5650e" providerId="LiveId" clId="{7AE6901A-EFB7-4EC2-B853-0883D7F70D0E}" dt="2022-11-14T05:48:11.481" v="29"/>
          <ac:picMkLst>
            <pc:docMk/>
            <pc:sldMk cId="4044745628" sldId="264"/>
            <ac:picMk id="2" creationId="{D2FFDCCE-F13C-2905-2FE4-4676095E11FF}"/>
          </ac:picMkLst>
        </pc:picChg>
      </pc:sldChg>
      <pc:sldChg chg="addSp delSp modSp">
        <pc:chgData name="Leonie Smith" userId="fed1330f33f5650e" providerId="LiveId" clId="{7AE6901A-EFB7-4EC2-B853-0883D7F70D0E}" dt="2022-11-14T05:50:58.139" v="34"/>
        <pc:sldMkLst>
          <pc:docMk/>
          <pc:sldMk cId="978260341" sldId="265"/>
        </pc:sldMkLst>
        <pc:picChg chg="add del mod">
          <ac:chgData name="Leonie Smith" userId="fed1330f33f5650e" providerId="LiveId" clId="{7AE6901A-EFB7-4EC2-B853-0883D7F70D0E}" dt="2022-11-14T05:49:46.630" v="31"/>
          <ac:picMkLst>
            <pc:docMk/>
            <pc:sldMk cId="978260341" sldId="265"/>
            <ac:picMk id="2" creationId="{2B887111-788F-E498-CA53-31F136549BCE}"/>
          </ac:picMkLst>
        </pc:picChg>
        <pc:picChg chg="add del mod">
          <ac:chgData name="Leonie Smith" userId="fed1330f33f5650e" providerId="LiveId" clId="{7AE6901A-EFB7-4EC2-B853-0883D7F70D0E}" dt="2022-11-14T05:50:12.044" v="32"/>
          <ac:picMkLst>
            <pc:docMk/>
            <pc:sldMk cId="978260341" sldId="265"/>
            <ac:picMk id="5" creationId="{D9A5E1DA-1DC1-7DC4-FCA2-FD73D0460D1D}"/>
          </ac:picMkLst>
        </pc:picChg>
        <pc:picChg chg="add del mod">
          <ac:chgData name="Leonie Smith" userId="fed1330f33f5650e" providerId="LiveId" clId="{7AE6901A-EFB7-4EC2-B853-0883D7F70D0E}" dt="2022-11-14T05:50:25.691" v="33"/>
          <ac:picMkLst>
            <pc:docMk/>
            <pc:sldMk cId="978260341" sldId="265"/>
            <ac:picMk id="6" creationId="{09FA6E06-1C1F-2382-F730-562D3D5E267C}"/>
          </ac:picMkLst>
        </pc:picChg>
        <pc:picChg chg="add del mod">
          <ac:chgData name="Leonie Smith" userId="fed1330f33f5650e" providerId="LiveId" clId="{7AE6901A-EFB7-4EC2-B853-0883D7F70D0E}" dt="2022-11-14T05:50:58.139" v="34"/>
          <ac:picMkLst>
            <pc:docMk/>
            <pc:sldMk cId="978260341" sldId="265"/>
            <ac:picMk id="7" creationId="{6D35B1AE-9698-CC2D-D753-74546CF13E43}"/>
          </ac:picMkLst>
        </pc:picChg>
        <pc:picChg chg="add mod">
          <ac:chgData name="Leonie Smith" userId="fed1330f33f5650e" providerId="LiveId" clId="{7AE6901A-EFB7-4EC2-B853-0883D7F70D0E}" dt="2022-11-14T05:50:58.139" v="34"/>
          <ac:picMkLst>
            <pc:docMk/>
            <pc:sldMk cId="978260341" sldId="265"/>
            <ac:picMk id="8" creationId="{CB8B4906-2554-DB24-58C5-50031DA6E5A5}"/>
          </ac:picMkLst>
        </pc:picChg>
      </pc:sldChg>
      <pc:sldChg chg="addSp delSp modSp">
        <pc:chgData name="Leonie Smith" userId="fed1330f33f5650e" providerId="LiveId" clId="{7AE6901A-EFB7-4EC2-B853-0883D7F70D0E}" dt="2022-11-15T04:52:05.863" v="88"/>
        <pc:sldMkLst>
          <pc:docMk/>
          <pc:sldMk cId="3575870363" sldId="266"/>
        </pc:sldMkLst>
        <pc:picChg chg="add del mod">
          <ac:chgData name="Leonie Smith" userId="fed1330f33f5650e" providerId="LiveId" clId="{7AE6901A-EFB7-4EC2-B853-0883D7F70D0E}" dt="2022-11-14T05:55:39.627" v="36"/>
          <ac:picMkLst>
            <pc:docMk/>
            <pc:sldMk cId="3575870363" sldId="266"/>
            <ac:picMk id="2" creationId="{47A1EE3E-5F8D-F4FB-AFE2-0EB8290CB9DF}"/>
          </ac:picMkLst>
        </pc:picChg>
        <pc:picChg chg="add del mod">
          <ac:chgData name="Leonie Smith" userId="fed1330f33f5650e" providerId="LiveId" clId="{7AE6901A-EFB7-4EC2-B853-0883D7F70D0E}" dt="2022-11-14T05:56:11.734" v="37"/>
          <ac:picMkLst>
            <pc:docMk/>
            <pc:sldMk cId="3575870363" sldId="266"/>
            <ac:picMk id="5" creationId="{720DBAE8-5717-53EB-FD50-89A796C9CAF9}"/>
          </ac:picMkLst>
        </pc:picChg>
        <pc:picChg chg="add del mod">
          <ac:chgData name="Leonie Smith" userId="fed1330f33f5650e" providerId="LiveId" clId="{7AE6901A-EFB7-4EC2-B853-0883D7F70D0E}" dt="2022-11-14T05:56:41.368" v="38"/>
          <ac:picMkLst>
            <pc:docMk/>
            <pc:sldMk cId="3575870363" sldId="266"/>
            <ac:picMk id="6" creationId="{324BA35C-7E05-07A8-A12C-2ACAF654230C}"/>
          </ac:picMkLst>
        </pc:picChg>
        <pc:picChg chg="add del mod">
          <ac:chgData name="Leonie Smith" userId="fed1330f33f5650e" providerId="LiveId" clId="{7AE6901A-EFB7-4EC2-B853-0883D7F70D0E}" dt="2022-11-14T05:57:00.627" v="39"/>
          <ac:picMkLst>
            <pc:docMk/>
            <pc:sldMk cId="3575870363" sldId="266"/>
            <ac:picMk id="7" creationId="{E27C6D1A-C971-12A1-CE42-4738DEF2E828}"/>
          </ac:picMkLst>
        </pc:picChg>
        <pc:picChg chg="add del mod">
          <ac:chgData name="Leonie Smith" userId="fed1330f33f5650e" providerId="LiveId" clId="{7AE6901A-EFB7-4EC2-B853-0883D7F70D0E}" dt="2022-11-14T05:57:35.112" v="40"/>
          <ac:picMkLst>
            <pc:docMk/>
            <pc:sldMk cId="3575870363" sldId="266"/>
            <ac:picMk id="8" creationId="{A311E9EE-90E6-FE00-7C7B-C0949BC2DAB8}"/>
          </ac:picMkLst>
        </pc:picChg>
        <pc:picChg chg="add del mod">
          <ac:chgData name="Leonie Smith" userId="fed1330f33f5650e" providerId="LiveId" clId="{7AE6901A-EFB7-4EC2-B853-0883D7F70D0E}" dt="2022-11-14T05:57:52.198" v="41"/>
          <ac:picMkLst>
            <pc:docMk/>
            <pc:sldMk cId="3575870363" sldId="266"/>
            <ac:picMk id="9" creationId="{EDCAA337-03FB-9B6A-7665-1D7ED8F96746}"/>
          </ac:picMkLst>
        </pc:picChg>
        <pc:picChg chg="add del mod">
          <ac:chgData name="Leonie Smith" userId="fed1330f33f5650e" providerId="LiveId" clId="{7AE6901A-EFB7-4EC2-B853-0883D7F70D0E}" dt="2022-11-15T04:50:51.340" v="84"/>
          <ac:picMkLst>
            <pc:docMk/>
            <pc:sldMk cId="3575870363" sldId="266"/>
            <ac:picMk id="10" creationId="{18B99167-32A1-C557-AD3E-436C0A1A56B5}"/>
          </ac:picMkLst>
        </pc:picChg>
        <pc:picChg chg="add del mod">
          <ac:chgData name="Leonie Smith" userId="fed1330f33f5650e" providerId="LiveId" clId="{7AE6901A-EFB7-4EC2-B853-0883D7F70D0E}" dt="2022-11-15T04:51:00.091" v="85"/>
          <ac:picMkLst>
            <pc:docMk/>
            <pc:sldMk cId="3575870363" sldId="266"/>
            <ac:picMk id="11" creationId="{EB7D8D51-2354-B262-88B1-31F0A12C557A}"/>
          </ac:picMkLst>
        </pc:picChg>
        <pc:picChg chg="add del mod">
          <ac:chgData name="Leonie Smith" userId="fed1330f33f5650e" providerId="LiveId" clId="{7AE6901A-EFB7-4EC2-B853-0883D7F70D0E}" dt="2022-11-15T04:51:15.989" v="86"/>
          <ac:picMkLst>
            <pc:docMk/>
            <pc:sldMk cId="3575870363" sldId="266"/>
            <ac:picMk id="12" creationId="{CE465B7D-5E32-C897-F44B-E49415FD7CF5}"/>
          </ac:picMkLst>
        </pc:picChg>
        <pc:picChg chg="add del mod">
          <ac:chgData name="Leonie Smith" userId="fed1330f33f5650e" providerId="LiveId" clId="{7AE6901A-EFB7-4EC2-B853-0883D7F70D0E}" dt="2022-11-15T04:51:45.422" v="87"/>
          <ac:picMkLst>
            <pc:docMk/>
            <pc:sldMk cId="3575870363" sldId="266"/>
            <ac:picMk id="13" creationId="{65555988-84F6-D1B3-7B93-AD74E62B1A70}"/>
          </ac:picMkLst>
        </pc:picChg>
        <pc:picChg chg="add del mod">
          <ac:chgData name="Leonie Smith" userId="fed1330f33f5650e" providerId="LiveId" clId="{7AE6901A-EFB7-4EC2-B853-0883D7F70D0E}" dt="2022-11-15T04:52:05.863" v="88"/>
          <ac:picMkLst>
            <pc:docMk/>
            <pc:sldMk cId="3575870363" sldId="266"/>
            <ac:picMk id="14" creationId="{B4D2C392-A2BE-8AC8-CB4D-6CF4C4D86273}"/>
          </ac:picMkLst>
        </pc:picChg>
        <pc:picChg chg="add mod">
          <ac:chgData name="Leonie Smith" userId="fed1330f33f5650e" providerId="LiveId" clId="{7AE6901A-EFB7-4EC2-B853-0883D7F70D0E}" dt="2022-11-15T04:52:05.863" v="88"/>
          <ac:picMkLst>
            <pc:docMk/>
            <pc:sldMk cId="3575870363" sldId="266"/>
            <ac:picMk id="15" creationId="{494B0D74-9051-49EE-C176-FED23930A76D}"/>
          </ac:picMkLst>
        </pc:picChg>
      </pc:sldChg>
      <pc:sldChg chg="addSp delSp modSp">
        <pc:chgData name="Leonie Smith" userId="fed1330f33f5650e" providerId="LiveId" clId="{7AE6901A-EFB7-4EC2-B853-0883D7F70D0E}" dt="2022-11-14T06:05:05.710" v="47"/>
        <pc:sldMkLst>
          <pc:docMk/>
          <pc:sldMk cId="4017137865" sldId="267"/>
        </pc:sldMkLst>
        <pc:picChg chg="add del mod">
          <ac:chgData name="Leonie Smith" userId="fed1330f33f5650e" providerId="LiveId" clId="{7AE6901A-EFB7-4EC2-B853-0883D7F70D0E}" dt="2022-11-14T06:02:58.053" v="43"/>
          <ac:picMkLst>
            <pc:docMk/>
            <pc:sldMk cId="4017137865" sldId="267"/>
            <ac:picMk id="2" creationId="{969F6FA5-6DFE-3C48-3FCD-79696809D940}"/>
          </ac:picMkLst>
        </pc:picChg>
        <pc:picChg chg="add del mod">
          <ac:chgData name="Leonie Smith" userId="fed1330f33f5650e" providerId="LiveId" clId="{7AE6901A-EFB7-4EC2-B853-0883D7F70D0E}" dt="2022-11-14T06:03:59.040" v="44"/>
          <ac:picMkLst>
            <pc:docMk/>
            <pc:sldMk cId="4017137865" sldId="267"/>
            <ac:picMk id="5" creationId="{3E6D8D78-90D6-4D83-C754-555C08BE8239}"/>
          </ac:picMkLst>
        </pc:picChg>
        <pc:picChg chg="add del mod">
          <ac:chgData name="Leonie Smith" userId="fed1330f33f5650e" providerId="LiveId" clId="{7AE6901A-EFB7-4EC2-B853-0883D7F70D0E}" dt="2022-11-14T06:04:18.273" v="45"/>
          <ac:picMkLst>
            <pc:docMk/>
            <pc:sldMk cId="4017137865" sldId="267"/>
            <ac:picMk id="6" creationId="{15EAADC9-4AF0-7437-EAFA-54EE6EDF76D0}"/>
          </ac:picMkLst>
        </pc:picChg>
        <pc:picChg chg="add del mod">
          <ac:chgData name="Leonie Smith" userId="fed1330f33f5650e" providerId="LiveId" clId="{7AE6901A-EFB7-4EC2-B853-0883D7F70D0E}" dt="2022-11-14T06:04:44.528" v="46"/>
          <ac:picMkLst>
            <pc:docMk/>
            <pc:sldMk cId="4017137865" sldId="267"/>
            <ac:picMk id="7" creationId="{34F53ECF-9BE2-F239-D70D-BE3BF7251297}"/>
          </ac:picMkLst>
        </pc:picChg>
        <pc:picChg chg="add del mod">
          <ac:chgData name="Leonie Smith" userId="fed1330f33f5650e" providerId="LiveId" clId="{7AE6901A-EFB7-4EC2-B853-0883D7F70D0E}" dt="2022-11-14T06:05:05.710" v="47"/>
          <ac:picMkLst>
            <pc:docMk/>
            <pc:sldMk cId="4017137865" sldId="267"/>
            <ac:picMk id="8" creationId="{88EC0A72-CBAD-261A-9BA5-F9698CA0EF41}"/>
          </ac:picMkLst>
        </pc:picChg>
        <pc:picChg chg="add mod">
          <ac:chgData name="Leonie Smith" userId="fed1330f33f5650e" providerId="LiveId" clId="{7AE6901A-EFB7-4EC2-B853-0883D7F70D0E}" dt="2022-11-14T06:05:05.710" v="47"/>
          <ac:picMkLst>
            <pc:docMk/>
            <pc:sldMk cId="4017137865" sldId="267"/>
            <ac:picMk id="9" creationId="{9EA29D4F-6344-7458-E29A-F49E53E293DA}"/>
          </ac:picMkLst>
        </pc:picChg>
      </pc:sldChg>
      <pc:sldChg chg="addSp delSp modSp">
        <pc:chgData name="Leonie Smith" userId="fed1330f33f5650e" providerId="LiveId" clId="{7AE6901A-EFB7-4EC2-B853-0883D7F70D0E}" dt="2022-11-14T06:07:18.398" v="50"/>
        <pc:sldMkLst>
          <pc:docMk/>
          <pc:sldMk cId="3137811553" sldId="268"/>
        </pc:sldMkLst>
        <pc:picChg chg="add del mod">
          <ac:chgData name="Leonie Smith" userId="fed1330f33f5650e" providerId="LiveId" clId="{7AE6901A-EFB7-4EC2-B853-0883D7F70D0E}" dt="2022-11-14T06:06:51.869" v="49"/>
          <ac:picMkLst>
            <pc:docMk/>
            <pc:sldMk cId="3137811553" sldId="268"/>
            <ac:picMk id="2" creationId="{53FB8F93-9192-57CE-4301-14BD4274F85F}"/>
          </ac:picMkLst>
        </pc:picChg>
        <pc:picChg chg="add del mod">
          <ac:chgData name="Leonie Smith" userId="fed1330f33f5650e" providerId="LiveId" clId="{7AE6901A-EFB7-4EC2-B853-0883D7F70D0E}" dt="2022-11-14T06:07:18.398" v="50"/>
          <ac:picMkLst>
            <pc:docMk/>
            <pc:sldMk cId="3137811553" sldId="268"/>
            <ac:picMk id="5" creationId="{6A75FEB3-1D42-796F-0D83-2CCAC843975C}"/>
          </ac:picMkLst>
        </pc:picChg>
        <pc:picChg chg="add mod">
          <ac:chgData name="Leonie Smith" userId="fed1330f33f5650e" providerId="LiveId" clId="{7AE6901A-EFB7-4EC2-B853-0883D7F70D0E}" dt="2022-11-14T06:07:18.398" v="50"/>
          <ac:picMkLst>
            <pc:docMk/>
            <pc:sldMk cId="3137811553" sldId="268"/>
            <ac:picMk id="6" creationId="{3C6DE651-5831-F0E6-4E03-17B41CE92F16}"/>
          </ac:picMkLst>
        </pc:picChg>
      </pc:sldChg>
      <pc:sldChg chg="addSp modSp">
        <pc:chgData name="Leonie Smith" userId="fed1330f33f5650e" providerId="LiveId" clId="{7AE6901A-EFB7-4EC2-B853-0883D7F70D0E}" dt="2022-11-14T06:08:18.176" v="51"/>
        <pc:sldMkLst>
          <pc:docMk/>
          <pc:sldMk cId="100491716" sldId="269"/>
        </pc:sldMkLst>
        <pc:picChg chg="add mod">
          <ac:chgData name="Leonie Smith" userId="fed1330f33f5650e" providerId="LiveId" clId="{7AE6901A-EFB7-4EC2-B853-0883D7F70D0E}" dt="2022-11-14T06:08:18.176" v="51"/>
          <ac:picMkLst>
            <pc:docMk/>
            <pc:sldMk cId="100491716" sldId="269"/>
            <ac:picMk id="2" creationId="{800FFCC0-86F7-7DAE-ECCE-73E6FAEA67C8}"/>
          </ac:picMkLst>
        </pc:picChg>
      </pc:sldChg>
      <pc:sldChg chg="addSp modSp">
        <pc:chgData name="Leonie Smith" userId="fed1330f33f5650e" providerId="LiveId" clId="{7AE6901A-EFB7-4EC2-B853-0883D7F70D0E}" dt="2022-11-21T11:15:42.415" v="97"/>
        <pc:sldMkLst>
          <pc:docMk/>
          <pc:sldMk cId="4120481681" sldId="270"/>
        </pc:sldMkLst>
        <pc:spChg chg="add mod">
          <ac:chgData name="Leonie Smith" userId="fed1330f33f5650e" providerId="LiveId" clId="{7AE6901A-EFB7-4EC2-B853-0883D7F70D0E}" dt="2022-11-21T11:15:42.415" v="97"/>
          <ac:spMkLst>
            <pc:docMk/>
            <pc:sldMk cId="4120481681" sldId="270"/>
            <ac:spMk id="3" creationId="{EC22419D-5580-2125-8B10-DECB8BEAB5BD}"/>
          </ac:spMkLst>
        </pc:spChg>
      </pc:sldChg>
      <pc:sldChg chg="addSp modSp mod">
        <pc:chgData name="Leonie Smith" userId="fed1330f33f5650e" providerId="LiveId" clId="{7AE6901A-EFB7-4EC2-B853-0883D7F70D0E}" dt="2022-11-21T11:17:35.390" v="125" actId="20577"/>
        <pc:sldMkLst>
          <pc:docMk/>
          <pc:sldMk cId="939110669" sldId="271"/>
        </pc:sldMkLst>
        <pc:spChg chg="add mod">
          <ac:chgData name="Leonie Smith" userId="fed1330f33f5650e" providerId="LiveId" clId="{7AE6901A-EFB7-4EC2-B853-0883D7F70D0E}" dt="2022-11-21T11:17:35.390" v="125" actId="20577"/>
          <ac:spMkLst>
            <pc:docMk/>
            <pc:sldMk cId="939110669" sldId="271"/>
            <ac:spMk id="2" creationId="{B8CC89C4-6741-2BDA-3A33-402353D71533}"/>
          </ac:spMkLst>
        </pc:spChg>
      </pc:sldChg>
      <pc:sldChg chg="addSp modSp mod">
        <pc:chgData name="Leonie Smith" userId="fed1330f33f5650e" providerId="LiveId" clId="{7AE6901A-EFB7-4EC2-B853-0883D7F70D0E}" dt="2022-11-21T11:17:44.621" v="130" actId="20577"/>
        <pc:sldMkLst>
          <pc:docMk/>
          <pc:sldMk cId="4024569785" sldId="272"/>
        </pc:sldMkLst>
        <pc:spChg chg="add mod">
          <ac:chgData name="Leonie Smith" userId="fed1330f33f5650e" providerId="LiveId" clId="{7AE6901A-EFB7-4EC2-B853-0883D7F70D0E}" dt="2022-11-21T11:17:44.621" v="130" actId="20577"/>
          <ac:spMkLst>
            <pc:docMk/>
            <pc:sldMk cId="4024569785" sldId="272"/>
            <ac:spMk id="2" creationId="{AF716B2F-3860-BA07-BDF1-8555962D9B8C}"/>
          </ac:spMkLst>
        </pc:spChg>
      </pc:sldChg>
      <pc:sldChg chg="addSp modSp mod">
        <pc:chgData name="Leonie Smith" userId="fed1330f33f5650e" providerId="LiveId" clId="{7AE6901A-EFB7-4EC2-B853-0883D7F70D0E}" dt="2022-11-21T11:17:53.237" v="132" actId="20577"/>
        <pc:sldMkLst>
          <pc:docMk/>
          <pc:sldMk cId="487179600" sldId="273"/>
        </pc:sldMkLst>
        <pc:spChg chg="add mod">
          <ac:chgData name="Leonie Smith" userId="fed1330f33f5650e" providerId="LiveId" clId="{7AE6901A-EFB7-4EC2-B853-0883D7F70D0E}" dt="2022-11-21T11:17:53.237" v="132" actId="20577"/>
          <ac:spMkLst>
            <pc:docMk/>
            <pc:sldMk cId="487179600" sldId="273"/>
            <ac:spMk id="2" creationId="{0273593D-C04A-4F8B-C30C-6656F44E0FD7}"/>
          </ac:spMkLst>
        </pc:spChg>
      </pc:sldChg>
      <pc:sldChg chg="addSp modSp mod">
        <pc:chgData name="Leonie Smith" userId="fed1330f33f5650e" providerId="LiveId" clId="{7AE6901A-EFB7-4EC2-B853-0883D7F70D0E}" dt="2022-11-21T11:18:12.654" v="139" actId="20577"/>
        <pc:sldMkLst>
          <pc:docMk/>
          <pc:sldMk cId="2996969115" sldId="275"/>
        </pc:sldMkLst>
        <pc:spChg chg="add mod">
          <ac:chgData name="Leonie Smith" userId="fed1330f33f5650e" providerId="LiveId" clId="{7AE6901A-EFB7-4EC2-B853-0883D7F70D0E}" dt="2022-11-21T11:18:12.654" v="139" actId="20577"/>
          <ac:spMkLst>
            <pc:docMk/>
            <pc:sldMk cId="2996969115" sldId="275"/>
            <ac:spMk id="2" creationId="{F8C988F2-9863-2541-C2F7-6EFB8C344094}"/>
          </ac:spMkLst>
        </pc:spChg>
      </pc:sldChg>
      <pc:sldChg chg="addSp modSp mod">
        <pc:chgData name="Leonie Smith" userId="fed1330f33f5650e" providerId="LiveId" clId="{7AE6901A-EFB7-4EC2-B853-0883D7F70D0E}" dt="2022-11-21T11:18:23.720" v="144" actId="20577"/>
        <pc:sldMkLst>
          <pc:docMk/>
          <pc:sldMk cId="2390376940" sldId="276"/>
        </pc:sldMkLst>
        <pc:spChg chg="add mod">
          <ac:chgData name="Leonie Smith" userId="fed1330f33f5650e" providerId="LiveId" clId="{7AE6901A-EFB7-4EC2-B853-0883D7F70D0E}" dt="2022-11-21T11:18:23.720" v="144" actId="20577"/>
          <ac:spMkLst>
            <pc:docMk/>
            <pc:sldMk cId="2390376940" sldId="276"/>
            <ac:spMk id="2" creationId="{BAE88B2C-5D2C-A0F4-121A-4208EE7D7C68}"/>
          </ac:spMkLst>
        </pc:spChg>
      </pc:sldChg>
      <pc:sldChg chg="addSp modSp mod">
        <pc:chgData name="Leonie Smith" userId="fed1330f33f5650e" providerId="LiveId" clId="{7AE6901A-EFB7-4EC2-B853-0883D7F70D0E}" dt="2022-11-21T11:18:31.962" v="146" actId="20577"/>
        <pc:sldMkLst>
          <pc:docMk/>
          <pc:sldMk cId="4265919077" sldId="277"/>
        </pc:sldMkLst>
        <pc:spChg chg="add mod">
          <ac:chgData name="Leonie Smith" userId="fed1330f33f5650e" providerId="LiveId" clId="{7AE6901A-EFB7-4EC2-B853-0883D7F70D0E}" dt="2022-11-21T11:18:31.962" v="146" actId="20577"/>
          <ac:spMkLst>
            <pc:docMk/>
            <pc:sldMk cId="4265919077" sldId="277"/>
            <ac:spMk id="2" creationId="{217A7B94-9824-054B-65D6-1BD68939D32B}"/>
          </ac:spMkLst>
        </pc:spChg>
      </pc:sldChg>
      <pc:sldChg chg="addSp modSp mod">
        <pc:chgData name="Leonie Smith" userId="fed1330f33f5650e" providerId="LiveId" clId="{7AE6901A-EFB7-4EC2-B853-0883D7F70D0E}" dt="2022-11-21T11:18:49.217" v="152" actId="1076"/>
        <pc:sldMkLst>
          <pc:docMk/>
          <pc:sldMk cId="210266664" sldId="278"/>
        </pc:sldMkLst>
        <pc:spChg chg="add mod">
          <ac:chgData name="Leonie Smith" userId="fed1330f33f5650e" providerId="LiveId" clId="{7AE6901A-EFB7-4EC2-B853-0883D7F70D0E}" dt="2022-11-21T11:18:49.217" v="152" actId="1076"/>
          <ac:spMkLst>
            <pc:docMk/>
            <pc:sldMk cId="210266664" sldId="278"/>
            <ac:spMk id="2" creationId="{4C3A7C84-CD3A-58D6-4FCC-51BD33DC15D3}"/>
          </ac:spMkLst>
        </pc:spChg>
      </pc:sldChg>
      <pc:sldChg chg="addSp modSp mod">
        <pc:chgData name="Leonie Smith" userId="fed1330f33f5650e" providerId="LiveId" clId="{7AE6901A-EFB7-4EC2-B853-0883D7F70D0E}" dt="2022-11-21T11:19:07.390" v="158" actId="1076"/>
        <pc:sldMkLst>
          <pc:docMk/>
          <pc:sldMk cId="888433145" sldId="279"/>
        </pc:sldMkLst>
        <pc:spChg chg="add mod">
          <ac:chgData name="Leonie Smith" userId="fed1330f33f5650e" providerId="LiveId" clId="{7AE6901A-EFB7-4EC2-B853-0883D7F70D0E}" dt="2022-11-21T11:19:07.390" v="158" actId="1076"/>
          <ac:spMkLst>
            <pc:docMk/>
            <pc:sldMk cId="888433145" sldId="279"/>
            <ac:spMk id="2" creationId="{EF8AD179-6EE9-0BB6-399E-4B62FF2FA4AC}"/>
          </ac:spMkLst>
        </pc:spChg>
      </pc:sldChg>
      <pc:sldChg chg="addSp modSp mod">
        <pc:chgData name="Leonie Smith" userId="fed1330f33f5650e" providerId="LiveId" clId="{7AE6901A-EFB7-4EC2-B853-0883D7F70D0E}" dt="2022-11-21T11:19:20.838" v="163" actId="20577"/>
        <pc:sldMkLst>
          <pc:docMk/>
          <pc:sldMk cId="791300187" sldId="280"/>
        </pc:sldMkLst>
        <pc:spChg chg="add mod">
          <ac:chgData name="Leonie Smith" userId="fed1330f33f5650e" providerId="LiveId" clId="{7AE6901A-EFB7-4EC2-B853-0883D7F70D0E}" dt="2022-11-21T11:19:20.838" v="163" actId="20577"/>
          <ac:spMkLst>
            <pc:docMk/>
            <pc:sldMk cId="791300187" sldId="280"/>
            <ac:spMk id="2" creationId="{EF38FB52-DC70-C257-C1EE-4EDF9FF99496}"/>
          </ac:spMkLst>
        </pc:spChg>
      </pc:sldChg>
      <pc:sldChg chg="addSp delSp modSp">
        <pc:chgData name="Leonie Smith" userId="fed1330f33f5650e" providerId="LiveId" clId="{7AE6901A-EFB7-4EC2-B853-0883D7F70D0E}" dt="2022-11-14T06:13:59.489" v="55"/>
        <pc:sldMkLst>
          <pc:docMk/>
          <pc:sldMk cId="3399412143" sldId="281"/>
        </pc:sldMkLst>
        <pc:picChg chg="add del mod">
          <ac:chgData name="Leonie Smith" userId="fed1330f33f5650e" providerId="LiveId" clId="{7AE6901A-EFB7-4EC2-B853-0883D7F70D0E}" dt="2022-11-14T06:12:21.804" v="53"/>
          <ac:picMkLst>
            <pc:docMk/>
            <pc:sldMk cId="3399412143" sldId="281"/>
            <ac:picMk id="2" creationId="{C6729A21-5625-C8E6-66D8-91B3A4B4506C}"/>
          </ac:picMkLst>
        </pc:picChg>
        <pc:picChg chg="add del mod">
          <ac:chgData name="Leonie Smith" userId="fed1330f33f5650e" providerId="LiveId" clId="{7AE6901A-EFB7-4EC2-B853-0883D7F70D0E}" dt="2022-11-14T06:13:12.981" v="54"/>
          <ac:picMkLst>
            <pc:docMk/>
            <pc:sldMk cId="3399412143" sldId="281"/>
            <ac:picMk id="5" creationId="{91FA889D-9C49-6DD6-2EFC-C2F3247C0776}"/>
          </ac:picMkLst>
        </pc:picChg>
        <pc:picChg chg="add del mod">
          <ac:chgData name="Leonie Smith" userId="fed1330f33f5650e" providerId="LiveId" clId="{7AE6901A-EFB7-4EC2-B853-0883D7F70D0E}" dt="2022-11-14T06:13:59.489" v="55"/>
          <ac:picMkLst>
            <pc:docMk/>
            <pc:sldMk cId="3399412143" sldId="281"/>
            <ac:picMk id="6" creationId="{B3AA2BA9-2AAE-1B1D-C3E3-8568841489A6}"/>
          </ac:picMkLst>
        </pc:picChg>
        <pc:picChg chg="add mod">
          <ac:chgData name="Leonie Smith" userId="fed1330f33f5650e" providerId="LiveId" clId="{7AE6901A-EFB7-4EC2-B853-0883D7F70D0E}" dt="2022-11-14T06:13:59.489" v="55"/>
          <ac:picMkLst>
            <pc:docMk/>
            <pc:sldMk cId="3399412143" sldId="281"/>
            <ac:picMk id="7" creationId="{8FD6EEC9-EE8D-2B05-D5E3-255ECA0A7B7B}"/>
          </ac:picMkLst>
        </pc:picChg>
      </pc:sldChg>
      <pc:sldChg chg="addSp modSp mod">
        <pc:chgData name="Leonie Smith" userId="fed1330f33f5650e" providerId="LiveId" clId="{7AE6901A-EFB7-4EC2-B853-0883D7F70D0E}" dt="2022-11-21T11:19:28.675" v="165" actId="20577"/>
        <pc:sldMkLst>
          <pc:docMk/>
          <pc:sldMk cId="3927093968" sldId="282"/>
        </pc:sldMkLst>
        <pc:spChg chg="add mod">
          <ac:chgData name="Leonie Smith" userId="fed1330f33f5650e" providerId="LiveId" clId="{7AE6901A-EFB7-4EC2-B853-0883D7F70D0E}" dt="2022-11-21T11:19:28.675" v="165" actId="20577"/>
          <ac:spMkLst>
            <pc:docMk/>
            <pc:sldMk cId="3927093968" sldId="282"/>
            <ac:spMk id="2" creationId="{AFE1133D-C291-0D55-0B55-4B912506A854}"/>
          </ac:spMkLst>
        </pc:spChg>
      </pc:sldChg>
      <pc:sldChg chg="addSp modSp">
        <pc:chgData name="Leonie Smith" userId="fed1330f33f5650e" providerId="LiveId" clId="{7AE6901A-EFB7-4EC2-B853-0883D7F70D0E}" dt="2022-11-14T06:18:18.342" v="56"/>
        <pc:sldMkLst>
          <pc:docMk/>
          <pc:sldMk cId="3654473117" sldId="283"/>
        </pc:sldMkLst>
        <pc:picChg chg="add mod">
          <ac:chgData name="Leonie Smith" userId="fed1330f33f5650e" providerId="LiveId" clId="{7AE6901A-EFB7-4EC2-B853-0883D7F70D0E}" dt="2022-11-14T06:18:18.342" v="56"/>
          <ac:picMkLst>
            <pc:docMk/>
            <pc:sldMk cId="3654473117" sldId="283"/>
            <ac:picMk id="2" creationId="{7BC58950-A640-3256-6713-F6E106A5AC2B}"/>
          </ac:picMkLst>
        </pc:picChg>
      </pc:sldChg>
      <pc:sldChg chg="addSp modSp mod">
        <pc:chgData name="Leonie Smith" userId="fed1330f33f5650e" providerId="LiveId" clId="{7AE6901A-EFB7-4EC2-B853-0883D7F70D0E}" dt="2022-11-21T11:19:37.142" v="167" actId="20577"/>
        <pc:sldMkLst>
          <pc:docMk/>
          <pc:sldMk cId="2540412353" sldId="284"/>
        </pc:sldMkLst>
        <pc:spChg chg="add mod">
          <ac:chgData name="Leonie Smith" userId="fed1330f33f5650e" providerId="LiveId" clId="{7AE6901A-EFB7-4EC2-B853-0883D7F70D0E}" dt="2022-11-21T11:19:37.142" v="167" actId="20577"/>
          <ac:spMkLst>
            <pc:docMk/>
            <pc:sldMk cId="2540412353" sldId="284"/>
            <ac:spMk id="2" creationId="{FB19E5E3-CF27-FC50-CF8C-A74D2DF92426}"/>
          </ac:spMkLst>
        </pc:spChg>
      </pc:sldChg>
      <pc:sldChg chg="addSp delSp modSp">
        <pc:chgData name="Leonie Smith" userId="fed1330f33f5650e" providerId="LiveId" clId="{7AE6901A-EFB7-4EC2-B853-0883D7F70D0E}" dt="2022-11-14T06:21:03.235" v="60"/>
        <pc:sldMkLst>
          <pc:docMk/>
          <pc:sldMk cId="2097466859" sldId="285"/>
        </pc:sldMkLst>
        <pc:picChg chg="add del mod">
          <ac:chgData name="Leonie Smith" userId="fed1330f33f5650e" providerId="LiveId" clId="{7AE6901A-EFB7-4EC2-B853-0883D7F70D0E}" dt="2022-11-14T06:19:44.382" v="58"/>
          <ac:picMkLst>
            <pc:docMk/>
            <pc:sldMk cId="2097466859" sldId="285"/>
            <ac:picMk id="2" creationId="{3F7A5B4E-E855-5853-1307-612ACB28888B}"/>
          </ac:picMkLst>
        </pc:picChg>
        <pc:picChg chg="add del mod">
          <ac:chgData name="Leonie Smith" userId="fed1330f33f5650e" providerId="LiveId" clId="{7AE6901A-EFB7-4EC2-B853-0883D7F70D0E}" dt="2022-11-14T06:20:23.661" v="59"/>
          <ac:picMkLst>
            <pc:docMk/>
            <pc:sldMk cId="2097466859" sldId="285"/>
            <ac:picMk id="5" creationId="{95E74057-7FCB-2C20-2FA3-5D0A96AB3843}"/>
          </ac:picMkLst>
        </pc:picChg>
        <pc:picChg chg="add del mod">
          <ac:chgData name="Leonie Smith" userId="fed1330f33f5650e" providerId="LiveId" clId="{7AE6901A-EFB7-4EC2-B853-0883D7F70D0E}" dt="2022-11-14T06:21:03.235" v="60"/>
          <ac:picMkLst>
            <pc:docMk/>
            <pc:sldMk cId="2097466859" sldId="285"/>
            <ac:picMk id="6" creationId="{71E04CD5-82A8-21F2-DCF7-84ECAF1F6C49}"/>
          </ac:picMkLst>
        </pc:picChg>
        <pc:picChg chg="add mod">
          <ac:chgData name="Leonie Smith" userId="fed1330f33f5650e" providerId="LiveId" clId="{7AE6901A-EFB7-4EC2-B853-0883D7F70D0E}" dt="2022-11-14T06:21:03.235" v="60"/>
          <ac:picMkLst>
            <pc:docMk/>
            <pc:sldMk cId="2097466859" sldId="285"/>
            <ac:picMk id="7" creationId="{0393A1D1-620F-8C1F-DDC2-8D8A113493AE}"/>
          </ac:picMkLst>
        </pc:picChg>
      </pc:sldChg>
      <pc:sldChg chg="addSp modSp mod">
        <pc:chgData name="Leonie Smith" userId="fed1330f33f5650e" providerId="LiveId" clId="{7AE6901A-EFB7-4EC2-B853-0883D7F70D0E}" dt="2022-11-21T11:19:58.514" v="172" actId="20577"/>
        <pc:sldMkLst>
          <pc:docMk/>
          <pc:sldMk cId="3363517065" sldId="286"/>
        </pc:sldMkLst>
        <pc:spChg chg="add mod">
          <ac:chgData name="Leonie Smith" userId="fed1330f33f5650e" providerId="LiveId" clId="{7AE6901A-EFB7-4EC2-B853-0883D7F70D0E}" dt="2022-11-21T11:19:58.514" v="172" actId="20577"/>
          <ac:spMkLst>
            <pc:docMk/>
            <pc:sldMk cId="3363517065" sldId="286"/>
            <ac:spMk id="2" creationId="{8B2FC9D9-33C7-A8BC-A92D-DCA679AE3669}"/>
          </ac:spMkLst>
        </pc:spChg>
      </pc:sldChg>
      <pc:sldChg chg="addSp modSp">
        <pc:chgData name="Leonie Smith" userId="fed1330f33f5650e" providerId="LiveId" clId="{7AE6901A-EFB7-4EC2-B853-0883D7F70D0E}" dt="2022-11-14T06:23:40.735" v="63"/>
        <pc:sldMkLst>
          <pc:docMk/>
          <pc:sldMk cId="3615831467" sldId="289"/>
        </pc:sldMkLst>
        <pc:picChg chg="add mod">
          <ac:chgData name="Leonie Smith" userId="fed1330f33f5650e" providerId="LiveId" clId="{7AE6901A-EFB7-4EC2-B853-0883D7F70D0E}" dt="2022-11-14T06:23:40.735" v="63"/>
          <ac:picMkLst>
            <pc:docMk/>
            <pc:sldMk cId="3615831467" sldId="289"/>
            <ac:picMk id="2" creationId="{A410065B-A247-3091-4A7B-CC4C833576A3}"/>
          </ac:picMkLst>
        </pc:picChg>
      </pc:sldChg>
      <pc:sldChg chg="addSp modSp mod">
        <pc:chgData name="Leonie Smith" userId="fed1330f33f5650e" providerId="LiveId" clId="{7AE6901A-EFB7-4EC2-B853-0883D7F70D0E}" dt="2022-11-21T11:20:06.182" v="174" actId="20577"/>
        <pc:sldMkLst>
          <pc:docMk/>
          <pc:sldMk cId="1957182090" sldId="290"/>
        </pc:sldMkLst>
        <pc:spChg chg="add mod">
          <ac:chgData name="Leonie Smith" userId="fed1330f33f5650e" providerId="LiveId" clId="{7AE6901A-EFB7-4EC2-B853-0883D7F70D0E}" dt="2022-11-21T11:20:06.182" v="174" actId="20577"/>
          <ac:spMkLst>
            <pc:docMk/>
            <pc:sldMk cId="1957182090" sldId="290"/>
            <ac:spMk id="2" creationId="{A0613E79-59BB-55CE-9D9B-2D99712F3D9E}"/>
          </ac:spMkLst>
        </pc:spChg>
      </pc:sldChg>
      <pc:sldChg chg="addSp delSp modSp">
        <pc:chgData name="Leonie Smith" userId="fed1330f33f5650e" providerId="LiveId" clId="{7AE6901A-EFB7-4EC2-B853-0883D7F70D0E}" dt="2022-11-14T06:28:46.222" v="70"/>
        <pc:sldMkLst>
          <pc:docMk/>
          <pc:sldMk cId="1296461155" sldId="291"/>
        </pc:sldMkLst>
        <pc:picChg chg="add del mod">
          <ac:chgData name="Leonie Smith" userId="fed1330f33f5650e" providerId="LiveId" clId="{7AE6901A-EFB7-4EC2-B853-0883D7F70D0E}" dt="2022-11-14T06:27:45.220" v="65"/>
          <ac:picMkLst>
            <pc:docMk/>
            <pc:sldMk cId="1296461155" sldId="291"/>
            <ac:picMk id="2" creationId="{BECED8F9-D145-922F-7533-A8D935590B80}"/>
          </ac:picMkLst>
        </pc:picChg>
        <pc:picChg chg="add del mod">
          <ac:chgData name="Leonie Smith" userId="fed1330f33f5650e" providerId="LiveId" clId="{7AE6901A-EFB7-4EC2-B853-0883D7F70D0E}" dt="2022-11-14T06:27:55.936" v="66"/>
          <ac:picMkLst>
            <pc:docMk/>
            <pc:sldMk cId="1296461155" sldId="291"/>
            <ac:picMk id="5" creationId="{5802C65A-C900-1CDE-07E9-41B323E46C48}"/>
          </ac:picMkLst>
        </pc:picChg>
        <pc:picChg chg="add del mod">
          <ac:chgData name="Leonie Smith" userId="fed1330f33f5650e" providerId="LiveId" clId="{7AE6901A-EFB7-4EC2-B853-0883D7F70D0E}" dt="2022-11-14T06:28:04.069" v="67"/>
          <ac:picMkLst>
            <pc:docMk/>
            <pc:sldMk cId="1296461155" sldId="291"/>
            <ac:picMk id="6" creationId="{639C9F70-009D-2C69-BA3C-F49C715B02EF}"/>
          </ac:picMkLst>
        </pc:picChg>
        <pc:picChg chg="add del mod">
          <ac:chgData name="Leonie Smith" userId="fed1330f33f5650e" providerId="LiveId" clId="{7AE6901A-EFB7-4EC2-B853-0883D7F70D0E}" dt="2022-11-14T06:28:18.304" v="68"/>
          <ac:picMkLst>
            <pc:docMk/>
            <pc:sldMk cId="1296461155" sldId="291"/>
            <ac:picMk id="7" creationId="{CA5ED317-6074-CD7A-CBA0-654E38237524}"/>
          </ac:picMkLst>
        </pc:picChg>
        <pc:picChg chg="add del mod">
          <ac:chgData name="Leonie Smith" userId="fed1330f33f5650e" providerId="LiveId" clId="{7AE6901A-EFB7-4EC2-B853-0883D7F70D0E}" dt="2022-11-14T06:28:27.316" v="69"/>
          <ac:picMkLst>
            <pc:docMk/>
            <pc:sldMk cId="1296461155" sldId="291"/>
            <ac:picMk id="8" creationId="{5D6818C9-9232-1218-3005-0DD466F617E4}"/>
          </ac:picMkLst>
        </pc:picChg>
        <pc:picChg chg="add del mod">
          <ac:chgData name="Leonie Smith" userId="fed1330f33f5650e" providerId="LiveId" clId="{7AE6901A-EFB7-4EC2-B853-0883D7F70D0E}" dt="2022-11-14T06:28:46.222" v="70"/>
          <ac:picMkLst>
            <pc:docMk/>
            <pc:sldMk cId="1296461155" sldId="291"/>
            <ac:picMk id="9" creationId="{EB774096-D869-C111-D380-1085B28719E9}"/>
          </ac:picMkLst>
        </pc:picChg>
        <pc:picChg chg="add mod">
          <ac:chgData name="Leonie Smith" userId="fed1330f33f5650e" providerId="LiveId" clId="{7AE6901A-EFB7-4EC2-B853-0883D7F70D0E}" dt="2022-11-14T06:28:46.222" v="70"/>
          <ac:picMkLst>
            <pc:docMk/>
            <pc:sldMk cId="1296461155" sldId="291"/>
            <ac:picMk id="10" creationId="{C89E25B5-FCCC-A0AC-C820-018970B81211}"/>
          </ac:picMkLst>
        </pc:picChg>
      </pc:sldChg>
      <pc:sldChg chg="addSp modSp mod">
        <pc:chgData name="Leonie Smith" userId="fed1330f33f5650e" providerId="LiveId" clId="{7AE6901A-EFB7-4EC2-B853-0883D7F70D0E}" dt="2022-11-21T11:20:22.220" v="180" actId="1076"/>
        <pc:sldMkLst>
          <pc:docMk/>
          <pc:sldMk cId="1958691687" sldId="292"/>
        </pc:sldMkLst>
        <pc:spChg chg="add mod">
          <ac:chgData name="Leonie Smith" userId="fed1330f33f5650e" providerId="LiveId" clId="{7AE6901A-EFB7-4EC2-B853-0883D7F70D0E}" dt="2022-11-21T11:20:22.220" v="180" actId="1076"/>
          <ac:spMkLst>
            <pc:docMk/>
            <pc:sldMk cId="1958691687" sldId="292"/>
            <ac:spMk id="2" creationId="{F8A03188-93B7-2BEA-D612-45F535764697}"/>
          </ac:spMkLst>
        </pc:spChg>
      </pc:sldChg>
      <pc:sldChg chg="addSp delSp modSp">
        <pc:chgData name="Leonie Smith" userId="fed1330f33f5650e" providerId="LiveId" clId="{7AE6901A-EFB7-4EC2-B853-0883D7F70D0E}" dt="2022-11-14T06:31:23.088" v="74"/>
        <pc:sldMkLst>
          <pc:docMk/>
          <pc:sldMk cId="1529226972" sldId="293"/>
        </pc:sldMkLst>
        <pc:picChg chg="add del mod">
          <ac:chgData name="Leonie Smith" userId="fed1330f33f5650e" providerId="LiveId" clId="{7AE6901A-EFB7-4EC2-B853-0883D7F70D0E}" dt="2022-11-14T06:30:39.921" v="72"/>
          <ac:picMkLst>
            <pc:docMk/>
            <pc:sldMk cId="1529226972" sldId="293"/>
            <ac:picMk id="2" creationId="{15ED1466-10FC-9F4E-2FA3-74D748FFE3F8}"/>
          </ac:picMkLst>
        </pc:picChg>
        <pc:picChg chg="add del mod">
          <ac:chgData name="Leonie Smith" userId="fed1330f33f5650e" providerId="LiveId" clId="{7AE6901A-EFB7-4EC2-B853-0883D7F70D0E}" dt="2022-11-14T06:31:03.749" v="73"/>
          <ac:picMkLst>
            <pc:docMk/>
            <pc:sldMk cId="1529226972" sldId="293"/>
            <ac:picMk id="5" creationId="{788F96BB-8F5A-8C3D-D0FA-CFBBFA138908}"/>
          </ac:picMkLst>
        </pc:picChg>
        <pc:picChg chg="add del mod">
          <ac:chgData name="Leonie Smith" userId="fed1330f33f5650e" providerId="LiveId" clId="{7AE6901A-EFB7-4EC2-B853-0883D7F70D0E}" dt="2022-11-14T06:31:23.088" v="74"/>
          <ac:picMkLst>
            <pc:docMk/>
            <pc:sldMk cId="1529226972" sldId="293"/>
            <ac:picMk id="6" creationId="{34D00444-DF17-E2D0-54C1-23086A0D186A}"/>
          </ac:picMkLst>
        </pc:picChg>
        <pc:picChg chg="add mod">
          <ac:chgData name="Leonie Smith" userId="fed1330f33f5650e" providerId="LiveId" clId="{7AE6901A-EFB7-4EC2-B853-0883D7F70D0E}" dt="2022-11-14T06:31:23.088" v="74"/>
          <ac:picMkLst>
            <pc:docMk/>
            <pc:sldMk cId="1529226972" sldId="293"/>
            <ac:picMk id="7" creationId="{336D06AB-0C8B-8967-E5ED-23F4EFB16677}"/>
          </ac:picMkLst>
        </pc:picChg>
      </pc:sldChg>
      <pc:sldChg chg="addSp modSp mod">
        <pc:chgData name="Leonie Smith" userId="fed1330f33f5650e" providerId="LiveId" clId="{7AE6901A-EFB7-4EC2-B853-0883D7F70D0E}" dt="2022-11-21T11:20:31.106" v="182" actId="20577"/>
        <pc:sldMkLst>
          <pc:docMk/>
          <pc:sldMk cId="2854726332" sldId="294"/>
        </pc:sldMkLst>
        <pc:spChg chg="add mod">
          <ac:chgData name="Leonie Smith" userId="fed1330f33f5650e" providerId="LiveId" clId="{7AE6901A-EFB7-4EC2-B853-0883D7F70D0E}" dt="2022-11-21T11:20:31.106" v="182" actId="20577"/>
          <ac:spMkLst>
            <pc:docMk/>
            <pc:sldMk cId="2854726332" sldId="294"/>
            <ac:spMk id="2" creationId="{96EDBBBD-32A2-581F-11BD-404ECD928654}"/>
          </ac:spMkLst>
        </pc:spChg>
      </pc:sldChg>
      <pc:sldChg chg="addSp delSp modSp">
        <pc:chgData name="Leonie Smith" userId="fed1330f33f5650e" providerId="LiveId" clId="{7AE6901A-EFB7-4EC2-B853-0883D7F70D0E}" dt="2022-11-14T06:32:58.865" v="76"/>
        <pc:sldMkLst>
          <pc:docMk/>
          <pc:sldMk cId="621559516" sldId="295"/>
        </pc:sldMkLst>
        <pc:picChg chg="add del mod">
          <ac:chgData name="Leonie Smith" userId="fed1330f33f5650e" providerId="LiveId" clId="{7AE6901A-EFB7-4EC2-B853-0883D7F70D0E}" dt="2022-11-14T06:32:58.865" v="76"/>
          <ac:picMkLst>
            <pc:docMk/>
            <pc:sldMk cId="621559516" sldId="295"/>
            <ac:picMk id="2" creationId="{695166F5-C9AF-5529-3066-78536DCF6689}"/>
          </ac:picMkLst>
        </pc:picChg>
        <pc:picChg chg="add mod">
          <ac:chgData name="Leonie Smith" userId="fed1330f33f5650e" providerId="LiveId" clId="{7AE6901A-EFB7-4EC2-B853-0883D7F70D0E}" dt="2022-11-14T06:32:58.865" v="76"/>
          <ac:picMkLst>
            <pc:docMk/>
            <pc:sldMk cId="621559516" sldId="295"/>
            <ac:picMk id="5" creationId="{48B96632-1EA1-AAA5-B934-EEB435D929D9}"/>
          </ac:picMkLst>
        </pc:picChg>
      </pc:sldChg>
      <pc:sldChg chg="addSp modSp mod">
        <pc:chgData name="Leonie Smith" userId="fed1330f33f5650e" providerId="LiveId" clId="{7AE6901A-EFB7-4EC2-B853-0883D7F70D0E}" dt="2022-11-21T11:20:40.395" v="184" actId="20577"/>
        <pc:sldMkLst>
          <pc:docMk/>
          <pc:sldMk cId="3802470498" sldId="296"/>
        </pc:sldMkLst>
        <pc:spChg chg="add mod">
          <ac:chgData name="Leonie Smith" userId="fed1330f33f5650e" providerId="LiveId" clId="{7AE6901A-EFB7-4EC2-B853-0883D7F70D0E}" dt="2022-11-21T11:20:40.395" v="184" actId="20577"/>
          <ac:spMkLst>
            <pc:docMk/>
            <pc:sldMk cId="3802470498" sldId="296"/>
            <ac:spMk id="2" creationId="{7576820A-75D9-5511-5876-9615007CD974}"/>
          </ac:spMkLst>
        </pc:spChg>
      </pc:sldChg>
      <pc:sldChg chg="addSp delSp modSp">
        <pc:chgData name="Leonie Smith" userId="fed1330f33f5650e" providerId="LiveId" clId="{7AE6901A-EFB7-4EC2-B853-0883D7F70D0E}" dt="2022-11-14T06:35:54.940" v="78"/>
        <pc:sldMkLst>
          <pc:docMk/>
          <pc:sldMk cId="2786782502" sldId="297"/>
        </pc:sldMkLst>
        <pc:picChg chg="add del mod">
          <ac:chgData name="Leonie Smith" userId="fed1330f33f5650e" providerId="LiveId" clId="{7AE6901A-EFB7-4EC2-B853-0883D7F70D0E}" dt="2022-11-14T06:35:54.940" v="78"/>
          <ac:picMkLst>
            <pc:docMk/>
            <pc:sldMk cId="2786782502" sldId="297"/>
            <ac:picMk id="2" creationId="{89E82AF9-CE44-82FF-E0A0-D3B7A0416DFF}"/>
          </ac:picMkLst>
        </pc:picChg>
        <pc:picChg chg="add mod">
          <ac:chgData name="Leonie Smith" userId="fed1330f33f5650e" providerId="LiveId" clId="{7AE6901A-EFB7-4EC2-B853-0883D7F70D0E}" dt="2022-11-14T06:35:54.940" v="78"/>
          <ac:picMkLst>
            <pc:docMk/>
            <pc:sldMk cId="2786782502" sldId="297"/>
            <ac:picMk id="5" creationId="{685979B6-1ACF-122C-D48B-FC77C562F62C}"/>
          </ac:picMkLst>
        </pc:picChg>
      </pc:sldChg>
      <pc:sldChg chg="addSp modSp mod">
        <pc:chgData name="Leonie Smith" userId="fed1330f33f5650e" providerId="LiveId" clId="{7AE6901A-EFB7-4EC2-B853-0883D7F70D0E}" dt="2022-11-21T11:20:50.580" v="189" actId="20577"/>
        <pc:sldMkLst>
          <pc:docMk/>
          <pc:sldMk cId="3573025644" sldId="298"/>
        </pc:sldMkLst>
        <pc:spChg chg="add mod">
          <ac:chgData name="Leonie Smith" userId="fed1330f33f5650e" providerId="LiveId" clId="{7AE6901A-EFB7-4EC2-B853-0883D7F70D0E}" dt="2022-11-21T11:20:50.580" v="189" actId="20577"/>
          <ac:spMkLst>
            <pc:docMk/>
            <pc:sldMk cId="3573025644" sldId="298"/>
            <ac:spMk id="2" creationId="{EB9F686C-6E09-D31B-D5D1-A82E03785AA8}"/>
          </ac:spMkLst>
        </pc:spChg>
      </pc:sldChg>
      <pc:sldChg chg="addSp delSp modSp">
        <pc:chgData name="Leonie Smith" userId="fed1330f33f5650e" providerId="LiveId" clId="{7AE6901A-EFB7-4EC2-B853-0883D7F70D0E}" dt="2022-11-14T06:40:03.603" v="83"/>
        <pc:sldMkLst>
          <pc:docMk/>
          <pc:sldMk cId="1867409213" sldId="299"/>
        </pc:sldMkLst>
        <pc:picChg chg="add del mod">
          <ac:chgData name="Leonie Smith" userId="fed1330f33f5650e" providerId="LiveId" clId="{7AE6901A-EFB7-4EC2-B853-0883D7F70D0E}" dt="2022-11-14T06:38:00.506" v="80"/>
          <ac:picMkLst>
            <pc:docMk/>
            <pc:sldMk cId="1867409213" sldId="299"/>
            <ac:picMk id="2" creationId="{98EC8ABF-E6C5-4401-D798-33A98E2C91EF}"/>
          </ac:picMkLst>
        </pc:picChg>
        <pc:picChg chg="add del mod">
          <ac:chgData name="Leonie Smith" userId="fed1330f33f5650e" providerId="LiveId" clId="{7AE6901A-EFB7-4EC2-B853-0883D7F70D0E}" dt="2022-11-14T06:38:23.841" v="81"/>
          <ac:picMkLst>
            <pc:docMk/>
            <pc:sldMk cId="1867409213" sldId="299"/>
            <ac:picMk id="5" creationId="{75ECCAAC-041D-170E-8227-216B41351354}"/>
          </ac:picMkLst>
        </pc:picChg>
        <pc:picChg chg="add del mod">
          <ac:chgData name="Leonie Smith" userId="fed1330f33f5650e" providerId="LiveId" clId="{7AE6901A-EFB7-4EC2-B853-0883D7F70D0E}" dt="2022-11-14T06:39:19.957" v="82"/>
          <ac:picMkLst>
            <pc:docMk/>
            <pc:sldMk cId="1867409213" sldId="299"/>
            <ac:picMk id="6" creationId="{42CF8F6A-2ACB-D17C-BFF3-A35DA79E7B94}"/>
          </ac:picMkLst>
        </pc:picChg>
        <pc:picChg chg="add del mod">
          <ac:chgData name="Leonie Smith" userId="fed1330f33f5650e" providerId="LiveId" clId="{7AE6901A-EFB7-4EC2-B853-0883D7F70D0E}" dt="2022-11-14T06:40:03.603" v="83"/>
          <ac:picMkLst>
            <pc:docMk/>
            <pc:sldMk cId="1867409213" sldId="299"/>
            <ac:picMk id="7" creationId="{C2473A94-AC8B-1754-3CE0-5AF1CBE8D2CD}"/>
          </ac:picMkLst>
        </pc:picChg>
        <pc:picChg chg="add mod">
          <ac:chgData name="Leonie Smith" userId="fed1330f33f5650e" providerId="LiveId" clId="{7AE6901A-EFB7-4EC2-B853-0883D7F70D0E}" dt="2022-11-14T06:40:03.603" v="83"/>
          <ac:picMkLst>
            <pc:docMk/>
            <pc:sldMk cId="1867409213" sldId="299"/>
            <ac:picMk id="8" creationId="{710DACDE-9515-2086-69D9-052F633EEC10}"/>
          </ac:picMkLst>
        </pc:picChg>
      </pc:sldChg>
      <pc:sldChg chg="addSp modSp mod">
        <pc:chgData name="Leonie Smith" userId="fed1330f33f5650e" providerId="LiveId" clId="{7AE6901A-EFB7-4EC2-B853-0883D7F70D0E}" dt="2022-11-21T11:21:02.556" v="194" actId="20577"/>
        <pc:sldMkLst>
          <pc:docMk/>
          <pc:sldMk cId="3023367092" sldId="300"/>
        </pc:sldMkLst>
        <pc:spChg chg="add mod">
          <ac:chgData name="Leonie Smith" userId="fed1330f33f5650e" providerId="LiveId" clId="{7AE6901A-EFB7-4EC2-B853-0883D7F70D0E}" dt="2022-11-21T11:21:02.556" v="194" actId="20577"/>
          <ac:spMkLst>
            <pc:docMk/>
            <pc:sldMk cId="3023367092" sldId="300"/>
            <ac:spMk id="3" creationId="{835BC5D1-6D9F-6D8C-6649-8ACE32FEFD22}"/>
          </ac:spMkLst>
        </pc:spChg>
      </pc:sldChg>
      <pc:sldChg chg="addSp delSp modSp">
        <pc:chgData name="Leonie Smith" userId="fed1330f33f5650e" providerId="LiveId" clId="{7AE6901A-EFB7-4EC2-B853-0883D7F70D0E}" dt="2022-11-14T05:47:18.998" v="28"/>
        <pc:sldMkLst>
          <pc:docMk/>
          <pc:sldMk cId="4225761942" sldId="301"/>
        </pc:sldMkLst>
        <pc:picChg chg="add del mod">
          <ac:chgData name="Leonie Smith" userId="fed1330f33f5650e" providerId="LiveId" clId="{7AE6901A-EFB7-4EC2-B853-0883D7F70D0E}" dt="2022-11-14T05:47:18.998" v="28"/>
          <ac:picMkLst>
            <pc:docMk/>
            <pc:sldMk cId="4225761942" sldId="301"/>
            <ac:picMk id="2" creationId="{40A80688-CB70-2D88-16D9-BE0B7111217F}"/>
          </ac:picMkLst>
        </pc:picChg>
        <pc:picChg chg="add mod">
          <ac:chgData name="Leonie Smith" userId="fed1330f33f5650e" providerId="LiveId" clId="{7AE6901A-EFB7-4EC2-B853-0883D7F70D0E}" dt="2022-11-14T05:47:18.998" v="28"/>
          <ac:picMkLst>
            <pc:docMk/>
            <pc:sldMk cId="4225761942" sldId="301"/>
            <ac:picMk id="5" creationId="{C459DF78-C8DE-5ECD-FB27-E43B8AF85190}"/>
          </ac:picMkLst>
        </pc:picChg>
      </pc:sldChg>
      <pc:sldChg chg="addSp modSp mod">
        <pc:chgData name="Leonie Smith" userId="fed1330f33f5650e" providerId="LiveId" clId="{7AE6901A-EFB7-4EC2-B853-0883D7F70D0E}" dt="2022-11-21T11:18:03.518" v="137" actId="20577"/>
        <pc:sldMkLst>
          <pc:docMk/>
          <pc:sldMk cId="2697171915" sldId="302"/>
        </pc:sldMkLst>
        <pc:spChg chg="add mod">
          <ac:chgData name="Leonie Smith" userId="fed1330f33f5650e" providerId="LiveId" clId="{7AE6901A-EFB7-4EC2-B853-0883D7F70D0E}" dt="2022-11-21T11:18:03.518" v="137" actId="20577"/>
          <ac:spMkLst>
            <pc:docMk/>
            <pc:sldMk cId="2697171915" sldId="302"/>
            <ac:spMk id="2" creationId="{764817AF-2865-F352-1EB2-68C6A4F8FCB2}"/>
          </ac:spMkLst>
        </pc:spChg>
      </pc:sldChg>
      <pc:sldChg chg="addSp delSp modSp">
        <pc:chgData name="Leonie Smith" userId="fed1330f33f5650e" providerId="LiveId" clId="{7AE6901A-EFB7-4EC2-B853-0883D7F70D0E}" dt="2022-11-14T06:22:45.206" v="62"/>
        <pc:sldMkLst>
          <pc:docMk/>
          <pc:sldMk cId="1498255298" sldId="303"/>
        </pc:sldMkLst>
        <pc:picChg chg="add del mod">
          <ac:chgData name="Leonie Smith" userId="fed1330f33f5650e" providerId="LiveId" clId="{7AE6901A-EFB7-4EC2-B853-0883D7F70D0E}" dt="2022-11-14T06:22:45.206" v="62"/>
          <ac:picMkLst>
            <pc:docMk/>
            <pc:sldMk cId="1498255298" sldId="303"/>
            <ac:picMk id="2" creationId="{1D4DF48B-491F-DF13-32AC-AC9CC9E01102}"/>
          </ac:picMkLst>
        </pc:picChg>
        <pc:picChg chg="add mod">
          <ac:chgData name="Leonie Smith" userId="fed1330f33f5650e" providerId="LiveId" clId="{7AE6901A-EFB7-4EC2-B853-0883D7F70D0E}" dt="2022-11-14T06:22:45.206" v="62"/>
          <ac:picMkLst>
            <pc:docMk/>
            <pc:sldMk cId="1498255298" sldId="303"/>
            <ac:picMk id="5" creationId="{2DB48F7B-E4E6-BC31-914D-E5C594F69330}"/>
          </ac:picMkLst>
        </pc:picChg>
      </pc:sldChg>
      <pc:sldChg chg="addSp modSp mod">
        <pc:chgData name="Leonie Smith" userId="fed1330f33f5650e" providerId="LiveId" clId="{7AE6901A-EFB7-4EC2-B853-0883D7F70D0E}" dt="2022-11-21T11:19:50.306" v="170" actId="1076"/>
        <pc:sldMkLst>
          <pc:docMk/>
          <pc:sldMk cId="4190301344" sldId="304"/>
        </pc:sldMkLst>
        <pc:spChg chg="add mod">
          <ac:chgData name="Leonie Smith" userId="fed1330f33f5650e" providerId="LiveId" clId="{7AE6901A-EFB7-4EC2-B853-0883D7F70D0E}" dt="2022-11-21T11:19:50.306" v="170" actId="1076"/>
          <ac:spMkLst>
            <pc:docMk/>
            <pc:sldMk cId="4190301344" sldId="304"/>
            <ac:spMk id="2" creationId="{D0006DE2-281C-0199-5348-E418A246F2B2}"/>
          </ac:spMkLst>
        </pc:spChg>
      </pc:sldChg>
    </pc:docChg>
  </pc:docChgLst>
  <pc:docChgLst>
    <pc:chgData name="Leonie Smith" userId="fed1330f33f5650e" providerId="LiveId" clId="{739A6263-3B09-445B-8685-FDC5D9AB4823}"/>
    <pc:docChg chg="modSld">
      <pc:chgData name="Leonie Smith" userId="fed1330f33f5650e" providerId="LiveId" clId="{739A6263-3B09-445B-8685-FDC5D9AB4823}" dt="2024-01-05T03:11:01.571" v="120"/>
      <pc:docMkLst>
        <pc:docMk/>
      </pc:docMkLst>
      <pc:sldChg chg="addSp delSp modSp mod modTransition modAnim modNotesTx">
        <pc:chgData name="Leonie Smith" userId="fed1330f33f5650e" providerId="LiveId" clId="{739A6263-3B09-445B-8685-FDC5D9AB4823}" dt="2024-01-03T03:04:51.497" v="117" actId="20577"/>
        <pc:sldMkLst>
          <pc:docMk/>
          <pc:sldMk cId="1499918570" sldId="257"/>
        </pc:sldMkLst>
        <pc:picChg chg="add del mod ord">
          <ac:chgData name="Leonie Smith" userId="fed1330f33f5650e" providerId="LiveId" clId="{739A6263-3B09-445B-8685-FDC5D9AB4823}" dt="2024-01-02T03:34:56.432" v="101"/>
          <ac:picMkLst>
            <pc:docMk/>
            <pc:sldMk cId="1499918570" sldId="257"/>
            <ac:picMk id="5" creationId="{42B98074-8B46-BBBC-FB9C-E671DE0D61AE}"/>
          </ac:picMkLst>
        </pc:picChg>
        <pc:picChg chg="del">
          <ac:chgData name="Leonie Smith" userId="fed1330f33f5650e" providerId="LiveId" clId="{739A6263-3B09-445B-8685-FDC5D9AB4823}" dt="2024-01-02T02:34:33.556" v="1"/>
          <ac:picMkLst>
            <pc:docMk/>
            <pc:sldMk cId="1499918570" sldId="257"/>
            <ac:picMk id="5" creationId="{7D559ECF-86BD-EBD9-1A2D-DD0CA6C6707F}"/>
          </ac:picMkLst>
        </pc:picChg>
        <pc:picChg chg="add del mod">
          <ac:chgData name="Leonie Smith" userId="fed1330f33f5650e" providerId="LiveId" clId="{739A6263-3B09-445B-8685-FDC5D9AB4823}" dt="2024-01-02T03:35:04.520" v="103"/>
          <ac:picMkLst>
            <pc:docMk/>
            <pc:sldMk cId="1499918570" sldId="257"/>
            <ac:picMk id="6" creationId="{482DE570-62C1-68BE-9CE8-52F1A93002B4}"/>
          </ac:picMkLst>
        </pc:picChg>
        <pc:picChg chg="add del mod">
          <ac:chgData name="Leonie Smith" userId="fed1330f33f5650e" providerId="LiveId" clId="{739A6263-3B09-445B-8685-FDC5D9AB4823}" dt="2024-01-02T02:34:40.489" v="2"/>
          <ac:picMkLst>
            <pc:docMk/>
            <pc:sldMk cId="1499918570" sldId="257"/>
            <ac:picMk id="7" creationId="{87DD77D2-70BF-D533-59FB-B0A427A0EC89}"/>
          </ac:picMkLst>
        </pc:picChg>
        <pc:picChg chg="add del mod">
          <ac:chgData name="Leonie Smith" userId="fed1330f33f5650e" providerId="LiveId" clId="{739A6263-3B09-445B-8685-FDC5D9AB4823}" dt="2024-01-02T03:34:49.908" v="100"/>
          <ac:picMkLst>
            <pc:docMk/>
            <pc:sldMk cId="1499918570" sldId="257"/>
            <ac:picMk id="8" creationId="{A0408842-10D4-4EF5-BA9A-1C95A4822729}"/>
          </ac:picMkLst>
        </pc:picChg>
        <pc:picChg chg="add del mod ord">
          <ac:chgData name="Leonie Smith" userId="fed1330f33f5650e" providerId="LiveId" clId="{739A6263-3B09-445B-8685-FDC5D9AB4823}" dt="2024-01-02T03:35:12.154" v="104"/>
          <ac:picMkLst>
            <pc:docMk/>
            <pc:sldMk cId="1499918570" sldId="257"/>
            <ac:picMk id="12" creationId="{20FA1916-27AF-7CDA-1E66-23C01E119284}"/>
          </ac:picMkLst>
        </pc:picChg>
        <pc:picChg chg="add del mod">
          <ac:chgData name="Leonie Smith" userId="fed1330f33f5650e" providerId="LiveId" clId="{739A6263-3B09-445B-8685-FDC5D9AB4823}" dt="2024-01-02T03:35:20.729" v="106"/>
          <ac:picMkLst>
            <pc:docMk/>
            <pc:sldMk cId="1499918570" sldId="257"/>
            <ac:picMk id="13" creationId="{884039FD-9911-B2EF-75D7-44ED36151E17}"/>
          </ac:picMkLst>
        </pc:picChg>
        <pc:picChg chg="add del mod ord">
          <ac:chgData name="Leonie Smith" userId="fed1330f33f5650e" providerId="LiveId" clId="{739A6263-3B09-445B-8685-FDC5D9AB4823}" dt="2024-01-02T03:35:28.321" v="107"/>
          <ac:picMkLst>
            <pc:docMk/>
            <pc:sldMk cId="1499918570" sldId="257"/>
            <ac:picMk id="17" creationId="{BE62401A-CD63-0507-A720-B87E8CB006F3}"/>
          </ac:picMkLst>
        </pc:picChg>
        <pc:picChg chg="add mod">
          <ac:chgData name="Leonie Smith" userId="fed1330f33f5650e" providerId="LiveId" clId="{739A6263-3B09-445B-8685-FDC5D9AB4823}" dt="2024-01-02T03:35:28.321" v="107"/>
          <ac:picMkLst>
            <pc:docMk/>
            <pc:sldMk cId="1499918570" sldId="257"/>
            <ac:picMk id="18" creationId="{24722662-75E4-30BF-84D7-967095B10706}"/>
          </ac:picMkLst>
        </pc:picChg>
      </pc:sldChg>
      <pc:sldChg chg="addSp delSp modSp mod modTransition modAnim">
        <pc:chgData name="Leonie Smith" userId="fed1330f33f5650e" providerId="LiveId" clId="{739A6263-3B09-445B-8685-FDC5D9AB4823}" dt="2024-01-02T02:35:11.290" v="5"/>
        <pc:sldMkLst>
          <pc:docMk/>
          <pc:sldMk cId="454763615" sldId="259"/>
        </pc:sldMkLst>
        <pc:picChg chg="del">
          <ac:chgData name="Leonie Smith" userId="fed1330f33f5650e" providerId="LiveId" clId="{739A6263-3B09-445B-8685-FDC5D9AB4823}" dt="2024-01-02T02:35:05.408" v="4"/>
          <ac:picMkLst>
            <pc:docMk/>
            <pc:sldMk cId="454763615" sldId="259"/>
            <ac:picMk id="5" creationId="{DC6035EF-A3A6-24E7-EFE1-0FC91944A46E}"/>
          </ac:picMkLst>
        </pc:picChg>
        <pc:picChg chg="add del mod">
          <ac:chgData name="Leonie Smith" userId="fed1330f33f5650e" providerId="LiveId" clId="{739A6263-3B09-445B-8685-FDC5D9AB4823}" dt="2024-01-02T02:35:11.290" v="5"/>
          <ac:picMkLst>
            <pc:docMk/>
            <pc:sldMk cId="454763615" sldId="259"/>
            <ac:picMk id="6" creationId="{F693B971-0F0A-CC07-12D5-373B5AC0ED58}"/>
          </ac:picMkLst>
        </pc:picChg>
        <pc:picChg chg="add mod">
          <ac:chgData name="Leonie Smith" userId="fed1330f33f5650e" providerId="LiveId" clId="{739A6263-3B09-445B-8685-FDC5D9AB4823}" dt="2024-01-02T02:35:11.290" v="5"/>
          <ac:picMkLst>
            <pc:docMk/>
            <pc:sldMk cId="454763615" sldId="259"/>
            <ac:picMk id="7" creationId="{8FC7B5F8-CF33-29FF-8AB2-72725970C709}"/>
          </ac:picMkLst>
        </pc:picChg>
      </pc:sldChg>
      <pc:sldChg chg="addSp delSp modSp mod modTransition modAnim">
        <pc:chgData name="Leonie Smith" userId="fed1330f33f5650e" providerId="LiveId" clId="{739A6263-3B09-445B-8685-FDC5D9AB4823}" dt="2024-01-02T02:37:13.970" v="23"/>
        <pc:sldMkLst>
          <pc:docMk/>
          <pc:sldMk cId="2346136586" sldId="260"/>
        </pc:sldMkLst>
        <pc:picChg chg="add del mod">
          <ac:chgData name="Leonie Smith" userId="fed1330f33f5650e" providerId="LiveId" clId="{739A6263-3B09-445B-8685-FDC5D9AB4823}" dt="2024-01-02T02:35:41.619" v="8"/>
          <ac:picMkLst>
            <pc:docMk/>
            <pc:sldMk cId="2346136586" sldId="260"/>
            <ac:picMk id="5" creationId="{2A164E35-42AF-586F-297C-A3596738E110}"/>
          </ac:picMkLst>
        </pc:picChg>
        <pc:picChg chg="del">
          <ac:chgData name="Leonie Smith" userId="fed1330f33f5650e" providerId="LiveId" clId="{739A6263-3B09-445B-8685-FDC5D9AB4823}" dt="2024-01-02T02:35:27.013" v="7"/>
          <ac:picMkLst>
            <pc:docMk/>
            <pc:sldMk cId="2346136586" sldId="260"/>
            <ac:picMk id="6" creationId="{923FDF58-C3B9-C2C6-CDC6-84A5937EFA85}"/>
          </ac:picMkLst>
        </pc:picChg>
        <pc:picChg chg="add del mod">
          <ac:chgData name="Leonie Smith" userId="fed1330f33f5650e" providerId="LiveId" clId="{739A6263-3B09-445B-8685-FDC5D9AB4823}" dt="2024-01-02T02:35:51.387" v="10"/>
          <ac:picMkLst>
            <pc:docMk/>
            <pc:sldMk cId="2346136586" sldId="260"/>
            <ac:picMk id="7" creationId="{E46971D2-6E9F-A985-7E6F-E30DF2547D3B}"/>
          </ac:picMkLst>
        </pc:picChg>
        <pc:picChg chg="add del mod ord">
          <ac:chgData name="Leonie Smith" userId="fed1330f33f5650e" providerId="LiveId" clId="{739A6263-3B09-445B-8685-FDC5D9AB4823}" dt="2024-01-02T02:36:02.137" v="11"/>
          <ac:picMkLst>
            <pc:docMk/>
            <pc:sldMk cId="2346136586" sldId="260"/>
            <ac:picMk id="10" creationId="{A13DCDAA-C129-BB33-2D8E-1D969FABB936}"/>
          </ac:picMkLst>
        </pc:picChg>
        <pc:picChg chg="add del mod">
          <ac:chgData name="Leonie Smith" userId="fed1330f33f5650e" providerId="LiveId" clId="{739A6263-3B09-445B-8685-FDC5D9AB4823}" dt="2024-01-02T02:36:04.162" v="13"/>
          <ac:picMkLst>
            <pc:docMk/>
            <pc:sldMk cId="2346136586" sldId="260"/>
            <ac:picMk id="11" creationId="{760694C5-B4B8-A522-492B-E6140AD50714}"/>
          </ac:picMkLst>
        </pc:picChg>
        <pc:picChg chg="add del mod ord">
          <ac:chgData name="Leonie Smith" userId="fed1330f33f5650e" providerId="LiveId" clId="{739A6263-3B09-445B-8685-FDC5D9AB4823}" dt="2024-01-02T02:36:18.906" v="14"/>
          <ac:picMkLst>
            <pc:docMk/>
            <pc:sldMk cId="2346136586" sldId="260"/>
            <ac:picMk id="14" creationId="{9437EF87-173C-6E7C-A17A-110C1F6A5AA4}"/>
          </ac:picMkLst>
        </pc:picChg>
        <pc:picChg chg="add del mod">
          <ac:chgData name="Leonie Smith" userId="fed1330f33f5650e" providerId="LiveId" clId="{739A6263-3B09-445B-8685-FDC5D9AB4823}" dt="2024-01-02T02:36:20.795" v="16"/>
          <ac:picMkLst>
            <pc:docMk/>
            <pc:sldMk cId="2346136586" sldId="260"/>
            <ac:picMk id="15" creationId="{2CFD798D-F65A-3641-6A1C-88DC8603C1BF}"/>
          </ac:picMkLst>
        </pc:picChg>
        <pc:picChg chg="add del mod ord">
          <ac:chgData name="Leonie Smith" userId="fed1330f33f5650e" providerId="LiveId" clId="{739A6263-3B09-445B-8685-FDC5D9AB4823}" dt="2024-01-02T02:36:27.148" v="17"/>
          <ac:picMkLst>
            <pc:docMk/>
            <pc:sldMk cId="2346136586" sldId="260"/>
            <ac:picMk id="18" creationId="{052E4D83-58C0-64AB-93CB-04EA71C6159B}"/>
          </ac:picMkLst>
        </pc:picChg>
        <pc:picChg chg="add del mod">
          <ac:chgData name="Leonie Smith" userId="fed1330f33f5650e" providerId="LiveId" clId="{739A6263-3B09-445B-8685-FDC5D9AB4823}" dt="2024-01-02T02:36:28.479" v="19"/>
          <ac:picMkLst>
            <pc:docMk/>
            <pc:sldMk cId="2346136586" sldId="260"/>
            <ac:picMk id="19" creationId="{F9FBA19B-BAAE-CF9C-4264-BF936CCC475B}"/>
          </ac:picMkLst>
        </pc:picChg>
        <pc:picChg chg="add del mod ord">
          <ac:chgData name="Leonie Smith" userId="fed1330f33f5650e" providerId="LiveId" clId="{739A6263-3B09-445B-8685-FDC5D9AB4823}" dt="2024-01-02T02:36:42.807" v="20"/>
          <ac:picMkLst>
            <pc:docMk/>
            <pc:sldMk cId="2346136586" sldId="260"/>
            <ac:picMk id="22" creationId="{D90C28B6-DAB8-52AE-2B22-A982CE5B6E17}"/>
          </ac:picMkLst>
        </pc:picChg>
        <pc:picChg chg="add del mod">
          <ac:chgData name="Leonie Smith" userId="fed1330f33f5650e" providerId="LiveId" clId="{739A6263-3B09-445B-8685-FDC5D9AB4823}" dt="2024-01-02T02:36:59.630" v="22"/>
          <ac:picMkLst>
            <pc:docMk/>
            <pc:sldMk cId="2346136586" sldId="260"/>
            <ac:picMk id="23" creationId="{04CBF65C-4E81-1292-C682-59739D29F59D}"/>
          </ac:picMkLst>
        </pc:picChg>
        <pc:picChg chg="add del mod ord">
          <ac:chgData name="Leonie Smith" userId="fed1330f33f5650e" providerId="LiveId" clId="{739A6263-3B09-445B-8685-FDC5D9AB4823}" dt="2024-01-02T02:37:13.970" v="23"/>
          <ac:picMkLst>
            <pc:docMk/>
            <pc:sldMk cId="2346136586" sldId="260"/>
            <ac:picMk id="28" creationId="{18290ED0-CCC5-1508-1ABA-935C241C8FC5}"/>
          </ac:picMkLst>
        </pc:picChg>
        <pc:picChg chg="add mod">
          <ac:chgData name="Leonie Smith" userId="fed1330f33f5650e" providerId="LiveId" clId="{739A6263-3B09-445B-8685-FDC5D9AB4823}" dt="2024-01-02T02:37:13.970" v="23"/>
          <ac:picMkLst>
            <pc:docMk/>
            <pc:sldMk cId="2346136586" sldId="260"/>
            <ac:picMk id="29" creationId="{187BCB3F-6EA8-6560-43EF-53C6DAB560DD}"/>
          </ac:picMkLst>
        </pc:picChg>
      </pc:sldChg>
      <pc:sldChg chg="addSp delSp modSp mod modTransition modAnim">
        <pc:chgData name="Leonie Smith" userId="fed1330f33f5650e" providerId="LiveId" clId="{739A6263-3B09-445B-8685-FDC5D9AB4823}" dt="2024-01-02T02:37:52.416" v="26"/>
        <pc:sldMkLst>
          <pc:docMk/>
          <pc:sldMk cId="4037329247" sldId="261"/>
        </pc:sldMkLst>
        <pc:picChg chg="add del mod">
          <ac:chgData name="Leonie Smith" userId="fed1330f33f5650e" providerId="LiveId" clId="{739A6263-3B09-445B-8685-FDC5D9AB4823}" dt="2024-01-02T02:37:52.416" v="26"/>
          <ac:picMkLst>
            <pc:docMk/>
            <pc:sldMk cId="4037329247" sldId="261"/>
            <ac:picMk id="5" creationId="{EA95C1DB-BF9B-F049-5C29-0ABDBFC85481}"/>
          </ac:picMkLst>
        </pc:picChg>
        <pc:picChg chg="add mod">
          <ac:chgData name="Leonie Smith" userId="fed1330f33f5650e" providerId="LiveId" clId="{739A6263-3B09-445B-8685-FDC5D9AB4823}" dt="2024-01-02T02:37:52.416" v="26"/>
          <ac:picMkLst>
            <pc:docMk/>
            <pc:sldMk cId="4037329247" sldId="261"/>
            <ac:picMk id="6" creationId="{4AE4A859-F442-F967-8092-58CDF572868D}"/>
          </ac:picMkLst>
        </pc:picChg>
        <pc:picChg chg="del">
          <ac:chgData name="Leonie Smith" userId="fed1330f33f5650e" providerId="LiveId" clId="{739A6263-3B09-445B-8685-FDC5D9AB4823}" dt="2024-01-02T02:37:30.754" v="25"/>
          <ac:picMkLst>
            <pc:docMk/>
            <pc:sldMk cId="4037329247" sldId="261"/>
            <ac:picMk id="18" creationId="{30ECDCD6-C84A-567E-257C-B198615BD0B4}"/>
          </ac:picMkLst>
        </pc:picChg>
      </pc:sldChg>
      <pc:sldChg chg="addSp delSp modSp mod modTransition modAnim">
        <pc:chgData name="Leonie Smith" userId="fed1330f33f5650e" providerId="LiveId" clId="{739A6263-3B09-445B-8685-FDC5D9AB4823}" dt="2024-01-02T02:38:21.481" v="29"/>
        <pc:sldMkLst>
          <pc:docMk/>
          <pc:sldMk cId="1909638311" sldId="262"/>
        </pc:sldMkLst>
        <pc:picChg chg="add del mod">
          <ac:chgData name="Leonie Smith" userId="fed1330f33f5650e" providerId="LiveId" clId="{739A6263-3B09-445B-8685-FDC5D9AB4823}" dt="2024-01-02T02:38:21.481" v="29"/>
          <ac:picMkLst>
            <pc:docMk/>
            <pc:sldMk cId="1909638311" sldId="262"/>
            <ac:picMk id="5" creationId="{18607B4F-C497-0E44-6E3C-A70CE6A4699B}"/>
          </ac:picMkLst>
        </pc:picChg>
        <pc:picChg chg="add mod">
          <ac:chgData name="Leonie Smith" userId="fed1330f33f5650e" providerId="LiveId" clId="{739A6263-3B09-445B-8685-FDC5D9AB4823}" dt="2024-01-02T02:38:21.481" v="29"/>
          <ac:picMkLst>
            <pc:docMk/>
            <pc:sldMk cId="1909638311" sldId="262"/>
            <ac:picMk id="6" creationId="{CE0813C6-865F-8FC5-9DDC-192D1FAE491B}"/>
          </ac:picMkLst>
        </pc:picChg>
        <pc:picChg chg="del">
          <ac:chgData name="Leonie Smith" userId="fed1330f33f5650e" providerId="LiveId" clId="{739A6263-3B09-445B-8685-FDC5D9AB4823}" dt="2024-01-02T02:37:59.176" v="28"/>
          <ac:picMkLst>
            <pc:docMk/>
            <pc:sldMk cId="1909638311" sldId="262"/>
            <ac:picMk id="8" creationId="{64F84451-77F8-D33C-D62D-3E9EE0E08A8A}"/>
          </ac:picMkLst>
        </pc:picChg>
      </pc:sldChg>
      <pc:sldChg chg="addSp delSp modSp mod modTransition modAnim">
        <pc:chgData name="Leonie Smith" userId="fed1330f33f5650e" providerId="LiveId" clId="{739A6263-3B09-445B-8685-FDC5D9AB4823}" dt="2024-01-02T02:39:15.278" v="35"/>
        <pc:sldMkLst>
          <pc:docMk/>
          <pc:sldMk cId="4044745628" sldId="264"/>
        </pc:sldMkLst>
        <pc:picChg chg="del">
          <ac:chgData name="Leonie Smith" userId="fed1330f33f5650e" providerId="LiveId" clId="{739A6263-3B09-445B-8685-FDC5D9AB4823}" dt="2024-01-02T02:39:03.615" v="34"/>
          <ac:picMkLst>
            <pc:docMk/>
            <pc:sldMk cId="4044745628" sldId="264"/>
            <ac:picMk id="2" creationId="{D2FFDCCE-F13C-2905-2FE4-4676095E11FF}"/>
          </ac:picMkLst>
        </pc:picChg>
        <pc:picChg chg="add del mod">
          <ac:chgData name="Leonie Smith" userId="fed1330f33f5650e" providerId="LiveId" clId="{739A6263-3B09-445B-8685-FDC5D9AB4823}" dt="2024-01-02T02:39:15.278" v="35"/>
          <ac:picMkLst>
            <pc:docMk/>
            <pc:sldMk cId="4044745628" sldId="264"/>
            <ac:picMk id="6" creationId="{747AD0C8-57B9-302F-5D04-464F0605A020}"/>
          </ac:picMkLst>
        </pc:picChg>
        <pc:picChg chg="add mod">
          <ac:chgData name="Leonie Smith" userId="fed1330f33f5650e" providerId="LiveId" clId="{739A6263-3B09-445B-8685-FDC5D9AB4823}" dt="2024-01-02T02:39:15.278" v="35"/>
          <ac:picMkLst>
            <pc:docMk/>
            <pc:sldMk cId="4044745628" sldId="264"/>
            <ac:picMk id="7" creationId="{457CD86B-58A9-5C1C-0DD5-825F48CF38E4}"/>
          </ac:picMkLst>
        </pc:picChg>
      </pc:sldChg>
      <pc:sldChg chg="addSp delSp modSp mod modTransition modAnim">
        <pc:chgData name="Leonie Smith" userId="fed1330f33f5650e" providerId="LiveId" clId="{739A6263-3B09-445B-8685-FDC5D9AB4823}" dt="2024-01-02T02:39:40.472" v="38"/>
        <pc:sldMkLst>
          <pc:docMk/>
          <pc:sldMk cId="978260341" sldId="265"/>
        </pc:sldMkLst>
        <pc:picChg chg="add del mod">
          <ac:chgData name="Leonie Smith" userId="fed1330f33f5650e" providerId="LiveId" clId="{739A6263-3B09-445B-8685-FDC5D9AB4823}" dt="2024-01-02T02:39:40.472" v="38"/>
          <ac:picMkLst>
            <pc:docMk/>
            <pc:sldMk cId="978260341" sldId="265"/>
            <ac:picMk id="5" creationId="{22CB24C8-0441-C636-E72B-BE4B58D20877}"/>
          </ac:picMkLst>
        </pc:picChg>
        <pc:picChg chg="add mod">
          <ac:chgData name="Leonie Smith" userId="fed1330f33f5650e" providerId="LiveId" clId="{739A6263-3B09-445B-8685-FDC5D9AB4823}" dt="2024-01-02T02:39:40.472" v="38"/>
          <ac:picMkLst>
            <pc:docMk/>
            <pc:sldMk cId="978260341" sldId="265"/>
            <ac:picMk id="6" creationId="{45BAD7B4-6D05-1683-0B61-14B09417A189}"/>
          </ac:picMkLst>
        </pc:picChg>
        <pc:picChg chg="del">
          <ac:chgData name="Leonie Smith" userId="fed1330f33f5650e" providerId="LiveId" clId="{739A6263-3B09-445B-8685-FDC5D9AB4823}" dt="2024-01-02T02:39:19.563" v="37"/>
          <ac:picMkLst>
            <pc:docMk/>
            <pc:sldMk cId="978260341" sldId="265"/>
            <ac:picMk id="8" creationId="{CB8B4906-2554-DB24-58C5-50031DA6E5A5}"/>
          </ac:picMkLst>
        </pc:picChg>
      </pc:sldChg>
      <pc:sldChg chg="addSp delSp modSp mod modTransition modAnim">
        <pc:chgData name="Leonie Smith" userId="fed1330f33f5650e" providerId="LiveId" clId="{739A6263-3B09-445B-8685-FDC5D9AB4823}" dt="2024-01-02T02:40:03.560" v="41"/>
        <pc:sldMkLst>
          <pc:docMk/>
          <pc:sldMk cId="3575870363" sldId="266"/>
        </pc:sldMkLst>
        <pc:picChg chg="add del mod">
          <ac:chgData name="Leonie Smith" userId="fed1330f33f5650e" providerId="LiveId" clId="{739A6263-3B09-445B-8685-FDC5D9AB4823}" dt="2024-01-02T02:40:03.560" v="41"/>
          <ac:picMkLst>
            <pc:docMk/>
            <pc:sldMk cId="3575870363" sldId="266"/>
            <ac:picMk id="5" creationId="{3399F4F0-AFC5-C529-F358-D5E673183BD8}"/>
          </ac:picMkLst>
        </pc:picChg>
        <pc:picChg chg="add mod">
          <ac:chgData name="Leonie Smith" userId="fed1330f33f5650e" providerId="LiveId" clId="{739A6263-3B09-445B-8685-FDC5D9AB4823}" dt="2024-01-02T02:40:03.560" v="41"/>
          <ac:picMkLst>
            <pc:docMk/>
            <pc:sldMk cId="3575870363" sldId="266"/>
            <ac:picMk id="6" creationId="{444CD312-C26C-2F82-5E39-4E4F559F27BC}"/>
          </ac:picMkLst>
        </pc:picChg>
        <pc:picChg chg="del">
          <ac:chgData name="Leonie Smith" userId="fed1330f33f5650e" providerId="LiveId" clId="{739A6263-3B09-445B-8685-FDC5D9AB4823}" dt="2024-01-02T02:39:45.402" v="40"/>
          <ac:picMkLst>
            <pc:docMk/>
            <pc:sldMk cId="3575870363" sldId="266"/>
            <ac:picMk id="15" creationId="{494B0D74-9051-49EE-C176-FED23930A76D}"/>
          </ac:picMkLst>
        </pc:picChg>
      </pc:sldChg>
      <pc:sldChg chg="addSp delSp modSp mod modTransition modAnim">
        <pc:chgData name="Leonie Smith" userId="fed1330f33f5650e" providerId="LiveId" clId="{739A6263-3B09-445B-8685-FDC5D9AB4823}" dt="2024-01-02T02:41:01.876" v="47"/>
        <pc:sldMkLst>
          <pc:docMk/>
          <pc:sldMk cId="4017137865" sldId="267"/>
        </pc:sldMkLst>
        <pc:picChg chg="add del mod">
          <ac:chgData name="Leonie Smith" userId="fed1330f33f5650e" providerId="LiveId" clId="{739A6263-3B09-445B-8685-FDC5D9AB4823}" dt="2024-01-02T02:40:33.410" v="44"/>
          <ac:picMkLst>
            <pc:docMk/>
            <pc:sldMk cId="4017137865" sldId="267"/>
            <ac:picMk id="5" creationId="{9B1A7A43-0FE7-C0D7-30FF-819983E367DC}"/>
          </ac:picMkLst>
        </pc:picChg>
        <pc:picChg chg="add del mod">
          <ac:chgData name="Leonie Smith" userId="fed1330f33f5650e" providerId="LiveId" clId="{739A6263-3B09-445B-8685-FDC5D9AB4823}" dt="2024-01-02T02:40:35.434" v="46"/>
          <ac:picMkLst>
            <pc:docMk/>
            <pc:sldMk cId="4017137865" sldId="267"/>
            <ac:picMk id="6" creationId="{6E181F07-F8A2-74E4-82C4-6921C0C17C02}"/>
          </ac:picMkLst>
        </pc:picChg>
        <pc:picChg chg="del">
          <ac:chgData name="Leonie Smith" userId="fed1330f33f5650e" providerId="LiveId" clId="{739A6263-3B09-445B-8685-FDC5D9AB4823}" dt="2024-01-02T02:40:19.699" v="43"/>
          <ac:picMkLst>
            <pc:docMk/>
            <pc:sldMk cId="4017137865" sldId="267"/>
            <ac:picMk id="9" creationId="{9EA29D4F-6344-7458-E29A-F49E53E293DA}"/>
          </ac:picMkLst>
        </pc:picChg>
        <pc:picChg chg="add del mod ord">
          <ac:chgData name="Leonie Smith" userId="fed1330f33f5650e" providerId="LiveId" clId="{739A6263-3B09-445B-8685-FDC5D9AB4823}" dt="2024-01-02T02:41:01.876" v="47"/>
          <ac:picMkLst>
            <pc:docMk/>
            <pc:sldMk cId="4017137865" sldId="267"/>
            <ac:picMk id="10" creationId="{92E30975-8193-B4D2-027F-B81A4E9D278A}"/>
          </ac:picMkLst>
        </pc:picChg>
        <pc:picChg chg="add mod">
          <ac:chgData name="Leonie Smith" userId="fed1330f33f5650e" providerId="LiveId" clId="{739A6263-3B09-445B-8685-FDC5D9AB4823}" dt="2024-01-02T02:41:01.876" v="47"/>
          <ac:picMkLst>
            <pc:docMk/>
            <pc:sldMk cId="4017137865" sldId="267"/>
            <ac:picMk id="11" creationId="{ED0EC386-2B0E-7C75-D752-AFCA1E557884}"/>
          </ac:picMkLst>
        </pc:picChg>
      </pc:sldChg>
      <pc:sldChg chg="addSp delSp modSp mod modTransition modAnim">
        <pc:chgData name="Leonie Smith" userId="fed1330f33f5650e" providerId="LiveId" clId="{739A6263-3B09-445B-8685-FDC5D9AB4823}" dt="2024-01-02T02:41:35.804" v="53"/>
        <pc:sldMkLst>
          <pc:docMk/>
          <pc:sldMk cId="3137811553" sldId="268"/>
        </pc:sldMkLst>
        <pc:picChg chg="add del mod">
          <ac:chgData name="Leonie Smith" userId="fed1330f33f5650e" providerId="LiveId" clId="{739A6263-3B09-445B-8685-FDC5D9AB4823}" dt="2024-01-02T02:41:19.329" v="50"/>
          <ac:picMkLst>
            <pc:docMk/>
            <pc:sldMk cId="3137811553" sldId="268"/>
            <ac:picMk id="5" creationId="{24A728B3-7573-5200-3B94-C42FB4F5AD17}"/>
          </ac:picMkLst>
        </pc:picChg>
        <pc:picChg chg="del">
          <ac:chgData name="Leonie Smith" userId="fed1330f33f5650e" providerId="LiveId" clId="{739A6263-3B09-445B-8685-FDC5D9AB4823}" dt="2024-01-02T02:41:06.438" v="49"/>
          <ac:picMkLst>
            <pc:docMk/>
            <pc:sldMk cId="3137811553" sldId="268"/>
            <ac:picMk id="6" creationId="{3C6DE651-5831-F0E6-4E03-17B41CE92F16}"/>
          </ac:picMkLst>
        </pc:picChg>
        <pc:picChg chg="add del mod">
          <ac:chgData name="Leonie Smith" userId="fed1330f33f5650e" providerId="LiveId" clId="{739A6263-3B09-445B-8685-FDC5D9AB4823}" dt="2024-01-02T02:41:22.441" v="52"/>
          <ac:picMkLst>
            <pc:docMk/>
            <pc:sldMk cId="3137811553" sldId="268"/>
            <ac:picMk id="7" creationId="{61F1434E-DE69-972B-3A90-B735705BA242}"/>
          </ac:picMkLst>
        </pc:picChg>
        <pc:picChg chg="add del mod ord">
          <ac:chgData name="Leonie Smith" userId="fed1330f33f5650e" providerId="LiveId" clId="{739A6263-3B09-445B-8685-FDC5D9AB4823}" dt="2024-01-02T02:41:35.804" v="53"/>
          <ac:picMkLst>
            <pc:docMk/>
            <pc:sldMk cId="3137811553" sldId="268"/>
            <ac:picMk id="10" creationId="{CAB1584F-33E5-55FD-3502-9C5D3017ADE9}"/>
          </ac:picMkLst>
        </pc:picChg>
        <pc:picChg chg="add mod">
          <ac:chgData name="Leonie Smith" userId="fed1330f33f5650e" providerId="LiveId" clId="{739A6263-3B09-445B-8685-FDC5D9AB4823}" dt="2024-01-02T02:41:35.804" v="53"/>
          <ac:picMkLst>
            <pc:docMk/>
            <pc:sldMk cId="3137811553" sldId="268"/>
            <ac:picMk id="11" creationId="{EAE90667-ED04-E637-279B-6872EF2E0791}"/>
          </ac:picMkLst>
        </pc:picChg>
      </pc:sldChg>
      <pc:sldChg chg="addSp delSp modSp mod modTransition modAnim">
        <pc:chgData name="Leonie Smith" userId="fed1330f33f5650e" providerId="LiveId" clId="{739A6263-3B09-445B-8685-FDC5D9AB4823}" dt="2024-01-02T02:41:58.811" v="56"/>
        <pc:sldMkLst>
          <pc:docMk/>
          <pc:sldMk cId="100491716" sldId="269"/>
        </pc:sldMkLst>
        <pc:picChg chg="del">
          <ac:chgData name="Leonie Smith" userId="fed1330f33f5650e" providerId="LiveId" clId="{739A6263-3B09-445B-8685-FDC5D9AB4823}" dt="2024-01-02T02:41:40.547" v="55"/>
          <ac:picMkLst>
            <pc:docMk/>
            <pc:sldMk cId="100491716" sldId="269"/>
            <ac:picMk id="2" creationId="{800FFCC0-86F7-7DAE-ECCE-73E6FAEA67C8}"/>
          </ac:picMkLst>
        </pc:picChg>
        <pc:picChg chg="add del mod">
          <ac:chgData name="Leonie Smith" userId="fed1330f33f5650e" providerId="LiveId" clId="{739A6263-3B09-445B-8685-FDC5D9AB4823}" dt="2024-01-02T02:41:58.811" v="56"/>
          <ac:picMkLst>
            <pc:docMk/>
            <pc:sldMk cId="100491716" sldId="269"/>
            <ac:picMk id="6" creationId="{2E07CA23-56AC-05AF-EA12-23F4812ABE0F}"/>
          </ac:picMkLst>
        </pc:picChg>
        <pc:picChg chg="add mod">
          <ac:chgData name="Leonie Smith" userId="fed1330f33f5650e" providerId="LiveId" clId="{739A6263-3B09-445B-8685-FDC5D9AB4823}" dt="2024-01-02T02:41:58.811" v="56"/>
          <ac:picMkLst>
            <pc:docMk/>
            <pc:sldMk cId="100491716" sldId="269"/>
            <ac:picMk id="7" creationId="{E6D29F56-4AD7-96E8-9FF8-71FBAB85FD94}"/>
          </ac:picMkLst>
        </pc:picChg>
      </pc:sldChg>
      <pc:sldChg chg="addSp delSp modSp mod modTransition modAnim">
        <pc:chgData name="Leonie Smith" userId="fed1330f33f5650e" providerId="LiveId" clId="{739A6263-3B09-445B-8685-FDC5D9AB4823}" dt="2024-01-02T02:42:23.482" v="59"/>
        <pc:sldMkLst>
          <pc:docMk/>
          <pc:sldMk cId="3399412143" sldId="281"/>
        </pc:sldMkLst>
        <pc:picChg chg="add del mod">
          <ac:chgData name="Leonie Smith" userId="fed1330f33f5650e" providerId="LiveId" clId="{739A6263-3B09-445B-8685-FDC5D9AB4823}" dt="2024-01-02T02:42:23.482" v="59"/>
          <ac:picMkLst>
            <pc:docMk/>
            <pc:sldMk cId="3399412143" sldId="281"/>
            <ac:picMk id="5" creationId="{2D0394AE-FFBB-2B74-D666-7ECA5A25048A}"/>
          </ac:picMkLst>
        </pc:picChg>
        <pc:picChg chg="add mod">
          <ac:chgData name="Leonie Smith" userId="fed1330f33f5650e" providerId="LiveId" clId="{739A6263-3B09-445B-8685-FDC5D9AB4823}" dt="2024-01-02T02:42:23.482" v="59"/>
          <ac:picMkLst>
            <pc:docMk/>
            <pc:sldMk cId="3399412143" sldId="281"/>
            <ac:picMk id="6" creationId="{52DE7B26-02D5-AADA-A356-73D17755E74B}"/>
          </ac:picMkLst>
        </pc:picChg>
        <pc:picChg chg="del">
          <ac:chgData name="Leonie Smith" userId="fed1330f33f5650e" providerId="LiveId" clId="{739A6263-3B09-445B-8685-FDC5D9AB4823}" dt="2024-01-02T02:42:03.894" v="58"/>
          <ac:picMkLst>
            <pc:docMk/>
            <pc:sldMk cId="3399412143" sldId="281"/>
            <ac:picMk id="7" creationId="{8FD6EEC9-EE8D-2B05-D5E3-255ECA0A7B7B}"/>
          </ac:picMkLst>
        </pc:picChg>
      </pc:sldChg>
      <pc:sldChg chg="addSp delSp modSp mod modTransition modAnim">
        <pc:chgData name="Leonie Smith" userId="fed1330f33f5650e" providerId="LiveId" clId="{739A6263-3B09-445B-8685-FDC5D9AB4823}" dt="2024-01-02T02:42:42.713" v="62"/>
        <pc:sldMkLst>
          <pc:docMk/>
          <pc:sldMk cId="3654473117" sldId="283"/>
        </pc:sldMkLst>
        <pc:picChg chg="del">
          <ac:chgData name="Leonie Smith" userId="fed1330f33f5650e" providerId="LiveId" clId="{739A6263-3B09-445B-8685-FDC5D9AB4823}" dt="2024-01-02T02:42:28.101" v="61"/>
          <ac:picMkLst>
            <pc:docMk/>
            <pc:sldMk cId="3654473117" sldId="283"/>
            <ac:picMk id="2" creationId="{7BC58950-A640-3256-6713-F6E106A5AC2B}"/>
          </ac:picMkLst>
        </pc:picChg>
        <pc:picChg chg="add del mod">
          <ac:chgData name="Leonie Smith" userId="fed1330f33f5650e" providerId="LiveId" clId="{739A6263-3B09-445B-8685-FDC5D9AB4823}" dt="2024-01-02T02:42:42.713" v="62"/>
          <ac:picMkLst>
            <pc:docMk/>
            <pc:sldMk cId="3654473117" sldId="283"/>
            <ac:picMk id="6" creationId="{34EE89B9-61A6-C91C-B5BF-0E1CFB23F475}"/>
          </ac:picMkLst>
        </pc:picChg>
        <pc:picChg chg="add mod">
          <ac:chgData name="Leonie Smith" userId="fed1330f33f5650e" providerId="LiveId" clId="{739A6263-3B09-445B-8685-FDC5D9AB4823}" dt="2024-01-02T02:42:42.713" v="62"/>
          <ac:picMkLst>
            <pc:docMk/>
            <pc:sldMk cId="3654473117" sldId="283"/>
            <ac:picMk id="7" creationId="{6BB3320C-C35A-9B00-D42E-7363B335EC23}"/>
          </ac:picMkLst>
        </pc:picChg>
      </pc:sldChg>
      <pc:sldChg chg="addSp delSp modSp mod modTransition modAnim">
        <pc:chgData name="Leonie Smith" userId="fed1330f33f5650e" providerId="LiveId" clId="{739A6263-3B09-445B-8685-FDC5D9AB4823}" dt="2024-01-02T02:43:14.925" v="65"/>
        <pc:sldMkLst>
          <pc:docMk/>
          <pc:sldMk cId="2097466859" sldId="285"/>
        </pc:sldMkLst>
        <pc:picChg chg="add del mod">
          <ac:chgData name="Leonie Smith" userId="fed1330f33f5650e" providerId="LiveId" clId="{739A6263-3B09-445B-8685-FDC5D9AB4823}" dt="2024-01-02T02:43:14.925" v="65"/>
          <ac:picMkLst>
            <pc:docMk/>
            <pc:sldMk cId="2097466859" sldId="285"/>
            <ac:picMk id="5" creationId="{80F6DD0D-2A52-9DD0-91A1-59656C5A8113}"/>
          </ac:picMkLst>
        </pc:picChg>
        <pc:picChg chg="add mod">
          <ac:chgData name="Leonie Smith" userId="fed1330f33f5650e" providerId="LiveId" clId="{739A6263-3B09-445B-8685-FDC5D9AB4823}" dt="2024-01-02T02:43:14.925" v="65"/>
          <ac:picMkLst>
            <pc:docMk/>
            <pc:sldMk cId="2097466859" sldId="285"/>
            <ac:picMk id="6" creationId="{C69A8280-404B-A94F-3860-DCE91B34BF67}"/>
          </ac:picMkLst>
        </pc:picChg>
        <pc:picChg chg="del">
          <ac:chgData name="Leonie Smith" userId="fed1330f33f5650e" providerId="LiveId" clId="{739A6263-3B09-445B-8685-FDC5D9AB4823}" dt="2024-01-02T02:42:57.216" v="64"/>
          <ac:picMkLst>
            <pc:docMk/>
            <pc:sldMk cId="2097466859" sldId="285"/>
            <ac:picMk id="7" creationId="{0393A1D1-620F-8C1F-DDC2-8D8A113493AE}"/>
          </ac:picMkLst>
        </pc:picChg>
      </pc:sldChg>
      <pc:sldChg chg="addSp delSp modSp mod modTransition modAnim">
        <pc:chgData name="Leonie Smith" userId="fed1330f33f5650e" providerId="LiveId" clId="{739A6263-3B09-445B-8685-FDC5D9AB4823}" dt="2024-01-02T02:43:49.684" v="71"/>
        <pc:sldMkLst>
          <pc:docMk/>
          <pc:sldMk cId="3615831467" sldId="289"/>
        </pc:sldMkLst>
        <pc:picChg chg="del">
          <ac:chgData name="Leonie Smith" userId="fed1330f33f5650e" providerId="LiveId" clId="{739A6263-3B09-445B-8685-FDC5D9AB4823}" dt="2024-01-02T02:43:37.365" v="70"/>
          <ac:picMkLst>
            <pc:docMk/>
            <pc:sldMk cId="3615831467" sldId="289"/>
            <ac:picMk id="2" creationId="{A410065B-A247-3091-4A7B-CC4C833576A3}"/>
          </ac:picMkLst>
        </pc:picChg>
        <pc:picChg chg="add del mod">
          <ac:chgData name="Leonie Smith" userId="fed1330f33f5650e" providerId="LiveId" clId="{739A6263-3B09-445B-8685-FDC5D9AB4823}" dt="2024-01-02T02:43:49.684" v="71"/>
          <ac:picMkLst>
            <pc:docMk/>
            <pc:sldMk cId="3615831467" sldId="289"/>
            <ac:picMk id="6" creationId="{253CCBAF-9159-AD26-26F8-DF91B2DD01E5}"/>
          </ac:picMkLst>
        </pc:picChg>
        <pc:picChg chg="add mod">
          <ac:chgData name="Leonie Smith" userId="fed1330f33f5650e" providerId="LiveId" clId="{739A6263-3B09-445B-8685-FDC5D9AB4823}" dt="2024-01-02T02:43:49.684" v="71"/>
          <ac:picMkLst>
            <pc:docMk/>
            <pc:sldMk cId="3615831467" sldId="289"/>
            <ac:picMk id="7" creationId="{C66BB16C-32A8-3589-187C-579BB1404DCD}"/>
          </ac:picMkLst>
        </pc:picChg>
      </pc:sldChg>
      <pc:sldChg chg="addSp delSp modSp mod modTransition modAnim">
        <pc:chgData name="Leonie Smith" userId="fed1330f33f5650e" providerId="LiveId" clId="{739A6263-3B09-445B-8685-FDC5D9AB4823}" dt="2024-01-02T02:44:28.248" v="77"/>
        <pc:sldMkLst>
          <pc:docMk/>
          <pc:sldMk cId="1296461155" sldId="291"/>
        </pc:sldMkLst>
        <pc:picChg chg="add del mod">
          <ac:chgData name="Leonie Smith" userId="fed1330f33f5650e" providerId="LiveId" clId="{739A6263-3B09-445B-8685-FDC5D9AB4823}" dt="2024-01-02T02:44:06.847" v="74"/>
          <ac:picMkLst>
            <pc:docMk/>
            <pc:sldMk cId="1296461155" sldId="291"/>
            <ac:picMk id="5" creationId="{7570B61B-363B-B623-60CB-87A0B00E8583}"/>
          </ac:picMkLst>
        </pc:picChg>
        <pc:picChg chg="add del mod">
          <ac:chgData name="Leonie Smith" userId="fed1330f33f5650e" providerId="LiveId" clId="{739A6263-3B09-445B-8685-FDC5D9AB4823}" dt="2024-01-02T02:44:08.607" v="76"/>
          <ac:picMkLst>
            <pc:docMk/>
            <pc:sldMk cId="1296461155" sldId="291"/>
            <ac:picMk id="6" creationId="{F922D1F4-B5DB-1547-5228-64AF4F4B586A}"/>
          </ac:picMkLst>
        </pc:picChg>
        <pc:picChg chg="add del mod ord">
          <ac:chgData name="Leonie Smith" userId="fed1330f33f5650e" providerId="LiveId" clId="{739A6263-3B09-445B-8685-FDC5D9AB4823}" dt="2024-01-02T02:44:28.248" v="77"/>
          <ac:picMkLst>
            <pc:docMk/>
            <pc:sldMk cId="1296461155" sldId="291"/>
            <ac:picMk id="9" creationId="{28AF0DE9-6F6E-DE21-806B-E8854F8E228C}"/>
          </ac:picMkLst>
        </pc:picChg>
        <pc:picChg chg="del">
          <ac:chgData name="Leonie Smith" userId="fed1330f33f5650e" providerId="LiveId" clId="{739A6263-3B09-445B-8685-FDC5D9AB4823}" dt="2024-01-02T02:43:57.174" v="73"/>
          <ac:picMkLst>
            <pc:docMk/>
            <pc:sldMk cId="1296461155" sldId="291"/>
            <ac:picMk id="10" creationId="{C89E25B5-FCCC-A0AC-C820-018970B81211}"/>
          </ac:picMkLst>
        </pc:picChg>
        <pc:picChg chg="add mod">
          <ac:chgData name="Leonie Smith" userId="fed1330f33f5650e" providerId="LiveId" clId="{739A6263-3B09-445B-8685-FDC5D9AB4823}" dt="2024-01-02T02:44:28.248" v="77"/>
          <ac:picMkLst>
            <pc:docMk/>
            <pc:sldMk cId="1296461155" sldId="291"/>
            <ac:picMk id="11" creationId="{B772A0D8-C0E6-5A63-833C-D43A4B42387A}"/>
          </ac:picMkLst>
        </pc:picChg>
      </pc:sldChg>
      <pc:sldChg chg="addSp delSp modSp mod modTransition modAnim">
        <pc:chgData name="Leonie Smith" userId="fed1330f33f5650e" providerId="LiveId" clId="{739A6263-3B09-445B-8685-FDC5D9AB4823}" dt="2024-01-02T02:45:08.485" v="83"/>
        <pc:sldMkLst>
          <pc:docMk/>
          <pc:sldMk cId="1529226972" sldId="293"/>
        </pc:sldMkLst>
        <pc:picChg chg="add del mod">
          <ac:chgData name="Leonie Smith" userId="fed1330f33f5650e" providerId="LiveId" clId="{739A6263-3B09-445B-8685-FDC5D9AB4823}" dt="2024-01-02T02:44:48.933" v="80"/>
          <ac:picMkLst>
            <pc:docMk/>
            <pc:sldMk cId="1529226972" sldId="293"/>
            <ac:picMk id="5" creationId="{08B606E1-F82B-821A-1146-C81BA7AF0B66}"/>
          </ac:picMkLst>
        </pc:picChg>
        <pc:picChg chg="add del mod">
          <ac:chgData name="Leonie Smith" userId="fed1330f33f5650e" providerId="LiveId" clId="{739A6263-3B09-445B-8685-FDC5D9AB4823}" dt="2024-01-02T02:44:52.116" v="82"/>
          <ac:picMkLst>
            <pc:docMk/>
            <pc:sldMk cId="1529226972" sldId="293"/>
            <ac:picMk id="6" creationId="{A53127C1-4E9C-2981-94D3-6C1C38C87CAF}"/>
          </ac:picMkLst>
        </pc:picChg>
        <pc:picChg chg="del">
          <ac:chgData name="Leonie Smith" userId="fed1330f33f5650e" providerId="LiveId" clId="{739A6263-3B09-445B-8685-FDC5D9AB4823}" dt="2024-01-02T02:44:33.003" v="79"/>
          <ac:picMkLst>
            <pc:docMk/>
            <pc:sldMk cId="1529226972" sldId="293"/>
            <ac:picMk id="7" creationId="{336D06AB-0C8B-8967-E5ED-23F4EFB16677}"/>
          </ac:picMkLst>
        </pc:picChg>
        <pc:picChg chg="add del mod ord">
          <ac:chgData name="Leonie Smith" userId="fed1330f33f5650e" providerId="LiveId" clId="{739A6263-3B09-445B-8685-FDC5D9AB4823}" dt="2024-01-02T02:45:08.485" v="83"/>
          <ac:picMkLst>
            <pc:docMk/>
            <pc:sldMk cId="1529226972" sldId="293"/>
            <ac:picMk id="10" creationId="{092CCB6A-862F-3154-F3B6-AD2E74387CE1}"/>
          </ac:picMkLst>
        </pc:picChg>
        <pc:picChg chg="add mod">
          <ac:chgData name="Leonie Smith" userId="fed1330f33f5650e" providerId="LiveId" clId="{739A6263-3B09-445B-8685-FDC5D9AB4823}" dt="2024-01-02T02:45:08.485" v="83"/>
          <ac:picMkLst>
            <pc:docMk/>
            <pc:sldMk cId="1529226972" sldId="293"/>
            <ac:picMk id="11" creationId="{DC59D1F7-C0FC-302C-78AB-DB9E84ADC6C1}"/>
          </ac:picMkLst>
        </pc:picChg>
      </pc:sldChg>
      <pc:sldChg chg="addSp delSp modSp mod modTransition modAnim">
        <pc:chgData name="Leonie Smith" userId="fed1330f33f5650e" providerId="LiveId" clId="{739A6263-3B09-445B-8685-FDC5D9AB4823}" dt="2024-01-02T02:45:30.577" v="86"/>
        <pc:sldMkLst>
          <pc:docMk/>
          <pc:sldMk cId="621559516" sldId="295"/>
        </pc:sldMkLst>
        <pc:picChg chg="del">
          <ac:chgData name="Leonie Smith" userId="fed1330f33f5650e" providerId="LiveId" clId="{739A6263-3B09-445B-8685-FDC5D9AB4823}" dt="2024-01-02T02:45:13.105" v="85"/>
          <ac:picMkLst>
            <pc:docMk/>
            <pc:sldMk cId="621559516" sldId="295"/>
            <ac:picMk id="5" creationId="{48B96632-1EA1-AAA5-B934-EEB435D929D9}"/>
          </ac:picMkLst>
        </pc:picChg>
        <pc:picChg chg="add del mod">
          <ac:chgData name="Leonie Smith" userId="fed1330f33f5650e" providerId="LiveId" clId="{739A6263-3B09-445B-8685-FDC5D9AB4823}" dt="2024-01-02T02:45:30.577" v="86"/>
          <ac:picMkLst>
            <pc:docMk/>
            <pc:sldMk cId="621559516" sldId="295"/>
            <ac:picMk id="6" creationId="{3869E42F-8B24-A6F6-FEC5-DCD646D10991}"/>
          </ac:picMkLst>
        </pc:picChg>
        <pc:picChg chg="add mod">
          <ac:chgData name="Leonie Smith" userId="fed1330f33f5650e" providerId="LiveId" clId="{739A6263-3B09-445B-8685-FDC5D9AB4823}" dt="2024-01-02T02:45:30.577" v="86"/>
          <ac:picMkLst>
            <pc:docMk/>
            <pc:sldMk cId="621559516" sldId="295"/>
            <ac:picMk id="7" creationId="{AF65CCEC-0308-A4FB-7724-7C612274586F}"/>
          </ac:picMkLst>
        </pc:picChg>
      </pc:sldChg>
      <pc:sldChg chg="addSp delSp modSp mod modTransition modAnim">
        <pc:chgData name="Leonie Smith" userId="fed1330f33f5650e" providerId="LiveId" clId="{739A6263-3B09-445B-8685-FDC5D9AB4823}" dt="2024-01-02T02:45:52.521" v="89"/>
        <pc:sldMkLst>
          <pc:docMk/>
          <pc:sldMk cId="2786782502" sldId="297"/>
        </pc:sldMkLst>
        <pc:picChg chg="del">
          <ac:chgData name="Leonie Smith" userId="fed1330f33f5650e" providerId="LiveId" clId="{739A6263-3B09-445B-8685-FDC5D9AB4823}" dt="2024-01-02T02:45:34.874" v="88"/>
          <ac:picMkLst>
            <pc:docMk/>
            <pc:sldMk cId="2786782502" sldId="297"/>
            <ac:picMk id="5" creationId="{685979B6-1ACF-122C-D48B-FC77C562F62C}"/>
          </ac:picMkLst>
        </pc:picChg>
        <pc:picChg chg="add del mod">
          <ac:chgData name="Leonie Smith" userId="fed1330f33f5650e" providerId="LiveId" clId="{739A6263-3B09-445B-8685-FDC5D9AB4823}" dt="2024-01-02T02:45:52.521" v="89"/>
          <ac:picMkLst>
            <pc:docMk/>
            <pc:sldMk cId="2786782502" sldId="297"/>
            <ac:picMk id="6" creationId="{2A925626-B800-9CDF-1431-789E10EBBC27}"/>
          </ac:picMkLst>
        </pc:picChg>
        <pc:picChg chg="add mod">
          <ac:chgData name="Leonie Smith" userId="fed1330f33f5650e" providerId="LiveId" clId="{739A6263-3B09-445B-8685-FDC5D9AB4823}" dt="2024-01-02T02:45:52.521" v="89"/>
          <ac:picMkLst>
            <pc:docMk/>
            <pc:sldMk cId="2786782502" sldId="297"/>
            <ac:picMk id="7" creationId="{529B1DC5-C29C-62DF-0F7C-1087E5608A56}"/>
          </ac:picMkLst>
        </pc:picChg>
      </pc:sldChg>
      <pc:sldChg chg="addSp delSp modSp mod modTransition modAnim">
        <pc:chgData name="Leonie Smith" userId="fed1330f33f5650e" providerId="LiveId" clId="{739A6263-3B09-445B-8685-FDC5D9AB4823}" dt="2024-01-05T03:11:01.571" v="120"/>
        <pc:sldMkLst>
          <pc:docMk/>
          <pc:sldMk cId="1867409213" sldId="299"/>
        </pc:sldMkLst>
        <pc:picChg chg="add del mod ord">
          <ac:chgData name="Leonie Smith" userId="fed1330f33f5650e" providerId="LiveId" clId="{739A6263-3B09-445B-8685-FDC5D9AB4823}" dt="2024-01-05T03:11:01.571" v="120"/>
          <ac:picMkLst>
            <pc:docMk/>
            <pc:sldMk cId="1867409213" sldId="299"/>
            <ac:picMk id="5" creationId="{23B8C3F1-5009-701D-0606-66E8971D1713}"/>
          </ac:picMkLst>
        </pc:picChg>
        <pc:picChg chg="add del mod">
          <ac:chgData name="Leonie Smith" userId="fed1330f33f5650e" providerId="LiveId" clId="{739A6263-3B09-445B-8685-FDC5D9AB4823}" dt="2024-01-02T02:46:16.934" v="92"/>
          <ac:picMkLst>
            <pc:docMk/>
            <pc:sldMk cId="1867409213" sldId="299"/>
            <ac:picMk id="5" creationId="{5EC486D4-F260-5070-5AE4-5DED45E8856A}"/>
          </ac:picMkLst>
        </pc:picChg>
        <pc:picChg chg="add mod">
          <ac:chgData name="Leonie Smith" userId="fed1330f33f5650e" providerId="LiveId" clId="{739A6263-3B09-445B-8685-FDC5D9AB4823}" dt="2024-01-05T03:11:01.571" v="120"/>
          <ac:picMkLst>
            <pc:docMk/>
            <pc:sldMk cId="1867409213" sldId="299"/>
            <ac:picMk id="6" creationId="{0E33B315-AFBE-8983-BAFD-03E47B88B492}"/>
          </ac:picMkLst>
        </pc:picChg>
        <pc:picChg chg="add del mod">
          <ac:chgData name="Leonie Smith" userId="fed1330f33f5650e" providerId="LiveId" clId="{739A6263-3B09-445B-8685-FDC5D9AB4823}" dt="2024-01-02T02:46:19.008" v="94"/>
          <ac:picMkLst>
            <pc:docMk/>
            <pc:sldMk cId="1867409213" sldId="299"/>
            <ac:picMk id="6" creationId="{2A802298-942C-0820-EDC7-28660BA95E85}"/>
          </ac:picMkLst>
        </pc:picChg>
        <pc:picChg chg="del">
          <ac:chgData name="Leonie Smith" userId="fed1330f33f5650e" providerId="LiveId" clId="{739A6263-3B09-445B-8685-FDC5D9AB4823}" dt="2024-01-02T02:45:57.095" v="91"/>
          <ac:picMkLst>
            <pc:docMk/>
            <pc:sldMk cId="1867409213" sldId="299"/>
            <ac:picMk id="8" creationId="{710DACDE-9515-2086-69D9-052F633EEC10}"/>
          </ac:picMkLst>
        </pc:picChg>
        <pc:picChg chg="add del mod ord">
          <ac:chgData name="Leonie Smith" userId="fed1330f33f5650e" providerId="LiveId" clId="{739A6263-3B09-445B-8685-FDC5D9AB4823}" dt="2024-01-02T02:46:31.011" v="95"/>
          <ac:picMkLst>
            <pc:docMk/>
            <pc:sldMk cId="1867409213" sldId="299"/>
            <ac:picMk id="10" creationId="{582694FE-550F-C13B-02B0-41748CD06D7B}"/>
          </ac:picMkLst>
        </pc:picChg>
        <pc:picChg chg="add del mod">
          <ac:chgData name="Leonie Smith" userId="fed1330f33f5650e" providerId="LiveId" clId="{739A6263-3B09-445B-8685-FDC5D9AB4823}" dt="2024-01-02T02:46:32.857" v="97"/>
          <ac:picMkLst>
            <pc:docMk/>
            <pc:sldMk cId="1867409213" sldId="299"/>
            <ac:picMk id="11" creationId="{DFD604CF-7F32-C8E8-92DB-81780872DD1A}"/>
          </ac:picMkLst>
        </pc:picChg>
        <pc:picChg chg="add del mod ord">
          <ac:chgData name="Leonie Smith" userId="fed1330f33f5650e" providerId="LiveId" clId="{739A6263-3B09-445B-8685-FDC5D9AB4823}" dt="2024-01-02T02:46:52.047" v="98"/>
          <ac:picMkLst>
            <pc:docMk/>
            <pc:sldMk cId="1867409213" sldId="299"/>
            <ac:picMk id="14" creationId="{76A3F961-1099-D61D-B156-E2D3C4FA62C9}"/>
          </ac:picMkLst>
        </pc:picChg>
        <pc:picChg chg="add del mod">
          <ac:chgData name="Leonie Smith" userId="fed1330f33f5650e" providerId="LiveId" clId="{739A6263-3B09-445B-8685-FDC5D9AB4823}" dt="2024-01-05T03:10:40.339" v="119"/>
          <ac:picMkLst>
            <pc:docMk/>
            <pc:sldMk cId="1867409213" sldId="299"/>
            <ac:picMk id="15" creationId="{63A17CFB-04C0-D83D-65EB-479C24ABECA9}"/>
          </ac:picMkLst>
        </pc:picChg>
      </pc:sldChg>
      <pc:sldChg chg="addSp delSp modSp mod modTransition modAnim">
        <pc:chgData name="Leonie Smith" userId="fed1330f33f5650e" providerId="LiveId" clId="{739A6263-3B09-445B-8685-FDC5D9AB4823}" dt="2024-01-02T02:38:48.977" v="32"/>
        <pc:sldMkLst>
          <pc:docMk/>
          <pc:sldMk cId="4225761942" sldId="301"/>
        </pc:sldMkLst>
        <pc:picChg chg="del">
          <ac:chgData name="Leonie Smith" userId="fed1330f33f5650e" providerId="LiveId" clId="{739A6263-3B09-445B-8685-FDC5D9AB4823}" dt="2024-01-02T02:38:26.090" v="31"/>
          <ac:picMkLst>
            <pc:docMk/>
            <pc:sldMk cId="4225761942" sldId="301"/>
            <ac:picMk id="5" creationId="{C459DF78-C8DE-5ECD-FB27-E43B8AF85190}"/>
          </ac:picMkLst>
        </pc:picChg>
        <pc:picChg chg="add del mod">
          <ac:chgData name="Leonie Smith" userId="fed1330f33f5650e" providerId="LiveId" clId="{739A6263-3B09-445B-8685-FDC5D9AB4823}" dt="2024-01-02T02:38:48.977" v="32"/>
          <ac:picMkLst>
            <pc:docMk/>
            <pc:sldMk cId="4225761942" sldId="301"/>
            <ac:picMk id="6" creationId="{F7BDD24D-6C4D-1520-AAD2-F21063A20B6B}"/>
          </ac:picMkLst>
        </pc:picChg>
        <pc:picChg chg="add mod">
          <ac:chgData name="Leonie Smith" userId="fed1330f33f5650e" providerId="LiveId" clId="{739A6263-3B09-445B-8685-FDC5D9AB4823}" dt="2024-01-02T02:38:48.977" v="32"/>
          <ac:picMkLst>
            <pc:docMk/>
            <pc:sldMk cId="4225761942" sldId="301"/>
            <ac:picMk id="7" creationId="{36A81766-32C3-29CC-EB1A-159FA0274320}"/>
          </ac:picMkLst>
        </pc:picChg>
      </pc:sldChg>
      <pc:sldChg chg="addSp delSp modSp mod modTransition modAnim">
        <pc:chgData name="Leonie Smith" userId="fed1330f33f5650e" providerId="LiveId" clId="{739A6263-3B09-445B-8685-FDC5D9AB4823}" dt="2024-01-02T02:43:32.931" v="68"/>
        <pc:sldMkLst>
          <pc:docMk/>
          <pc:sldMk cId="1498255298" sldId="303"/>
        </pc:sldMkLst>
        <pc:picChg chg="del">
          <ac:chgData name="Leonie Smith" userId="fed1330f33f5650e" providerId="LiveId" clId="{739A6263-3B09-445B-8685-FDC5D9AB4823}" dt="2024-01-02T02:43:18.954" v="67"/>
          <ac:picMkLst>
            <pc:docMk/>
            <pc:sldMk cId="1498255298" sldId="303"/>
            <ac:picMk id="5" creationId="{2DB48F7B-E4E6-BC31-914D-E5C594F69330}"/>
          </ac:picMkLst>
        </pc:picChg>
        <pc:picChg chg="add del mod">
          <ac:chgData name="Leonie Smith" userId="fed1330f33f5650e" providerId="LiveId" clId="{739A6263-3B09-445B-8685-FDC5D9AB4823}" dt="2024-01-02T02:43:32.931" v="68"/>
          <ac:picMkLst>
            <pc:docMk/>
            <pc:sldMk cId="1498255298" sldId="303"/>
            <ac:picMk id="6" creationId="{3D4992FE-FE9D-CAB5-E1E1-4601B5933A0A}"/>
          </ac:picMkLst>
        </pc:picChg>
        <pc:picChg chg="add mod">
          <ac:chgData name="Leonie Smith" userId="fed1330f33f5650e" providerId="LiveId" clId="{739A6263-3B09-445B-8685-FDC5D9AB4823}" dt="2024-01-02T02:43:32.931" v="68"/>
          <ac:picMkLst>
            <pc:docMk/>
            <pc:sldMk cId="1498255298" sldId="303"/>
            <ac:picMk id="7" creationId="{292FBA1C-D5D9-3A81-4A36-80293CEFD04D}"/>
          </ac:picMkLst>
        </pc:picChg>
      </pc:sldChg>
    </pc:docChg>
  </pc:docChgLst>
  <pc:docChgLst>
    <pc:chgData name="Alfred Smith" userId="3c60a3631c0db8ad" providerId="LiveId" clId="{01F1881D-AA8D-477D-AB95-4E44221EC788}"/>
    <pc:docChg chg="undo custSel modSld">
      <pc:chgData name="Alfred Smith" userId="3c60a3631c0db8ad" providerId="LiveId" clId="{01F1881D-AA8D-477D-AB95-4E44221EC788}" dt="2024-07-22T10:02:25.532" v="64"/>
      <pc:docMkLst>
        <pc:docMk/>
      </pc:docMkLst>
      <pc:sldChg chg="modSp mod">
        <pc:chgData name="Alfred Smith" userId="3c60a3631c0db8ad" providerId="LiveId" clId="{01F1881D-AA8D-477D-AB95-4E44221EC788}" dt="2024-07-22T09:39:19.338" v="2" actId="12"/>
        <pc:sldMkLst>
          <pc:docMk/>
          <pc:sldMk cId="1499918570" sldId="257"/>
        </pc:sldMkLst>
        <pc:spChg chg="mod">
          <ac:chgData name="Alfred Smith" userId="3c60a3631c0db8ad" providerId="LiveId" clId="{01F1881D-AA8D-477D-AB95-4E44221EC788}" dt="2024-07-22T09:39:19.338" v="2" actId="12"/>
          <ac:spMkLst>
            <pc:docMk/>
            <pc:sldMk cId="1499918570" sldId="257"/>
            <ac:spMk id="3" creationId="{0228937D-0D81-2DA1-1C55-FD99B23FE1AE}"/>
          </ac:spMkLst>
        </pc:spChg>
      </pc:sldChg>
      <pc:sldChg chg="modSp mod">
        <pc:chgData name="Alfred Smith" userId="3c60a3631c0db8ad" providerId="LiveId" clId="{01F1881D-AA8D-477D-AB95-4E44221EC788}" dt="2024-07-22T09:51:42.438" v="7"/>
        <pc:sldMkLst>
          <pc:docMk/>
          <pc:sldMk cId="2346136586" sldId="260"/>
        </pc:sldMkLst>
        <pc:spChg chg="mod">
          <ac:chgData name="Alfred Smith" userId="3c60a3631c0db8ad" providerId="LiveId" clId="{01F1881D-AA8D-477D-AB95-4E44221EC788}" dt="2024-07-22T09:51:42.438" v="7"/>
          <ac:spMkLst>
            <pc:docMk/>
            <pc:sldMk cId="2346136586" sldId="260"/>
            <ac:spMk id="4" creationId="{EE2AC625-9141-A801-F431-DD5F79396320}"/>
          </ac:spMkLst>
        </pc:spChg>
      </pc:sldChg>
      <pc:sldChg chg="modSp mod">
        <pc:chgData name="Alfred Smith" userId="3c60a3631c0db8ad" providerId="LiveId" clId="{01F1881D-AA8D-477D-AB95-4E44221EC788}" dt="2024-07-22T09:52:02.744" v="11"/>
        <pc:sldMkLst>
          <pc:docMk/>
          <pc:sldMk cId="4037329247" sldId="261"/>
        </pc:sldMkLst>
        <pc:spChg chg="mod">
          <ac:chgData name="Alfred Smith" userId="3c60a3631c0db8ad" providerId="LiveId" clId="{01F1881D-AA8D-477D-AB95-4E44221EC788}" dt="2024-07-22T09:52:02.744" v="11"/>
          <ac:spMkLst>
            <pc:docMk/>
            <pc:sldMk cId="4037329247" sldId="261"/>
            <ac:spMk id="4" creationId="{EE2AC625-9141-A801-F431-DD5F79396320}"/>
          </ac:spMkLst>
        </pc:spChg>
      </pc:sldChg>
      <pc:sldChg chg="modSp mod">
        <pc:chgData name="Alfred Smith" userId="3c60a3631c0db8ad" providerId="LiveId" clId="{01F1881D-AA8D-477D-AB95-4E44221EC788}" dt="2024-07-22T09:55:38.819" v="13"/>
        <pc:sldMkLst>
          <pc:docMk/>
          <pc:sldMk cId="1909638311" sldId="262"/>
        </pc:sldMkLst>
        <pc:spChg chg="mod">
          <ac:chgData name="Alfred Smith" userId="3c60a3631c0db8ad" providerId="LiveId" clId="{01F1881D-AA8D-477D-AB95-4E44221EC788}" dt="2024-07-22T09:55:38.819" v="13"/>
          <ac:spMkLst>
            <pc:docMk/>
            <pc:sldMk cId="1909638311" sldId="262"/>
            <ac:spMk id="4" creationId="{EE2AC625-9141-A801-F431-DD5F79396320}"/>
          </ac:spMkLst>
        </pc:spChg>
      </pc:sldChg>
      <pc:sldChg chg="modSp mod">
        <pc:chgData name="Alfred Smith" userId="3c60a3631c0db8ad" providerId="LiveId" clId="{01F1881D-AA8D-477D-AB95-4E44221EC788}" dt="2024-07-22T09:56:20.567" v="15"/>
        <pc:sldMkLst>
          <pc:docMk/>
          <pc:sldMk cId="4044745628" sldId="264"/>
        </pc:sldMkLst>
        <pc:spChg chg="mod">
          <ac:chgData name="Alfred Smith" userId="3c60a3631c0db8ad" providerId="LiveId" clId="{01F1881D-AA8D-477D-AB95-4E44221EC788}" dt="2024-07-22T09:56:20.567" v="15"/>
          <ac:spMkLst>
            <pc:docMk/>
            <pc:sldMk cId="4044745628" sldId="264"/>
            <ac:spMk id="4" creationId="{EE2AC625-9141-A801-F431-DD5F79396320}"/>
          </ac:spMkLst>
        </pc:spChg>
      </pc:sldChg>
      <pc:sldChg chg="modSp mod">
        <pc:chgData name="Alfred Smith" userId="3c60a3631c0db8ad" providerId="LiveId" clId="{01F1881D-AA8D-477D-AB95-4E44221EC788}" dt="2024-07-22T09:56:36.269" v="19"/>
        <pc:sldMkLst>
          <pc:docMk/>
          <pc:sldMk cId="978260341" sldId="265"/>
        </pc:sldMkLst>
        <pc:spChg chg="mod">
          <ac:chgData name="Alfred Smith" userId="3c60a3631c0db8ad" providerId="LiveId" clId="{01F1881D-AA8D-477D-AB95-4E44221EC788}" dt="2024-07-22T09:56:36.269" v="19"/>
          <ac:spMkLst>
            <pc:docMk/>
            <pc:sldMk cId="978260341" sldId="265"/>
            <ac:spMk id="4" creationId="{EE2AC625-9141-A801-F431-DD5F79396320}"/>
          </ac:spMkLst>
        </pc:spChg>
      </pc:sldChg>
      <pc:sldChg chg="modSp mod">
        <pc:chgData name="Alfred Smith" userId="3c60a3631c0db8ad" providerId="LiveId" clId="{01F1881D-AA8D-477D-AB95-4E44221EC788}" dt="2024-07-22T09:56:51.530" v="21"/>
        <pc:sldMkLst>
          <pc:docMk/>
          <pc:sldMk cId="3575870363" sldId="266"/>
        </pc:sldMkLst>
        <pc:spChg chg="mod">
          <ac:chgData name="Alfred Smith" userId="3c60a3631c0db8ad" providerId="LiveId" clId="{01F1881D-AA8D-477D-AB95-4E44221EC788}" dt="2024-07-22T09:56:51.530" v="21"/>
          <ac:spMkLst>
            <pc:docMk/>
            <pc:sldMk cId="3575870363" sldId="266"/>
            <ac:spMk id="4" creationId="{EE2AC625-9141-A801-F431-DD5F79396320}"/>
          </ac:spMkLst>
        </pc:spChg>
      </pc:sldChg>
      <pc:sldChg chg="modSp mod">
        <pc:chgData name="Alfred Smith" userId="3c60a3631c0db8ad" providerId="LiveId" clId="{01F1881D-AA8D-477D-AB95-4E44221EC788}" dt="2024-07-22T09:57:13.145" v="25"/>
        <pc:sldMkLst>
          <pc:docMk/>
          <pc:sldMk cId="4017137865" sldId="267"/>
        </pc:sldMkLst>
        <pc:spChg chg="mod">
          <ac:chgData name="Alfred Smith" userId="3c60a3631c0db8ad" providerId="LiveId" clId="{01F1881D-AA8D-477D-AB95-4E44221EC788}" dt="2024-07-22T09:57:13.145" v="25"/>
          <ac:spMkLst>
            <pc:docMk/>
            <pc:sldMk cId="4017137865" sldId="267"/>
            <ac:spMk id="4" creationId="{EE2AC625-9141-A801-F431-DD5F79396320}"/>
          </ac:spMkLst>
        </pc:spChg>
      </pc:sldChg>
      <pc:sldChg chg="modSp mod">
        <pc:chgData name="Alfred Smith" userId="3c60a3631c0db8ad" providerId="LiveId" clId="{01F1881D-AA8D-477D-AB95-4E44221EC788}" dt="2024-07-22T09:57:32.988" v="26"/>
        <pc:sldMkLst>
          <pc:docMk/>
          <pc:sldMk cId="3137811553" sldId="268"/>
        </pc:sldMkLst>
        <pc:spChg chg="mod">
          <ac:chgData name="Alfred Smith" userId="3c60a3631c0db8ad" providerId="LiveId" clId="{01F1881D-AA8D-477D-AB95-4E44221EC788}" dt="2024-07-22T09:57:32.988" v="26"/>
          <ac:spMkLst>
            <pc:docMk/>
            <pc:sldMk cId="3137811553" sldId="268"/>
            <ac:spMk id="4" creationId="{EE2AC625-9141-A801-F431-DD5F79396320}"/>
          </ac:spMkLst>
        </pc:spChg>
      </pc:sldChg>
      <pc:sldChg chg="modSp mod">
        <pc:chgData name="Alfred Smith" userId="3c60a3631c0db8ad" providerId="LiveId" clId="{01F1881D-AA8D-477D-AB95-4E44221EC788}" dt="2024-07-22T09:57:51.913" v="30"/>
        <pc:sldMkLst>
          <pc:docMk/>
          <pc:sldMk cId="100491716" sldId="269"/>
        </pc:sldMkLst>
        <pc:spChg chg="mod">
          <ac:chgData name="Alfred Smith" userId="3c60a3631c0db8ad" providerId="LiveId" clId="{01F1881D-AA8D-477D-AB95-4E44221EC788}" dt="2024-07-22T09:57:51.913" v="30"/>
          <ac:spMkLst>
            <pc:docMk/>
            <pc:sldMk cId="100491716" sldId="269"/>
            <ac:spMk id="4" creationId="{EE2AC625-9141-A801-F431-DD5F79396320}"/>
          </ac:spMkLst>
        </pc:spChg>
      </pc:sldChg>
      <pc:sldChg chg="addSp modSp">
        <pc:chgData name="Alfred Smith" userId="3c60a3631c0db8ad" providerId="LiveId" clId="{01F1881D-AA8D-477D-AB95-4E44221EC788}" dt="2024-07-22T09:42:59.394" v="3"/>
        <pc:sldMkLst>
          <pc:docMk/>
          <pc:sldMk cId="4120481681" sldId="270"/>
        </pc:sldMkLst>
        <pc:spChg chg="add mod">
          <ac:chgData name="Alfred Smith" userId="3c60a3631c0db8ad" providerId="LiveId" clId="{01F1881D-AA8D-477D-AB95-4E44221EC788}" dt="2024-07-22T09:42:59.394" v="3"/>
          <ac:spMkLst>
            <pc:docMk/>
            <pc:sldMk cId="4120481681" sldId="270"/>
            <ac:spMk id="4" creationId="{92642C41-4008-C95E-9D09-B72E050EE6AB}"/>
          </ac:spMkLst>
        </pc:spChg>
      </pc:sldChg>
      <pc:sldChg chg="modSp mod">
        <pc:chgData name="Alfred Smith" userId="3c60a3631c0db8ad" providerId="LiveId" clId="{01F1881D-AA8D-477D-AB95-4E44221EC788}" dt="2024-07-22T09:58:14.912" v="38"/>
        <pc:sldMkLst>
          <pc:docMk/>
          <pc:sldMk cId="3399412143" sldId="281"/>
        </pc:sldMkLst>
        <pc:spChg chg="mod">
          <ac:chgData name="Alfred Smith" userId="3c60a3631c0db8ad" providerId="LiveId" clId="{01F1881D-AA8D-477D-AB95-4E44221EC788}" dt="2024-07-22T09:58:14.912" v="38"/>
          <ac:spMkLst>
            <pc:docMk/>
            <pc:sldMk cId="3399412143" sldId="281"/>
            <ac:spMk id="4" creationId="{EE2AC625-9141-A801-F431-DD5F79396320}"/>
          </ac:spMkLst>
        </pc:spChg>
      </pc:sldChg>
      <pc:sldChg chg="modSp mod">
        <pc:chgData name="Alfred Smith" userId="3c60a3631c0db8ad" providerId="LiveId" clId="{01F1881D-AA8D-477D-AB95-4E44221EC788}" dt="2024-07-22T09:58:29.402" v="40"/>
        <pc:sldMkLst>
          <pc:docMk/>
          <pc:sldMk cId="3654473117" sldId="283"/>
        </pc:sldMkLst>
        <pc:spChg chg="mod">
          <ac:chgData name="Alfred Smith" userId="3c60a3631c0db8ad" providerId="LiveId" clId="{01F1881D-AA8D-477D-AB95-4E44221EC788}" dt="2024-07-22T09:58:29.402" v="40"/>
          <ac:spMkLst>
            <pc:docMk/>
            <pc:sldMk cId="3654473117" sldId="283"/>
            <ac:spMk id="4" creationId="{EE2AC625-9141-A801-F431-DD5F79396320}"/>
          </ac:spMkLst>
        </pc:spChg>
      </pc:sldChg>
      <pc:sldChg chg="modSp mod">
        <pc:chgData name="Alfred Smith" userId="3c60a3631c0db8ad" providerId="LiveId" clId="{01F1881D-AA8D-477D-AB95-4E44221EC788}" dt="2024-07-22T09:59:14.905" v="46"/>
        <pc:sldMkLst>
          <pc:docMk/>
          <pc:sldMk cId="2097466859" sldId="285"/>
        </pc:sldMkLst>
        <pc:spChg chg="mod">
          <ac:chgData name="Alfred Smith" userId="3c60a3631c0db8ad" providerId="LiveId" clId="{01F1881D-AA8D-477D-AB95-4E44221EC788}" dt="2024-07-22T09:59:14.905" v="46"/>
          <ac:spMkLst>
            <pc:docMk/>
            <pc:sldMk cId="2097466859" sldId="285"/>
            <ac:spMk id="4" creationId="{EE2AC625-9141-A801-F431-DD5F79396320}"/>
          </ac:spMkLst>
        </pc:spChg>
      </pc:sldChg>
      <pc:sldChg chg="modSp mod">
        <pc:chgData name="Alfred Smith" userId="3c60a3631c0db8ad" providerId="LiveId" clId="{01F1881D-AA8D-477D-AB95-4E44221EC788}" dt="2024-07-22T10:00:24.295" v="49"/>
        <pc:sldMkLst>
          <pc:docMk/>
          <pc:sldMk cId="3615831467" sldId="289"/>
        </pc:sldMkLst>
        <pc:spChg chg="mod">
          <ac:chgData name="Alfred Smith" userId="3c60a3631c0db8ad" providerId="LiveId" clId="{01F1881D-AA8D-477D-AB95-4E44221EC788}" dt="2024-07-22T10:00:24.295" v="49"/>
          <ac:spMkLst>
            <pc:docMk/>
            <pc:sldMk cId="3615831467" sldId="289"/>
            <ac:spMk id="4" creationId="{EE2AC625-9141-A801-F431-DD5F79396320}"/>
          </ac:spMkLst>
        </pc:spChg>
      </pc:sldChg>
      <pc:sldChg chg="modSp mod">
        <pc:chgData name="Alfred Smith" userId="3c60a3631c0db8ad" providerId="LiveId" clId="{01F1881D-AA8D-477D-AB95-4E44221EC788}" dt="2024-07-22T10:00:41.775" v="51"/>
        <pc:sldMkLst>
          <pc:docMk/>
          <pc:sldMk cId="1296461155" sldId="291"/>
        </pc:sldMkLst>
        <pc:spChg chg="mod">
          <ac:chgData name="Alfred Smith" userId="3c60a3631c0db8ad" providerId="LiveId" clId="{01F1881D-AA8D-477D-AB95-4E44221EC788}" dt="2024-07-22T10:00:41.775" v="51"/>
          <ac:spMkLst>
            <pc:docMk/>
            <pc:sldMk cId="1296461155" sldId="291"/>
            <ac:spMk id="4" creationId="{EE2AC625-9141-A801-F431-DD5F79396320}"/>
          </ac:spMkLst>
        </pc:spChg>
      </pc:sldChg>
      <pc:sldChg chg="modSp mod">
        <pc:chgData name="Alfred Smith" userId="3c60a3631c0db8ad" providerId="LiveId" clId="{01F1881D-AA8D-477D-AB95-4E44221EC788}" dt="2024-07-22T10:01:07.134" v="53"/>
        <pc:sldMkLst>
          <pc:docMk/>
          <pc:sldMk cId="1529226972" sldId="293"/>
        </pc:sldMkLst>
        <pc:spChg chg="mod">
          <ac:chgData name="Alfred Smith" userId="3c60a3631c0db8ad" providerId="LiveId" clId="{01F1881D-AA8D-477D-AB95-4E44221EC788}" dt="2024-07-22T10:01:07.134" v="53"/>
          <ac:spMkLst>
            <pc:docMk/>
            <pc:sldMk cId="1529226972" sldId="293"/>
            <ac:spMk id="4" creationId="{EE2AC625-9141-A801-F431-DD5F79396320}"/>
          </ac:spMkLst>
        </pc:spChg>
      </pc:sldChg>
      <pc:sldChg chg="modSp mod">
        <pc:chgData name="Alfred Smith" userId="3c60a3631c0db8ad" providerId="LiveId" clId="{01F1881D-AA8D-477D-AB95-4E44221EC788}" dt="2024-07-22T10:01:26.109" v="57"/>
        <pc:sldMkLst>
          <pc:docMk/>
          <pc:sldMk cId="621559516" sldId="295"/>
        </pc:sldMkLst>
        <pc:spChg chg="mod">
          <ac:chgData name="Alfred Smith" userId="3c60a3631c0db8ad" providerId="LiveId" clId="{01F1881D-AA8D-477D-AB95-4E44221EC788}" dt="2024-07-22T10:01:26.109" v="57"/>
          <ac:spMkLst>
            <pc:docMk/>
            <pc:sldMk cId="621559516" sldId="295"/>
            <ac:spMk id="4" creationId="{EE2AC625-9141-A801-F431-DD5F79396320}"/>
          </ac:spMkLst>
        </pc:spChg>
      </pc:sldChg>
      <pc:sldChg chg="modSp mod">
        <pc:chgData name="Alfred Smith" userId="3c60a3631c0db8ad" providerId="LiveId" clId="{01F1881D-AA8D-477D-AB95-4E44221EC788}" dt="2024-07-22T10:02:00.245" v="59"/>
        <pc:sldMkLst>
          <pc:docMk/>
          <pc:sldMk cId="2786782502" sldId="297"/>
        </pc:sldMkLst>
        <pc:spChg chg="mod">
          <ac:chgData name="Alfred Smith" userId="3c60a3631c0db8ad" providerId="LiveId" clId="{01F1881D-AA8D-477D-AB95-4E44221EC788}" dt="2024-07-22T10:02:00.245" v="59"/>
          <ac:spMkLst>
            <pc:docMk/>
            <pc:sldMk cId="2786782502" sldId="297"/>
            <ac:spMk id="4" creationId="{EE2AC625-9141-A801-F431-DD5F79396320}"/>
          </ac:spMkLst>
        </pc:spChg>
      </pc:sldChg>
      <pc:sldChg chg="modSp mod">
        <pc:chgData name="Alfred Smith" userId="3c60a3631c0db8ad" providerId="LiveId" clId="{01F1881D-AA8D-477D-AB95-4E44221EC788}" dt="2024-07-22T10:02:25.532" v="64"/>
        <pc:sldMkLst>
          <pc:docMk/>
          <pc:sldMk cId="1867409213" sldId="299"/>
        </pc:sldMkLst>
        <pc:spChg chg="mod">
          <ac:chgData name="Alfred Smith" userId="3c60a3631c0db8ad" providerId="LiveId" clId="{01F1881D-AA8D-477D-AB95-4E44221EC788}" dt="2024-07-22T10:02:25.532" v="64"/>
          <ac:spMkLst>
            <pc:docMk/>
            <pc:sldMk cId="1867409213" sldId="299"/>
            <ac:spMk id="4" creationId="{EE2AC625-9141-A801-F431-DD5F79396320}"/>
          </ac:spMkLst>
        </pc:spChg>
      </pc:sldChg>
      <pc:sldChg chg="modSp mod">
        <pc:chgData name="Alfred Smith" userId="3c60a3631c0db8ad" providerId="LiveId" clId="{01F1881D-AA8D-477D-AB95-4E44221EC788}" dt="2024-07-22T09:56:05.113" v="14"/>
        <pc:sldMkLst>
          <pc:docMk/>
          <pc:sldMk cId="4225761942" sldId="301"/>
        </pc:sldMkLst>
        <pc:spChg chg="mod">
          <ac:chgData name="Alfred Smith" userId="3c60a3631c0db8ad" providerId="LiveId" clId="{01F1881D-AA8D-477D-AB95-4E44221EC788}" dt="2024-07-22T09:56:05.113" v="14"/>
          <ac:spMkLst>
            <pc:docMk/>
            <pc:sldMk cId="4225761942" sldId="301"/>
            <ac:spMk id="4" creationId="{EE2AC625-9141-A801-F431-DD5F79396320}"/>
          </ac:spMkLst>
        </pc:spChg>
      </pc:sldChg>
      <pc:sldChg chg="modSp mod">
        <pc:chgData name="Alfred Smith" userId="3c60a3631c0db8ad" providerId="LiveId" clId="{01F1881D-AA8D-477D-AB95-4E44221EC788}" dt="2024-07-22T10:00:00.910" v="47"/>
        <pc:sldMkLst>
          <pc:docMk/>
          <pc:sldMk cId="1498255298" sldId="303"/>
        </pc:sldMkLst>
        <pc:spChg chg="mod">
          <ac:chgData name="Alfred Smith" userId="3c60a3631c0db8ad" providerId="LiveId" clId="{01F1881D-AA8D-477D-AB95-4E44221EC788}" dt="2024-07-22T10:00:00.910" v="47"/>
          <ac:spMkLst>
            <pc:docMk/>
            <pc:sldMk cId="1498255298" sldId="303"/>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37 People reject Jesus</a:t>
            </a:r>
          </a:p>
          <a:p>
            <a:pPr algn="l"/>
            <a:r>
              <a:rPr lang="en-US" sz="1800" b="0" i="0" u="none" strike="noStrike" baseline="0" dirty="0">
                <a:latin typeface="TimesNewRomanPSMT"/>
              </a:rPr>
              <a:t>1. Jesus is the Bread of Life- John 6:22-71 (Left Top)</a:t>
            </a:r>
          </a:p>
          <a:p>
            <a:pPr algn="l"/>
            <a:r>
              <a:rPr lang="en-US" sz="1800" b="0" i="0" u="none" strike="noStrike" baseline="0" dirty="0">
                <a:latin typeface="TimesNewRomanPSMT"/>
              </a:rPr>
              <a:t>2. Officers sent to seize Jesus - John 7:1-53 (Right Top)</a:t>
            </a:r>
          </a:p>
          <a:p>
            <a:pPr algn="l"/>
            <a:r>
              <a:rPr lang="en-US" sz="1800" b="0" i="0" u="none" strike="noStrike" baseline="0" dirty="0">
                <a:latin typeface="TimesNewRomanPSMT"/>
              </a:rPr>
              <a:t>3. Woman accused of adultery - John 8:1-12 (Center)</a:t>
            </a:r>
          </a:p>
          <a:p>
            <a:pPr algn="l"/>
            <a:r>
              <a:rPr lang="en-US" sz="1800" b="0" i="0" u="none" strike="noStrike" baseline="0" dirty="0">
                <a:latin typeface="TimesNewRomanPSMT"/>
              </a:rPr>
              <a:t>4. Jesus talks to angry Pharisees - John 8:13-59 (Right near Bottom)</a:t>
            </a:r>
          </a:p>
          <a:p>
            <a:pPr algn="l"/>
            <a:r>
              <a:rPr lang="en-US" sz="1800" b="0" i="0" u="none" strike="noStrike" baseline="0" dirty="0">
                <a:latin typeface="TimesNewRomanPSMT"/>
              </a:rPr>
              <a:t>5. Blind man cured - John 9:1-41 (Right Bottom)</a:t>
            </a:r>
          </a:p>
          <a:p>
            <a:pPr algn="l"/>
            <a:r>
              <a:rPr lang="en-US" sz="1800" b="0" i="0" u="none" strike="noStrike" baseline="0" dirty="0">
                <a:latin typeface="TimesNewRomanPSMT"/>
              </a:rPr>
              <a:t>6. The Good Shepherd - John 10:1-21 (Left Bottom)</a:t>
            </a:r>
          </a:p>
          <a:p>
            <a:pPr algn="l"/>
            <a:r>
              <a:rPr lang="en-US" sz="1800" b="0" i="0" u="none" strike="noStrike" baseline="0" dirty="0">
                <a:latin typeface="TimesNewRomanPSMT"/>
              </a:rPr>
              <a:t>7. Jewish leaders try to stone Jesus - John 10:22-42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18" name="Audio 17">
            <a:hlinkClick r:id="" action="ppaction://media"/>
            <a:extLst>
              <a:ext uri="{FF2B5EF4-FFF2-40B4-BE49-F238E27FC236}">
                <a16:creationId xmlns:a16="http://schemas.microsoft.com/office/drawing/2014/main" id="{24722662-75E4-30BF-84D7-967095B1070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67"/>
    </mc:Choice>
    <mc:Fallback xmlns="">
      <p:transition spd="slow" advTm="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F6475-E995-0576-FE3E-18D195DFED49}"/>
              </a:ext>
            </a:extLst>
          </p:cNvPr>
          <p:cNvPicPr>
            <a:picLocks noChangeAspect="1"/>
          </p:cNvPicPr>
          <p:nvPr/>
        </p:nvPicPr>
        <p:blipFill>
          <a:blip r:embed="rId2"/>
          <a:stretch>
            <a:fillRect/>
          </a:stretch>
        </p:blipFill>
        <p:spPr>
          <a:xfrm>
            <a:off x="-1" y="1"/>
            <a:ext cx="12638475" cy="6858000"/>
          </a:xfrm>
          <a:prstGeom prst="rect">
            <a:avLst/>
          </a:prstGeom>
        </p:spPr>
      </p:pic>
      <p:sp>
        <p:nvSpPr>
          <p:cNvPr id="2" name="TextBox 1">
            <a:extLst>
              <a:ext uri="{FF2B5EF4-FFF2-40B4-BE49-F238E27FC236}">
                <a16:creationId xmlns:a16="http://schemas.microsoft.com/office/drawing/2014/main" id="{0273593D-C04A-4F8B-C30C-6656F44E0FD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ཁོ་ཚོས་ཁོང་ལ་“དཀོན་མཆོག་གིས་ང་ཚོར་སྒྲུབ་དགོས་པའི་ལས་རྣམས་སྒྲུབ་པའི་ཕྱིར་ང་ཚོས་ཅི་བྱེད་དགོས་”ཞེས་ཞུས་པ་དང༌།</a:t>
            </a:r>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ཡེ་ཤུས་ཁོ་ཚོར་“དཀོན་མཆོག་གིས་བཏང་གནང་བ་དེ་ལ་དད་པ་བྱེད་པ་ནི་དཀོན་མཆོག་གི་སྒྲུབ་དགོས་པའི་ལས་དེ་ཡིན་ནོ་”ཞེས་གསུངས།</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they inquired, “What must we do to perform the works of God?”</a:t>
            </a:r>
          </a:p>
          <a:p>
            <a:r>
              <a:rPr lang="en-US" sz="4000" dirty="0">
                <a:solidFill>
                  <a:srgbClr val="777A7B"/>
                </a:solidFill>
                <a:latin typeface="Arial" panose="020B0604020202020204" pitchFamily="34" charset="0"/>
              </a:rPr>
              <a:t>29Jesus replied, “The work of God is this: to believe in the One He has sent.”</a:t>
            </a:r>
            <a:endParaRPr lang="en-IN" sz="4000" dirty="0"/>
          </a:p>
        </p:txBody>
      </p:sp>
      <p:pic>
        <p:nvPicPr>
          <p:cNvPr id="7" name="Audio 6">
            <a:hlinkClick r:id="" action="ppaction://media"/>
            <a:extLst>
              <a:ext uri="{FF2B5EF4-FFF2-40B4-BE49-F238E27FC236}">
                <a16:creationId xmlns:a16="http://schemas.microsoft.com/office/drawing/2014/main" id="{36A81766-32C3-29CC-EB1A-159FA02743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5761942"/>
      </p:ext>
    </p:extLst>
  </p:cSld>
  <p:clrMapOvr>
    <a:masterClrMapping/>
  </p:clrMapOvr>
  <mc:AlternateContent xmlns:mc="http://schemas.openxmlformats.org/markup-compatibility/2006" xmlns:p14="http://schemas.microsoft.com/office/powerpoint/2010/main">
    <mc:Choice Requires="p14">
      <p:transition spd="slow" p14:dur="2000" advTm="19548"/>
    </mc:Choice>
    <mc:Fallback xmlns="">
      <p:transition spd="slow" advTm="19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1406D-DD40-90FB-37DC-66CBE0DAD91D}"/>
              </a:ext>
            </a:extLst>
          </p:cNvPr>
          <p:cNvPicPr>
            <a:picLocks noChangeAspect="1"/>
          </p:cNvPicPr>
          <p:nvPr/>
        </p:nvPicPr>
        <p:blipFill>
          <a:blip r:embed="rId2"/>
          <a:stretch>
            <a:fillRect/>
          </a:stretch>
        </p:blipFill>
        <p:spPr>
          <a:xfrm>
            <a:off x="0" y="-50800"/>
            <a:ext cx="12192000" cy="6908800"/>
          </a:xfrm>
          <a:prstGeom prst="rect">
            <a:avLst/>
          </a:prstGeom>
        </p:spPr>
      </p:pic>
      <p:sp>
        <p:nvSpPr>
          <p:cNvPr id="2" name="TextBox 1">
            <a:extLst>
              <a:ext uri="{FF2B5EF4-FFF2-40B4-BE49-F238E27FC236}">
                <a16:creationId xmlns:a16="http://schemas.microsoft.com/office/drawing/2014/main" id="{764817AF-2865-F352-1EB2-68C6A4F8FCB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717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དཀོན་མཆོག་གི་བག་ལེབ་དེ་ནི་དཀོན་མཆོག་གི་ཞིང་ཁམས་ནས་བབ་སྟེ་འཇིག་རྟེན་ལ་ཚེ་གནང་མཁན་དེ་ཡིན་”ཞེས་གསུངས།</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33For the bread of God is He who comes down from heaven and gives life to the world.”</a:t>
            </a:r>
            <a:endParaRPr lang="en-IN" sz="2800" dirty="0"/>
          </a:p>
        </p:txBody>
      </p:sp>
      <p:pic>
        <p:nvPicPr>
          <p:cNvPr id="7" name="Audio 6">
            <a:hlinkClick r:id="" action="ppaction://media"/>
            <a:extLst>
              <a:ext uri="{FF2B5EF4-FFF2-40B4-BE49-F238E27FC236}">
                <a16:creationId xmlns:a16="http://schemas.microsoft.com/office/drawing/2014/main" id="{457CD86B-58A9-5C1C-0DD5-825F48CF38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353"/>
    </mc:Choice>
    <mc:Fallback xmlns="">
      <p:transition spd="slow" advTm="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5C196-DDD9-5FE6-ECC8-D9F2405D74E1}"/>
              </a:ext>
            </a:extLst>
          </p:cNvPr>
          <p:cNvPicPr>
            <a:picLocks noChangeAspect="1"/>
          </p:cNvPicPr>
          <p:nvPr/>
        </p:nvPicPr>
        <p:blipFill>
          <a:blip r:embed="rId2"/>
          <a:stretch>
            <a:fillRect/>
          </a:stretch>
        </p:blipFill>
        <p:spPr>
          <a:xfrm>
            <a:off x="0" y="-259319"/>
            <a:ext cx="12192000" cy="7117319"/>
          </a:xfrm>
          <a:prstGeom prst="rect">
            <a:avLst/>
          </a:prstGeom>
        </p:spPr>
      </p:pic>
      <p:sp>
        <p:nvSpPr>
          <p:cNvPr id="2" name="TextBox 1">
            <a:extLst>
              <a:ext uri="{FF2B5EF4-FFF2-40B4-BE49-F238E27FC236}">
                <a16:creationId xmlns:a16="http://schemas.microsoft.com/office/drawing/2014/main" id="{F8C988F2-9863-2541-C2F7-6EFB8C34409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ཁོ་ཚོས་“སྐུ་ཞབས་ལགས། དུས་རྒྱུན་དུ་དེ་ལྟ་བུའི་བག་ལེབ་ང་ཚོ་ལ་གནང་རོགས་”ཞེས་ཞུས་པ་དང༌།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ཡེ་ཤུས་“ང་ནི་ཚེའི་བག་ལེབ་དེ་ཡིན་ནོ། ངའི་རྩར་ཡོང་མཁན་དེ་མི་ལྟོགས། ང་ལ་དད་པ་བྱེད་མཁན་དེ་ནམ་ཡང་མི་སྐོམ།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34“Sir,” they said, “give us this bread at all times.”</a:t>
            </a:r>
          </a:p>
          <a:p>
            <a:r>
              <a:rPr lang="en-US" sz="4000" dirty="0">
                <a:solidFill>
                  <a:srgbClr val="777A7B"/>
                </a:solidFill>
                <a:latin typeface="Arial" panose="020B0604020202020204" pitchFamily="34" charset="0"/>
              </a:rPr>
              <a:t>35Jesus answered, “I am the bread of life. Whoever comes to Me will never hunger, and whoever believes in Me will never thirst.</a:t>
            </a:r>
            <a:endParaRPr lang="en-IN" dirty="0"/>
          </a:p>
        </p:txBody>
      </p:sp>
      <p:pic>
        <p:nvPicPr>
          <p:cNvPr id="6" name="Audio 5">
            <a:hlinkClick r:id="" action="ppaction://media"/>
            <a:extLst>
              <a:ext uri="{FF2B5EF4-FFF2-40B4-BE49-F238E27FC236}">
                <a16:creationId xmlns:a16="http://schemas.microsoft.com/office/drawing/2014/main" id="{45BAD7B4-6D05-1683-0B61-14B09417A1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587"/>
    </mc:Choice>
    <mc:Fallback xmlns="">
      <p:transition spd="slow" advTm="17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772C6-565A-6160-BB81-E793D7B4C5FF}"/>
              </a:ext>
            </a:extLst>
          </p:cNvPr>
          <p:cNvPicPr>
            <a:picLocks noChangeAspect="1"/>
          </p:cNvPicPr>
          <p:nvPr/>
        </p:nvPicPr>
        <p:blipFill>
          <a:blip r:embed="rId2"/>
          <a:stretch>
            <a:fillRect/>
          </a:stretch>
        </p:blipFill>
        <p:spPr>
          <a:xfrm>
            <a:off x="0" y="-287630"/>
            <a:ext cx="12192000" cy="7730247"/>
          </a:xfrm>
          <a:prstGeom prst="rect">
            <a:avLst/>
          </a:prstGeom>
        </p:spPr>
      </p:pic>
      <p:sp>
        <p:nvSpPr>
          <p:cNvPr id="2" name="TextBox 1">
            <a:extLst>
              <a:ext uri="{FF2B5EF4-FFF2-40B4-BE49-F238E27FC236}">
                <a16:creationId xmlns:a16="http://schemas.microsoft.com/office/drawing/2014/main" id="{BAE88B2C-5D2C-A0F4-121A-4208EE7D7C6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སུས་ཀྱང་སྲས་མཇལ་ནས་ཁོང་ལ་དད་པ་བྱས་ན་དཔག་ཏུ་མེད་པའི་ཚེ་ཐོབ་སྟེ་དུས་ཀྱི་ཐ་མའི་ཉིན་ལ་ངས་དེ་ཚོ་ཐམས་ཅད་གཤིན་པོའི་ཁྲོད་ནས་སློང་བར་བྱ། དེ་ནི་ངའི་ཡབ་ཀྱི་དགོངས་པ་ཡིན་”ཞེས་གསུངས་སོ།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40For it is My Father’s will that everyone who looks to the Son and believes in Him shall have eternal life, and I will raise him up at the last day.”</a:t>
            </a:r>
            <a:endParaRPr lang="en-IN" dirty="0"/>
          </a:p>
        </p:txBody>
      </p:sp>
      <p:pic>
        <p:nvPicPr>
          <p:cNvPr id="6" name="Audio 5">
            <a:hlinkClick r:id="" action="ppaction://media"/>
            <a:extLst>
              <a:ext uri="{FF2B5EF4-FFF2-40B4-BE49-F238E27FC236}">
                <a16:creationId xmlns:a16="http://schemas.microsoft.com/office/drawing/2014/main" id="{444CD312-C26C-2F82-5E39-4E4F559F27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822"/>
    </mc:Choice>
    <mc:Fallback xmlns="">
      <p:transition spd="slow" advTm="1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D268B-264A-6AAC-DE04-E60B0A44B295}"/>
              </a:ext>
            </a:extLst>
          </p:cNvPr>
          <p:cNvPicPr>
            <a:picLocks noChangeAspect="1"/>
          </p:cNvPicPr>
          <p:nvPr/>
        </p:nvPicPr>
        <p:blipFill>
          <a:blip r:embed="rId2"/>
          <a:stretch>
            <a:fillRect/>
          </a:stretch>
        </p:blipFill>
        <p:spPr>
          <a:xfrm>
            <a:off x="0" y="0"/>
            <a:ext cx="12307661" cy="6858000"/>
          </a:xfrm>
          <a:prstGeom prst="rect">
            <a:avLst/>
          </a:prstGeom>
        </p:spPr>
      </p:pic>
      <p:sp>
        <p:nvSpPr>
          <p:cNvPr id="2" name="TextBox 1">
            <a:extLst>
              <a:ext uri="{FF2B5EF4-FFF2-40B4-BE49-F238E27FC236}">
                <a16:creationId xmlns:a16="http://schemas.microsoft.com/office/drawing/2014/main" id="{217A7B94-9824-054B-65D6-1BD68939D32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41</a:t>
            </a:r>
            <a:r>
              <a:rPr lang="bo-CN" sz="5400" dirty="0">
                <a:solidFill>
                  <a:srgbClr val="121212"/>
                </a:solidFill>
                <a:latin typeface="Arial" panose="020B0604020202020204" pitchFamily="34" charset="0"/>
              </a:rPr>
              <a:t>ཡེ་ཤུས་ང་ནི་དཀོན་མཆོག་གི་ཞིང་ཁམས་ནས་བབ་པའི་བག་ལེབ་ཡིན་ཞེས་གསུངས་པས་ཡ་ཧུ་དཱ་པས་མ་རངས་པའི་གཏམ་བྱེད་བཞིན་ཡོད་དེ། </a:t>
            </a:r>
            <a:r>
              <a:rPr lang="bo-CN" sz="5400" dirty="0">
                <a:solidFill>
                  <a:srgbClr val="777A7B"/>
                </a:solidFill>
                <a:latin typeface="Arial" panose="020B0604020202020204" pitchFamily="34" charset="0"/>
              </a:rPr>
              <a:t>42</a:t>
            </a:r>
            <a:r>
              <a:rPr lang="bo-CN" sz="5400" dirty="0">
                <a:solidFill>
                  <a:srgbClr val="121212"/>
                </a:solidFill>
                <a:latin typeface="Arial" panose="020B0604020202020204" pitchFamily="34" charset="0"/>
              </a:rPr>
              <a:t>“ཡེ་ཤུ་ཁོ་ཡོ་སེབ་ཀྱི་བུ་མ་ཡིན་ནམ། ཁོའི་ཕ་མ་ང་ཚོས་ངོ་མི་ཤེས་སམ། ད་ལྟ་ཁོས་ང་དཀོན་མཆོག་གི་ཞིང་ཁམས་ནས་བབ་པ་ཡིན་ཞེས་ཟེར་བ་ཇི་ལྟར་ཡིན་”ཞེས་བཤད།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41At this, the Jews began to grumble about Jesus because He had said, “I am the bread that came down from heaven.” 42They were asking, “Is this not Jesus, the son of Joseph, whose father and mother we know? How then can He say, ‘I have come down from heaven?’”</a:t>
            </a:r>
            <a:endParaRPr lang="en-IN" dirty="0"/>
          </a:p>
        </p:txBody>
      </p:sp>
      <p:pic>
        <p:nvPicPr>
          <p:cNvPr id="11" name="Audio 10">
            <a:hlinkClick r:id="" action="ppaction://media"/>
            <a:extLst>
              <a:ext uri="{FF2B5EF4-FFF2-40B4-BE49-F238E27FC236}">
                <a16:creationId xmlns:a16="http://schemas.microsoft.com/office/drawing/2014/main" id="{ED0EC386-2B0E-7C75-D752-AFCA1E5578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3107"/>
    </mc:Choice>
    <mc:Fallback xmlns="">
      <p:transition spd="slow" advTm="2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EBC5E0-DCF8-7697-2203-2E4FE8DF7F1D}"/>
              </a:ext>
            </a:extLst>
          </p:cNvPr>
          <p:cNvPicPr>
            <a:picLocks noChangeAspect="1"/>
          </p:cNvPicPr>
          <p:nvPr/>
        </p:nvPicPr>
        <p:blipFill>
          <a:blip r:embed="rId2"/>
          <a:stretch>
            <a:fillRect/>
          </a:stretch>
        </p:blipFill>
        <p:spPr>
          <a:xfrm>
            <a:off x="-90541" y="0"/>
            <a:ext cx="12282541" cy="6858000"/>
          </a:xfrm>
          <a:prstGeom prst="rect">
            <a:avLst/>
          </a:prstGeom>
        </p:spPr>
      </p:pic>
      <p:sp>
        <p:nvSpPr>
          <p:cNvPr id="2" name="TextBox 1">
            <a:extLst>
              <a:ext uri="{FF2B5EF4-FFF2-40B4-BE49-F238E27FC236}">
                <a16:creationId xmlns:a16="http://schemas.microsoft.com/office/drawing/2014/main" id="{2DEEB874-1840-B777-368D-1AAC473B59EA}"/>
              </a:ext>
            </a:extLst>
          </p:cNvPr>
          <p:cNvSpPr txBox="1"/>
          <p:nvPr/>
        </p:nvSpPr>
        <p:spPr>
          <a:xfrm>
            <a:off x="1404078" y="1095644"/>
            <a:ext cx="6096000" cy="3026651"/>
          </a:xfrm>
          <a:prstGeom prst="rect">
            <a:avLst/>
          </a:prstGeom>
          <a:noFill/>
        </p:spPr>
        <p:txBody>
          <a:bodyPr wrap="square" rtlCol="0">
            <a:noAutofit/>
          </a:bodyPr>
          <a:lstStyle/>
          <a:p>
            <a:r>
              <a:rPr lang="en-IN" sz="8000" dirty="0"/>
              <a:t> </a:t>
            </a:r>
            <a:r>
              <a:rPr lang="bo-CN" sz="8000" b="1" cap="all" dirty="0">
                <a:solidFill>
                  <a:schemeClr val="bg1"/>
                </a:solidFill>
                <a:latin typeface="ArialMT"/>
              </a:rPr>
              <a:t>ཡོ་ཧ་ནན། 6</a:t>
            </a:r>
          </a:p>
          <a:p>
            <a:r>
              <a:rPr lang="bo-CN" sz="8000" b="1" i="0" dirty="0">
                <a:solidFill>
                  <a:schemeClr val="bg1"/>
                </a:solidFill>
                <a:effectLst/>
                <a:latin typeface="Arial" panose="020B0604020202020204" pitchFamily="34" charset="0"/>
              </a:rPr>
              <a:t>ཚེའི་བག་ལེབ་ཀྱི་སྐོར།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F89A4-DDA8-6099-8E33-CD2ED6A2EBA7}"/>
              </a:ext>
            </a:extLst>
          </p:cNvPr>
          <p:cNvPicPr>
            <a:picLocks noChangeAspect="1"/>
          </p:cNvPicPr>
          <p:nvPr/>
        </p:nvPicPr>
        <p:blipFill>
          <a:blip r:embed="rId2"/>
          <a:stretch>
            <a:fillRect/>
          </a:stretch>
        </p:blipFill>
        <p:spPr>
          <a:xfrm>
            <a:off x="0" y="-1234705"/>
            <a:ext cx="12192000" cy="8092705"/>
          </a:xfrm>
          <a:prstGeom prst="rect">
            <a:avLst/>
          </a:prstGeom>
        </p:spPr>
      </p:pic>
      <p:sp>
        <p:nvSpPr>
          <p:cNvPr id="2" name="TextBox 1">
            <a:extLst>
              <a:ext uri="{FF2B5EF4-FFF2-40B4-BE49-F238E27FC236}">
                <a16:creationId xmlns:a16="http://schemas.microsoft.com/office/drawing/2014/main" id="{4C3A7C84-CD3A-58D6-4FCC-51BD33DC15D3}"/>
              </a:ext>
            </a:extLst>
          </p:cNvPr>
          <p:cNvSpPr txBox="1"/>
          <p:nvPr/>
        </p:nvSpPr>
        <p:spPr>
          <a:xfrm>
            <a:off x="1743066"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47</a:t>
            </a:r>
            <a:r>
              <a:rPr lang="bo-CN" sz="6600" dirty="0">
                <a:solidFill>
                  <a:srgbClr val="121212"/>
                </a:solidFill>
                <a:latin typeface="Arial" panose="020B0604020202020204" pitchFamily="34" charset="0"/>
              </a:rPr>
              <a:t>ངས་ཁྱོད་རྣམས་ལ་བདེན་པ་བདེན་པར་ཟེར་རྒྱུར། ང་ལ་དད་པ་བྱེད་མཁན་དེ་ལ་དཔག་ཏུ་མེད་པའི་ཚེ་ཡོད་དོ། </a:t>
            </a:r>
            <a:r>
              <a:rPr lang="bo-CN" sz="6600" dirty="0">
                <a:solidFill>
                  <a:srgbClr val="777A7B"/>
                </a:solidFill>
                <a:latin typeface="Arial" panose="020B0604020202020204" pitchFamily="34" charset="0"/>
              </a:rPr>
              <a:t>48</a:t>
            </a:r>
            <a:r>
              <a:rPr lang="bo-CN" sz="6600" dirty="0">
                <a:solidFill>
                  <a:srgbClr val="121212"/>
                </a:solidFill>
                <a:latin typeface="Arial" panose="020B0604020202020204" pitchFamily="34" charset="0"/>
              </a:rPr>
              <a:t>ང་ནི་ཚེའི་བག་ལེབ་ཡིན་ནོ།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800" dirty="0"/>
              <a:t>(Jesus continued)</a:t>
            </a:r>
            <a:r>
              <a:rPr lang="en-US" sz="4800" dirty="0">
                <a:solidFill>
                  <a:srgbClr val="777A7B"/>
                </a:solidFill>
                <a:latin typeface="Arial" panose="020B0604020202020204" pitchFamily="34" charset="0"/>
              </a:rPr>
              <a:t> 47Truly, truly, I tell you, he who believes has eternal life. 48I am the bread of life. </a:t>
            </a:r>
            <a:endParaRPr lang="en-IN" dirty="0"/>
          </a:p>
        </p:txBody>
      </p:sp>
      <p:pic>
        <p:nvPicPr>
          <p:cNvPr id="11" name="Audio 10">
            <a:hlinkClick r:id="" action="ppaction://media"/>
            <a:extLst>
              <a:ext uri="{FF2B5EF4-FFF2-40B4-BE49-F238E27FC236}">
                <a16:creationId xmlns:a16="http://schemas.microsoft.com/office/drawing/2014/main" id="{EAE90667-ED04-E637-279B-6872EF2E07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051"/>
    </mc:Choice>
    <mc:Fallback xmlns="">
      <p:transition spd="slow" advTm="10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4664C-C622-4008-053A-F08E9F5381A0}"/>
              </a:ext>
            </a:extLst>
          </p:cNvPr>
          <p:cNvPicPr>
            <a:picLocks noChangeAspect="1"/>
          </p:cNvPicPr>
          <p:nvPr/>
        </p:nvPicPr>
        <p:blipFill>
          <a:blip r:embed="rId2"/>
          <a:stretch>
            <a:fillRect/>
          </a:stretch>
        </p:blipFill>
        <p:spPr>
          <a:xfrm>
            <a:off x="0" y="-126630"/>
            <a:ext cx="12192000" cy="6984630"/>
          </a:xfrm>
          <a:prstGeom prst="rect">
            <a:avLst/>
          </a:prstGeom>
        </p:spPr>
      </p:pic>
      <p:sp>
        <p:nvSpPr>
          <p:cNvPr id="2" name="TextBox 1">
            <a:extLst>
              <a:ext uri="{FF2B5EF4-FFF2-40B4-BE49-F238E27FC236}">
                <a16:creationId xmlns:a16="http://schemas.microsoft.com/office/drawing/2014/main" id="{EF8AD179-6EE9-0BB6-399E-4B62FF2FA4AC}"/>
              </a:ext>
            </a:extLst>
          </p:cNvPr>
          <p:cNvSpPr txBox="1"/>
          <p:nvPr/>
        </p:nvSpPr>
        <p:spPr>
          <a:xfrm>
            <a:off x="3631827" y="28573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6:47,48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49</a:t>
            </a:r>
            <a:r>
              <a:rPr lang="bo-CN" sz="6000" dirty="0">
                <a:solidFill>
                  <a:srgbClr val="121212"/>
                </a:solidFill>
                <a:latin typeface="Arial" panose="020B0604020202020204" pitchFamily="34" charset="0"/>
              </a:rPr>
              <a:t>ཁྱོད་ཚོའི་མེས་པོས་འབྲོག་སྟོང་ལ་མན་ནཱ་ཟེར་བའི་ཁ་ཟས་བཟས་ཀྱང་ཤི </a:t>
            </a:r>
            <a:r>
              <a:rPr lang="bo-CN" sz="6000" dirty="0">
                <a:solidFill>
                  <a:srgbClr val="777A7B"/>
                </a:solidFill>
                <a:latin typeface="Arial" panose="020B0604020202020204" pitchFamily="34" charset="0"/>
              </a:rPr>
              <a:t>50</a:t>
            </a:r>
            <a:r>
              <a:rPr lang="bo-CN" sz="6000" dirty="0">
                <a:solidFill>
                  <a:srgbClr val="121212"/>
                </a:solidFill>
                <a:latin typeface="Arial" panose="020B0604020202020204" pitchFamily="34" charset="0"/>
              </a:rPr>
              <a:t>འོན་ཀྱང་དཀོན་མཆོག་གི་ཞིང་ཁམས་ནས་བབ་པའི་བག་ལེབ་དེ་འདི་ལྟ་བུ་ཡིན། མི་ཞིག་གིས་དེ་ལས་བཟས་ན་འཆི་མི་སྲིད།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49Your fathers ate the manna in the wilderness, yet they died. 50This is the bread that comes down from heaven, so that anyone may eat of it and not die. </a:t>
            </a:r>
            <a:endParaRPr lang="en-IN" dirty="0"/>
          </a:p>
        </p:txBody>
      </p:sp>
      <p:pic>
        <p:nvPicPr>
          <p:cNvPr id="7" name="Audio 6">
            <a:hlinkClick r:id="" action="ppaction://media"/>
            <a:extLst>
              <a:ext uri="{FF2B5EF4-FFF2-40B4-BE49-F238E27FC236}">
                <a16:creationId xmlns:a16="http://schemas.microsoft.com/office/drawing/2014/main" id="{E6D29F56-4AD7-96E8-9FF8-71FBAB85FD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953"/>
    </mc:Choice>
    <mc:Fallback xmlns="">
      <p:transition spd="slow" advTm="1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71D0D-6908-056F-D08C-1556BFCDD4E4}"/>
              </a:ext>
            </a:extLst>
          </p:cNvPr>
          <p:cNvPicPr>
            <a:picLocks noChangeAspect="1"/>
          </p:cNvPicPr>
          <p:nvPr/>
        </p:nvPicPr>
        <p:blipFill>
          <a:blip r:embed="rId2"/>
          <a:stretch>
            <a:fillRect/>
          </a:stretch>
        </p:blipFill>
        <p:spPr>
          <a:xfrm>
            <a:off x="0" y="-1103745"/>
            <a:ext cx="12192000" cy="7961745"/>
          </a:xfrm>
          <a:prstGeom prst="rect">
            <a:avLst/>
          </a:prstGeom>
        </p:spPr>
      </p:pic>
      <p:sp>
        <p:nvSpPr>
          <p:cNvPr id="2" name="TextBox 1">
            <a:extLst>
              <a:ext uri="{FF2B5EF4-FFF2-40B4-BE49-F238E27FC236}">
                <a16:creationId xmlns:a16="http://schemas.microsoft.com/office/drawing/2014/main" id="{EF38FB52-DC70-C257-C1EE-4EDF9FF9949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51</a:t>
            </a:r>
            <a:r>
              <a:rPr lang="bo-CN" sz="5400" dirty="0">
                <a:solidFill>
                  <a:srgbClr val="121212"/>
                </a:solidFill>
                <a:latin typeface="Arial" panose="020B0604020202020204" pitchFamily="34" charset="0"/>
              </a:rPr>
              <a:t>ང་ནི་ཞིང་ཁམས་ནས་བབ་པའི་ཚེ་དཔག་ཏུ་མེད་པའི་བག་ལེབ་ཡིན། མི་སུས་ཀྱང་བག་ལེབ་འདི་ལས་བཟས་ན་དུས་གཏན་དུ་གསོན་པར་འགྱུར། ཡང་འཇིག་རྟེན་གསོན་པར་བྱ་བའི་ཕྱིར་ངས་སྦྱིན་པར་བྱ་བའི་བག་ལེབ་དེ་ནི་ངའི་ཤ་ཡིན་”ཞེས་གསུངས།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51I am the living bread that came down from heaven. If anyone eats of this bread, he will live forever. And this bread, which I will give for the life of the world, is My flesh.”</a:t>
            </a:r>
            <a:endParaRPr lang="en-IN" dirty="0"/>
          </a:p>
        </p:txBody>
      </p:sp>
      <p:pic>
        <p:nvPicPr>
          <p:cNvPr id="6" name="Audio 5">
            <a:hlinkClick r:id="" action="ppaction://media"/>
            <a:extLst>
              <a:ext uri="{FF2B5EF4-FFF2-40B4-BE49-F238E27FC236}">
                <a16:creationId xmlns:a16="http://schemas.microsoft.com/office/drawing/2014/main" id="{52DE7B26-02D5-AADA-A356-73D17755E7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9412143"/>
      </p:ext>
    </p:extLst>
  </p:cSld>
  <p:clrMapOvr>
    <a:masterClrMapping/>
  </p:clrMapOvr>
  <mc:AlternateContent xmlns:mc="http://schemas.openxmlformats.org/markup-compatibility/2006" xmlns:p14="http://schemas.microsoft.com/office/powerpoint/2010/main">
    <mc:Choice Requires="p14">
      <p:transition spd="slow" p14:dur="2000" advTm="16276"/>
    </mc:Choice>
    <mc:Fallback xmlns="">
      <p:transition spd="slow" advTm="1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47E5C-DC57-4C25-48F2-69820E24E814}"/>
              </a:ext>
            </a:extLst>
          </p:cNvPr>
          <p:cNvPicPr>
            <a:picLocks noChangeAspect="1"/>
          </p:cNvPicPr>
          <p:nvPr/>
        </p:nvPicPr>
        <p:blipFill>
          <a:blip r:embed="rId2"/>
          <a:stretch>
            <a:fillRect/>
          </a:stretch>
        </p:blipFill>
        <p:spPr>
          <a:xfrm>
            <a:off x="0" y="-641273"/>
            <a:ext cx="12192000" cy="7499273"/>
          </a:xfrm>
          <a:prstGeom prst="rect">
            <a:avLst/>
          </a:prstGeom>
        </p:spPr>
      </p:pic>
      <p:sp>
        <p:nvSpPr>
          <p:cNvPr id="2" name="TextBox 1">
            <a:extLst>
              <a:ext uri="{FF2B5EF4-FFF2-40B4-BE49-F238E27FC236}">
                <a16:creationId xmlns:a16="http://schemas.microsoft.com/office/drawing/2014/main" id="{AFE1133D-C291-0D55-0B55-4B912506A8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709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52</a:t>
            </a:r>
            <a:r>
              <a:rPr lang="bo-CN" sz="6600" dirty="0">
                <a:solidFill>
                  <a:srgbClr val="121212"/>
                </a:solidFill>
                <a:latin typeface="Arial" panose="020B0604020202020204" pitchFamily="34" charset="0"/>
              </a:rPr>
              <a:t>དེའི་ཕྱིར་ཡ་ཧུ་དཱ་པས་གཅིག་གིས་གཅིག་ལ་རྩོད་གླེང་བྱས་ཏེ་“མི་འདིས་ཁོའི་ཤ་ང་ཚོར་ཟས་སུ་སྟེར་བ་དེ་ཅི་ལ་སྲིད་”ཅེས་བཤད་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52At this, the Jews began to argue among themselves, “How can this man give us His flesh to eat?”</a:t>
            </a:r>
            <a:endParaRPr lang="en-IN" dirty="0"/>
          </a:p>
        </p:txBody>
      </p:sp>
      <p:pic>
        <p:nvPicPr>
          <p:cNvPr id="7" name="Audio 6">
            <a:hlinkClick r:id="" action="ppaction://media"/>
            <a:extLst>
              <a:ext uri="{FF2B5EF4-FFF2-40B4-BE49-F238E27FC236}">
                <a16:creationId xmlns:a16="http://schemas.microsoft.com/office/drawing/2014/main" id="{6BB3320C-C35A-9B00-D42E-7363B335EC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54473117"/>
      </p:ext>
    </p:extLst>
  </p:cSld>
  <p:clrMapOvr>
    <a:masterClrMapping/>
  </p:clrMapOvr>
  <mc:AlternateContent xmlns:mc="http://schemas.openxmlformats.org/markup-compatibility/2006" xmlns:p14="http://schemas.microsoft.com/office/powerpoint/2010/main">
    <mc:Choice Requires="p14">
      <p:transition spd="slow" p14:dur="2000" advTm="11283"/>
    </mc:Choice>
    <mc:Fallback xmlns="">
      <p:transition spd="slow" advTm="1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CE9A5-14CB-2BEA-A39F-9CD5B1CC9D63}"/>
              </a:ext>
            </a:extLst>
          </p:cNvPr>
          <p:cNvPicPr>
            <a:picLocks noChangeAspect="1"/>
          </p:cNvPicPr>
          <p:nvPr/>
        </p:nvPicPr>
        <p:blipFill>
          <a:blip r:embed="rId2"/>
          <a:stretch>
            <a:fillRect/>
          </a:stretch>
        </p:blipFill>
        <p:spPr>
          <a:xfrm>
            <a:off x="-1" y="0"/>
            <a:ext cx="12546419" cy="6858000"/>
          </a:xfrm>
          <a:prstGeom prst="rect">
            <a:avLst/>
          </a:prstGeom>
        </p:spPr>
      </p:pic>
      <p:sp>
        <p:nvSpPr>
          <p:cNvPr id="2" name="TextBox 1">
            <a:extLst>
              <a:ext uri="{FF2B5EF4-FFF2-40B4-BE49-F238E27FC236}">
                <a16:creationId xmlns:a16="http://schemas.microsoft.com/office/drawing/2014/main" id="{FB19E5E3-CF27-FC50-CF8C-A74D2DF9242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0412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53</a:t>
            </a:r>
            <a:r>
              <a:rPr lang="bo-CN" sz="6000" dirty="0">
                <a:solidFill>
                  <a:srgbClr val="121212"/>
                </a:solidFill>
                <a:latin typeface="Arial" panose="020B0604020202020204" pitchFamily="34" charset="0"/>
              </a:rPr>
              <a:t>ཡེ་ཤུས་“ངས་ཁྱོད་རྣམས་ལ་བདེན་པ་བདེན་པར་ཟེར་རྒྱུར། གལ་ཏེ་ཁྱོད་ཚོས་མིའི་རིགས་ཀྱི་བུའི་ཤ་དེ་མ་བཟས་ཤིང༌། ཁྲག་ཡང་མ་བཏུངས་ན། ཁྱོད་ཚོར་དཔག་ཏུ་མེད་པའི་ཚེ་མེད་དོ།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53So Jesus said to them, “Truly, truly, I tell you, unless you eat the flesh and drink the blood of the Son of Man, you have no life in you. </a:t>
            </a:r>
            <a:endParaRPr lang="en-IN" dirty="0"/>
          </a:p>
        </p:txBody>
      </p:sp>
      <p:pic>
        <p:nvPicPr>
          <p:cNvPr id="6" name="Audio 5">
            <a:hlinkClick r:id="" action="ppaction://media"/>
            <a:extLst>
              <a:ext uri="{FF2B5EF4-FFF2-40B4-BE49-F238E27FC236}">
                <a16:creationId xmlns:a16="http://schemas.microsoft.com/office/drawing/2014/main" id="{C69A8280-404B-A94F-3860-DCE91B34BF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7466859"/>
      </p:ext>
    </p:extLst>
  </p:cSld>
  <p:clrMapOvr>
    <a:masterClrMapping/>
  </p:clrMapOvr>
  <mc:AlternateContent xmlns:mc="http://schemas.openxmlformats.org/markup-compatibility/2006" xmlns:p14="http://schemas.microsoft.com/office/powerpoint/2010/main">
    <mc:Choice Requires="p14">
      <p:transition spd="slow" p14:dur="2000" advTm="14349"/>
    </mc:Choice>
    <mc:Fallback xmlns="">
      <p:transition spd="slow" advTm="1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ཡོ་ཧ་ནན། 6</a:t>
            </a:r>
          </a:p>
          <a:p>
            <a:r>
              <a:rPr lang="bo-CN" sz="8000" b="1" i="0" dirty="0">
                <a:solidFill>
                  <a:srgbClr val="121212"/>
                </a:solidFill>
                <a:effectLst/>
                <a:latin typeface="Arial" panose="020B0604020202020204" pitchFamily="34" charset="0"/>
              </a:rPr>
              <a:t>ཚེའི་བག་ལེབ་ཀྱི་སྐོར།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1" i="0" u="none" strike="noStrike" baseline="0" dirty="0">
                <a:latin typeface="TimesNewRomanPS-BoldMT"/>
              </a:rPr>
              <a:t>37 People reject Jesus</a:t>
            </a:r>
          </a:p>
          <a:p>
            <a:pPr algn="l"/>
            <a:r>
              <a:rPr lang="en-US" sz="4400" b="0" i="0" u="none" strike="noStrike" baseline="0" dirty="0">
                <a:latin typeface="TimesNewRomanPSMT"/>
              </a:rPr>
              <a:t>1. Jesus is the Bread of Life- John 6:22-71 </a:t>
            </a:r>
            <a:endParaRPr lang="en-IN" sz="4400" dirty="0"/>
          </a:p>
        </p:txBody>
      </p:sp>
      <p:pic>
        <p:nvPicPr>
          <p:cNvPr id="7" name="Audio 6">
            <a:hlinkClick r:id="" action="ppaction://media"/>
            <a:extLst>
              <a:ext uri="{FF2B5EF4-FFF2-40B4-BE49-F238E27FC236}">
                <a16:creationId xmlns:a16="http://schemas.microsoft.com/office/drawing/2014/main" id="{8FC7B5F8-CF33-29FF-8AB2-72725970C7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544"/>
    </mc:Choice>
    <mc:Fallback xmlns="">
      <p:transition spd="slow" advTm="2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6C5D0-E719-5140-8684-C8A32E97CE14}"/>
              </a:ext>
            </a:extLst>
          </p:cNvPr>
          <p:cNvPicPr>
            <a:picLocks noChangeAspect="1"/>
          </p:cNvPicPr>
          <p:nvPr/>
        </p:nvPicPr>
        <p:blipFill>
          <a:blip r:embed="rId2"/>
          <a:stretch>
            <a:fillRect/>
          </a:stretch>
        </p:blipFill>
        <p:spPr>
          <a:xfrm>
            <a:off x="-1" y="-21503"/>
            <a:ext cx="12681679" cy="6879503"/>
          </a:xfrm>
          <a:prstGeom prst="rect">
            <a:avLst/>
          </a:prstGeom>
        </p:spPr>
      </p:pic>
      <p:sp>
        <p:nvSpPr>
          <p:cNvPr id="2" name="TextBox 1">
            <a:extLst>
              <a:ext uri="{FF2B5EF4-FFF2-40B4-BE49-F238E27FC236}">
                <a16:creationId xmlns:a16="http://schemas.microsoft.com/office/drawing/2014/main" id="{D0006DE2-281C-0199-5348-E418A246F2B2}"/>
              </a:ext>
            </a:extLst>
          </p:cNvPr>
          <p:cNvSpPr txBox="1"/>
          <p:nvPr/>
        </p:nvSpPr>
        <p:spPr>
          <a:xfrm>
            <a:off x="1967919" y="30072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0301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54</a:t>
            </a:r>
            <a:r>
              <a:rPr lang="bo-CN" sz="6600" dirty="0">
                <a:solidFill>
                  <a:srgbClr val="121212"/>
                </a:solidFill>
                <a:latin typeface="Arial" panose="020B0604020202020204" pitchFamily="34" charset="0"/>
              </a:rPr>
              <a:t>ངའི་ཤ་ཟ་ཞིང་ངའི་ཁྲག་འཐུང་མཁན་ལ་དཔག་ཏུ་མེད་པའི་ཚེ་ཡོད་དེ། དུས་ཀྱི་ཐ་མའི་ཉིན་ལ་ངས་ཁོ་ཚོ་གཤིན་པོའི་ཁྲོད་ནས་སློང་བར་བྱ།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54Whoever eats My flesh and drinks My blood has eternal life, and I will raise him up at the last day. </a:t>
            </a:r>
            <a:r>
              <a:rPr lang="en-US" sz="4400" dirty="0">
                <a:solidFill>
                  <a:srgbClr val="121212"/>
                </a:solidFill>
                <a:latin typeface="Arial" panose="020B0604020202020204" pitchFamily="34" charset="0"/>
              </a:rPr>
              <a:t>(They will live forever)</a:t>
            </a:r>
            <a:endParaRPr lang="en-IN" sz="2400" dirty="0"/>
          </a:p>
        </p:txBody>
      </p:sp>
      <p:pic>
        <p:nvPicPr>
          <p:cNvPr id="7" name="Audio 6">
            <a:hlinkClick r:id="" action="ppaction://media"/>
            <a:extLst>
              <a:ext uri="{FF2B5EF4-FFF2-40B4-BE49-F238E27FC236}">
                <a16:creationId xmlns:a16="http://schemas.microsoft.com/office/drawing/2014/main" id="{292FBA1C-D5D9-3A81-4A36-80293CEFD0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8255298"/>
      </p:ext>
    </p:extLst>
  </p:cSld>
  <p:clrMapOvr>
    <a:masterClrMapping/>
  </p:clrMapOvr>
  <mc:AlternateContent xmlns:mc="http://schemas.openxmlformats.org/markup-compatibility/2006" xmlns:p14="http://schemas.microsoft.com/office/powerpoint/2010/main">
    <mc:Choice Requires="p14">
      <p:transition spd="slow" p14:dur="2000" advTm="10658"/>
    </mc:Choice>
    <mc:Fallback xmlns="">
      <p:transition spd="slow" advTm="10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99EC4-9A12-92B8-746C-186233980A46}"/>
              </a:ext>
            </a:extLst>
          </p:cNvPr>
          <p:cNvPicPr>
            <a:picLocks noChangeAspect="1"/>
          </p:cNvPicPr>
          <p:nvPr/>
        </p:nvPicPr>
        <p:blipFill>
          <a:blip r:embed="rId2"/>
          <a:stretch>
            <a:fillRect/>
          </a:stretch>
        </p:blipFill>
        <p:spPr>
          <a:xfrm>
            <a:off x="0" y="-42617"/>
            <a:ext cx="12192000" cy="6900617"/>
          </a:xfrm>
          <a:prstGeom prst="rect">
            <a:avLst/>
          </a:prstGeom>
        </p:spPr>
      </p:pic>
      <p:sp>
        <p:nvSpPr>
          <p:cNvPr id="2" name="TextBox 1">
            <a:extLst>
              <a:ext uri="{FF2B5EF4-FFF2-40B4-BE49-F238E27FC236}">
                <a16:creationId xmlns:a16="http://schemas.microsoft.com/office/drawing/2014/main" id="{8B2FC9D9-33C7-A8BC-A92D-DCA679AE36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63517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60</a:t>
            </a:r>
            <a:r>
              <a:rPr lang="bo-CN" sz="7200" dirty="0">
                <a:solidFill>
                  <a:srgbClr val="121212"/>
                </a:solidFill>
                <a:latin typeface="Arial" panose="020B0604020202020204" pitchFamily="34" charset="0"/>
              </a:rPr>
              <a:t>ཁོང་གི་རྗེས་སུ་འབྲང་མཁན་གྱི་ནང་ནས་མང་པོས་དེ་ཐོས་ནས་“གསུང་འདི་ཁག་པོ་ཡིན་པས་སུས་ཁས་ལེན་ཐུབ་”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60On hearing it, many of His disciples said, “This is a difficult teaching. Who can accept it?”</a:t>
            </a:r>
            <a:endParaRPr lang="en-IN" dirty="0"/>
          </a:p>
        </p:txBody>
      </p:sp>
      <p:pic>
        <p:nvPicPr>
          <p:cNvPr id="7" name="Audio 6">
            <a:hlinkClick r:id="" action="ppaction://media"/>
            <a:extLst>
              <a:ext uri="{FF2B5EF4-FFF2-40B4-BE49-F238E27FC236}">
                <a16:creationId xmlns:a16="http://schemas.microsoft.com/office/drawing/2014/main" id="{C66BB16C-32A8-3589-187C-579BB1404D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5831467"/>
      </p:ext>
    </p:extLst>
  </p:cSld>
  <p:clrMapOvr>
    <a:masterClrMapping/>
  </p:clrMapOvr>
  <mc:AlternateContent xmlns:mc="http://schemas.openxmlformats.org/markup-compatibility/2006" xmlns:p14="http://schemas.microsoft.com/office/powerpoint/2010/main">
    <mc:Choice Requires="p14">
      <p:transition spd="slow" p14:dur="2000" advTm="9001"/>
    </mc:Choice>
    <mc:Fallback xmlns="">
      <p:transition spd="slow" advTm="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AB80D-4F72-8538-9892-D3CAA0A3E8B6}"/>
              </a:ext>
            </a:extLst>
          </p:cNvPr>
          <p:cNvPicPr>
            <a:picLocks noChangeAspect="1"/>
          </p:cNvPicPr>
          <p:nvPr/>
        </p:nvPicPr>
        <p:blipFill>
          <a:blip r:embed="rId2"/>
          <a:stretch>
            <a:fillRect/>
          </a:stretch>
        </p:blipFill>
        <p:spPr>
          <a:xfrm>
            <a:off x="0" y="1"/>
            <a:ext cx="12418541" cy="6858000"/>
          </a:xfrm>
          <a:prstGeom prst="rect">
            <a:avLst/>
          </a:prstGeom>
        </p:spPr>
      </p:pic>
      <p:sp>
        <p:nvSpPr>
          <p:cNvPr id="2" name="TextBox 1">
            <a:extLst>
              <a:ext uri="{FF2B5EF4-FFF2-40B4-BE49-F238E27FC236}">
                <a16:creationId xmlns:a16="http://schemas.microsoft.com/office/drawing/2014/main" id="{A0613E79-59BB-55CE-9D9B-2D99712F3D9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7182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61</a:t>
            </a:r>
            <a:r>
              <a:rPr lang="bo-CN" sz="5400" dirty="0">
                <a:solidFill>
                  <a:srgbClr val="121212"/>
                </a:solidFill>
                <a:latin typeface="Arial" panose="020B0604020202020204" pitchFamily="34" charset="0"/>
              </a:rPr>
              <a:t>འོན་ཀྱང་ཡེ་ཤུས་རྗེས་སུ་འབྲང་མཁན་རྣམས་མ་རངས་པའི་གཏམ་ཤོད་བཞིན་པ་མཁྱེན་ནས་ཁོ་ཚོར་“ངས་བཤད་པ་དེས་ཁྱོད་ཀྱི་དད་པ་ཉམས་སུ་འཇུག་གམ། </a:t>
            </a:r>
            <a:r>
              <a:rPr lang="bo-CN" sz="5400" dirty="0">
                <a:solidFill>
                  <a:srgbClr val="777A7B"/>
                </a:solidFill>
                <a:latin typeface="Arial" panose="020B0604020202020204" pitchFamily="34" charset="0"/>
              </a:rPr>
              <a:t>62</a:t>
            </a:r>
            <a:r>
              <a:rPr lang="bo-CN" sz="5400" dirty="0">
                <a:solidFill>
                  <a:srgbClr val="121212"/>
                </a:solidFill>
                <a:latin typeface="Arial" panose="020B0604020202020204" pitchFamily="34" charset="0"/>
              </a:rPr>
              <a:t>ཁྱོད་རྣམས་ཀྱིས་མིའི་རིགས་ཀྱི་བུ་སྔར་ཡོད་པའི་གནས་སུ་ལོག་འགྲོ་བར་མཐོང་ན་ཅི་བསམ་ཡོང༌།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61Aware that His disciples were grumbling about this teaching, Jesus asked them, “Does this offend you? 62Then what will happen if you see the Son of Man ascend to where He was before?</a:t>
            </a:r>
            <a:endParaRPr lang="en-IN" dirty="0"/>
          </a:p>
        </p:txBody>
      </p:sp>
      <p:pic>
        <p:nvPicPr>
          <p:cNvPr id="11" name="Audio 10">
            <a:hlinkClick r:id="" action="ppaction://media"/>
            <a:extLst>
              <a:ext uri="{FF2B5EF4-FFF2-40B4-BE49-F238E27FC236}">
                <a16:creationId xmlns:a16="http://schemas.microsoft.com/office/drawing/2014/main" id="{B772A0D8-C0E6-5A63-833C-D43A4B4238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96461155"/>
      </p:ext>
    </p:extLst>
  </p:cSld>
  <p:clrMapOvr>
    <a:masterClrMapping/>
  </p:clrMapOvr>
  <mc:AlternateContent xmlns:mc="http://schemas.openxmlformats.org/markup-compatibility/2006" xmlns:p14="http://schemas.microsoft.com/office/powerpoint/2010/main">
    <mc:Choice Requires="p14">
      <p:transition spd="slow" p14:dur="2000" advTm="16315"/>
    </mc:Choice>
    <mc:Fallback xmlns="">
      <p:transition spd="slow" advTm="16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5FD986-9075-8904-F5AE-53975F453601}"/>
              </a:ext>
            </a:extLst>
          </p:cNvPr>
          <p:cNvPicPr>
            <a:picLocks noChangeAspect="1"/>
          </p:cNvPicPr>
          <p:nvPr/>
        </p:nvPicPr>
        <p:blipFill>
          <a:blip r:embed="rId2"/>
          <a:stretch>
            <a:fillRect/>
          </a:stretch>
        </p:blipFill>
        <p:spPr>
          <a:xfrm>
            <a:off x="0" y="-352472"/>
            <a:ext cx="12336905" cy="7210472"/>
          </a:xfrm>
          <a:prstGeom prst="rect">
            <a:avLst/>
          </a:prstGeom>
        </p:spPr>
      </p:pic>
      <p:sp>
        <p:nvSpPr>
          <p:cNvPr id="2" name="TextBox 1">
            <a:extLst>
              <a:ext uri="{FF2B5EF4-FFF2-40B4-BE49-F238E27FC236}">
                <a16:creationId xmlns:a16="http://schemas.microsoft.com/office/drawing/2014/main" id="{F8A03188-93B7-2BEA-D612-45F535764697}"/>
              </a:ext>
            </a:extLst>
          </p:cNvPr>
          <p:cNvSpPr txBox="1"/>
          <p:nvPr/>
        </p:nvSpPr>
        <p:spPr>
          <a:xfrm>
            <a:off x="9148208" y="36068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6:61,62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8691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63</a:t>
            </a:r>
            <a:r>
              <a:rPr lang="bo-CN" sz="6600" dirty="0">
                <a:solidFill>
                  <a:srgbClr val="121212"/>
                </a:solidFill>
                <a:latin typeface="Arial" panose="020B0604020202020204" pitchFamily="34" charset="0"/>
              </a:rPr>
              <a:t>མི་རྣམས་ལ་ཚེ་གནང་མཁན་ནི་དཀོན་མཆོག་གི་དམ་པའི་ཐུགས་ཉིད་ཡིན་ཏེ་མི་རྣམས་ཀྱི་འབད་རྩོལ་ཕན་མེད་དོ། ངས་ཁྱེད་ཚོར་བཤད་པའི་གཏམ་དེ་ནི་ཚེ་དང་ཐུགས་ཉིད་ཡིན།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63The Spirit gives life; the flesh profits nothing. The words I have spoken to you are spirit and they are life.</a:t>
            </a:r>
            <a:endParaRPr lang="en-IN" dirty="0"/>
          </a:p>
        </p:txBody>
      </p:sp>
      <p:pic>
        <p:nvPicPr>
          <p:cNvPr id="11" name="Audio 10">
            <a:hlinkClick r:id="" action="ppaction://media"/>
            <a:extLst>
              <a:ext uri="{FF2B5EF4-FFF2-40B4-BE49-F238E27FC236}">
                <a16:creationId xmlns:a16="http://schemas.microsoft.com/office/drawing/2014/main" id="{DC59D1F7-C0FC-302C-78AB-DB9E84ADC6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9226972"/>
      </p:ext>
    </p:extLst>
  </p:cSld>
  <p:clrMapOvr>
    <a:masterClrMapping/>
  </p:clrMapOvr>
  <mc:AlternateContent xmlns:mc="http://schemas.openxmlformats.org/markup-compatibility/2006" xmlns:p14="http://schemas.microsoft.com/office/powerpoint/2010/main">
    <mc:Choice Requires="p14">
      <p:transition spd="slow" p14:dur="2000" advTm="13066"/>
    </mc:Choice>
    <mc:Fallback xmlns="">
      <p:transition spd="slow" advTm="1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3211A-A977-C324-DF80-5F27D338348F}"/>
              </a:ext>
            </a:extLst>
          </p:cNvPr>
          <p:cNvPicPr>
            <a:picLocks noChangeAspect="1"/>
          </p:cNvPicPr>
          <p:nvPr/>
        </p:nvPicPr>
        <p:blipFill>
          <a:blip r:embed="rId2"/>
          <a:stretch>
            <a:fillRect/>
          </a:stretch>
        </p:blipFill>
        <p:spPr>
          <a:xfrm>
            <a:off x="0" y="-392878"/>
            <a:ext cx="12192000" cy="7250878"/>
          </a:xfrm>
          <a:prstGeom prst="rect">
            <a:avLst/>
          </a:prstGeom>
        </p:spPr>
      </p:pic>
      <p:sp>
        <p:nvSpPr>
          <p:cNvPr id="2" name="TextBox 1">
            <a:extLst>
              <a:ext uri="{FF2B5EF4-FFF2-40B4-BE49-F238E27FC236}">
                <a16:creationId xmlns:a16="http://schemas.microsoft.com/office/drawing/2014/main" id="{96EDBBBD-32A2-581F-11BD-404ECD9286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4726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64</a:t>
            </a:r>
            <a:r>
              <a:rPr lang="bo-CN" sz="6000" dirty="0">
                <a:solidFill>
                  <a:srgbClr val="121212"/>
                </a:solidFill>
                <a:latin typeface="Arial" panose="020B0604020202020204" pitchFamily="34" charset="0"/>
              </a:rPr>
              <a:t>འོན་ཀྱང་ཁྱོད་ཚོའི་ནང་ནས་ཁ་ཅིག་གིས་དད་པ་མི་བྱེད་”ཅེས་གསུངས། གང་ལགས་ཟེར་ན། ཡེ་ཤུས་ཐོག་མ་ནས་དད་པ་མི་བྱེད་པ་རྣམས་དང༌། ཁོང་རང་དགྲའི་དབང་དུ་གཏོང་མཁན་སུ་ཡིན་པ་མཁྱེན།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64However, there are some of you who do not believe.” (For Jesus had known from the beginning which of them did not believe and who would betray Him.)</a:t>
            </a:r>
            <a:endParaRPr lang="en-IN" dirty="0"/>
          </a:p>
        </p:txBody>
      </p:sp>
      <p:pic>
        <p:nvPicPr>
          <p:cNvPr id="7" name="Audio 6">
            <a:hlinkClick r:id="" action="ppaction://media"/>
            <a:extLst>
              <a:ext uri="{FF2B5EF4-FFF2-40B4-BE49-F238E27FC236}">
                <a16:creationId xmlns:a16="http://schemas.microsoft.com/office/drawing/2014/main" id="{AF65CCEC-0308-A4FB-7724-7C61227458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1559516"/>
      </p:ext>
    </p:extLst>
  </p:cSld>
  <p:clrMapOvr>
    <a:masterClrMapping/>
  </p:clrMapOvr>
  <mc:AlternateContent xmlns:mc="http://schemas.openxmlformats.org/markup-compatibility/2006" xmlns:p14="http://schemas.microsoft.com/office/powerpoint/2010/main">
    <mc:Choice Requires="p14">
      <p:transition spd="slow" p14:dur="2000" advTm="14127"/>
    </mc:Choice>
    <mc:Fallback xmlns="">
      <p:transition spd="slow" advTm="1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F66436-483E-7F2D-04BE-A79F85F787FD}"/>
              </a:ext>
            </a:extLst>
          </p:cNvPr>
          <p:cNvPicPr>
            <a:picLocks noChangeAspect="1"/>
          </p:cNvPicPr>
          <p:nvPr/>
        </p:nvPicPr>
        <p:blipFill>
          <a:blip r:embed="rId2"/>
          <a:stretch>
            <a:fillRect/>
          </a:stretch>
        </p:blipFill>
        <p:spPr>
          <a:xfrm>
            <a:off x="-1" y="0"/>
            <a:ext cx="12282541" cy="6858000"/>
          </a:xfrm>
          <a:prstGeom prst="rect">
            <a:avLst/>
          </a:prstGeom>
        </p:spPr>
      </p:pic>
      <p:sp>
        <p:nvSpPr>
          <p:cNvPr id="3" name="TextBox 2">
            <a:extLst>
              <a:ext uri="{FF2B5EF4-FFF2-40B4-BE49-F238E27FC236}">
                <a16:creationId xmlns:a16="http://schemas.microsoft.com/office/drawing/2014/main" id="{EC22419D-5580-2125-8B10-DECB8BEAB5BD}"/>
              </a:ext>
            </a:extLst>
          </p:cNvPr>
          <p:cNvSpPr txBox="1"/>
          <p:nvPr/>
        </p:nvSpPr>
        <p:spPr>
          <a:xfrm>
            <a:off x="1404078" y="1095644"/>
            <a:ext cx="6096000" cy="3026651"/>
          </a:xfrm>
          <a:prstGeom prst="rect">
            <a:avLst/>
          </a:prstGeom>
          <a:noFill/>
        </p:spPr>
        <p:txBody>
          <a:bodyPr wrap="square" rtlCol="0">
            <a:noAutofit/>
          </a:bodyPr>
          <a:lstStyle/>
          <a:p>
            <a:r>
              <a:rPr lang="en-IN" sz="8000" dirty="0"/>
              <a:t> </a:t>
            </a:r>
            <a:r>
              <a:rPr lang="bo-CN" sz="8000" b="1" cap="all" dirty="0">
                <a:solidFill>
                  <a:schemeClr val="bg1"/>
                </a:solidFill>
                <a:latin typeface="ArialMT"/>
              </a:rPr>
              <a:t>ཡོ་ཧ་ནན། 6</a:t>
            </a:r>
          </a:p>
          <a:p>
            <a:r>
              <a:rPr lang="bo-CN" sz="8000" b="1" i="0" dirty="0">
                <a:solidFill>
                  <a:schemeClr val="bg1"/>
                </a:solidFill>
                <a:effectLst/>
                <a:latin typeface="Arial" panose="020B0604020202020204" pitchFamily="34" charset="0"/>
              </a:rPr>
              <a:t>ཚེའི་བག་ལེབ་ཀྱི་སྐོར།</a:t>
            </a:r>
            <a:endParaRPr lang="en-IN" sz="8000" dirty="0">
              <a:solidFill>
                <a:schemeClr val="bg1"/>
              </a:solidFill>
            </a:endParaRPr>
          </a:p>
        </p:txBody>
      </p:sp>
      <p:sp>
        <p:nvSpPr>
          <p:cNvPr id="4" name="TextBox 2">
            <a:extLst>
              <a:ext uri="{FF2B5EF4-FFF2-40B4-BE49-F238E27FC236}">
                <a16:creationId xmlns:a16="http://schemas.microsoft.com/office/drawing/2014/main" id="{92642C41-4008-C95E-9D09-B72E050EE6AB}"/>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8364B-A257-B15E-3714-7B7974825B1E}"/>
              </a:ext>
            </a:extLst>
          </p:cNvPr>
          <p:cNvPicPr>
            <a:picLocks noChangeAspect="1"/>
          </p:cNvPicPr>
          <p:nvPr/>
        </p:nvPicPr>
        <p:blipFill>
          <a:blip r:embed="rId2"/>
          <a:stretch>
            <a:fillRect/>
          </a:stretch>
        </p:blipFill>
        <p:spPr>
          <a:xfrm>
            <a:off x="0" y="-446765"/>
            <a:ext cx="12192000" cy="7304765"/>
          </a:xfrm>
          <a:prstGeom prst="rect">
            <a:avLst/>
          </a:prstGeom>
        </p:spPr>
      </p:pic>
      <p:sp>
        <p:nvSpPr>
          <p:cNvPr id="2" name="TextBox 1">
            <a:extLst>
              <a:ext uri="{FF2B5EF4-FFF2-40B4-BE49-F238E27FC236}">
                <a16:creationId xmlns:a16="http://schemas.microsoft.com/office/drawing/2014/main" id="{7576820A-75D9-5511-5876-9615007CD97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02470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66</a:t>
            </a:r>
            <a:r>
              <a:rPr lang="bo-CN" sz="6000" dirty="0">
                <a:solidFill>
                  <a:srgbClr val="121212"/>
                </a:solidFill>
                <a:latin typeface="Arial" panose="020B0604020202020204" pitchFamily="34" charset="0"/>
              </a:rPr>
              <a:t>དེའི་ཕྱིར་ཁོང་གི་རྗེས་སུ་འབྲང་མཁན་རྣམས་ལས་མི་མང་པོ་ཕྱིར་ལོག་ནས་ཁོང་དང་མ་འགྲོགས། </a:t>
            </a:r>
            <a:r>
              <a:rPr lang="bo-CN" sz="6000" dirty="0">
                <a:solidFill>
                  <a:srgbClr val="777A7B"/>
                </a:solidFill>
                <a:latin typeface="Arial" panose="020B0604020202020204" pitchFamily="34" charset="0"/>
              </a:rPr>
              <a:t>67</a:t>
            </a:r>
            <a:r>
              <a:rPr lang="bo-CN" sz="6000" dirty="0">
                <a:solidFill>
                  <a:srgbClr val="121212"/>
                </a:solidFill>
                <a:latin typeface="Arial" panose="020B0604020202020204" pitchFamily="34" charset="0"/>
              </a:rPr>
              <a:t>དེའི་རྐྱེན་གྱིས་ཡེ་ཤུས་ཉེ་གནས་བཅུ་གཉིས་པོ་ལ་“ད་ཁྱེད་ཚོ་ཡང་ཕར་འགྲོ་འདོད་དམ་”ཞེས་བཀའ་འདྲི་གནང༌།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66From that time on many of His disciples turned back and no longer walked with Him.67</a:t>
            </a:r>
            <a:r>
              <a:rPr lang="en-US" sz="4400" b="0" i="0" dirty="0">
                <a:solidFill>
                  <a:srgbClr val="121212"/>
                </a:solidFill>
                <a:effectLst/>
                <a:latin typeface="Arial" panose="020B0604020202020204" pitchFamily="34" charset="0"/>
              </a:rPr>
              <a:t>So Jesus asked the Twelve, “Do you want to leave too?”</a:t>
            </a:r>
          </a:p>
        </p:txBody>
      </p:sp>
      <p:pic>
        <p:nvPicPr>
          <p:cNvPr id="7" name="Audio 6">
            <a:hlinkClick r:id="" action="ppaction://media"/>
            <a:extLst>
              <a:ext uri="{FF2B5EF4-FFF2-40B4-BE49-F238E27FC236}">
                <a16:creationId xmlns:a16="http://schemas.microsoft.com/office/drawing/2014/main" id="{529B1DC5-C29C-62DF-0F7C-1087E5608A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6782502"/>
      </p:ext>
    </p:extLst>
  </p:cSld>
  <p:clrMapOvr>
    <a:masterClrMapping/>
  </p:clrMapOvr>
  <mc:AlternateContent xmlns:mc="http://schemas.openxmlformats.org/markup-compatibility/2006" xmlns:p14="http://schemas.microsoft.com/office/powerpoint/2010/main">
    <mc:Choice Requires="p14">
      <p:transition spd="slow" p14:dur="2000" advTm="14327"/>
    </mc:Choice>
    <mc:Fallback xmlns="">
      <p:transition spd="slow" advTm="14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A0FC35-4435-71E9-2EF4-6010E733E9CC}"/>
              </a:ext>
            </a:extLst>
          </p:cNvPr>
          <p:cNvPicPr>
            <a:picLocks noChangeAspect="1"/>
          </p:cNvPicPr>
          <p:nvPr/>
        </p:nvPicPr>
        <p:blipFill>
          <a:blip r:embed="rId2"/>
          <a:stretch>
            <a:fillRect/>
          </a:stretch>
        </p:blipFill>
        <p:spPr>
          <a:xfrm>
            <a:off x="-1" y="1"/>
            <a:ext cx="12423099" cy="6858000"/>
          </a:xfrm>
          <a:prstGeom prst="rect">
            <a:avLst/>
          </a:prstGeom>
        </p:spPr>
      </p:pic>
      <p:sp>
        <p:nvSpPr>
          <p:cNvPr id="2" name="TextBox 1">
            <a:extLst>
              <a:ext uri="{FF2B5EF4-FFF2-40B4-BE49-F238E27FC236}">
                <a16:creationId xmlns:a16="http://schemas.microsoft.com/office/drawing/2014/main" id="{EB9F686C-6E09-D31B-D5D1-A82E03785AA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6:66,67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73025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b="0" i="0" dirty="0">
                <a:solidFill>
                  <a:srgbClr val="777A7B"/>
                </a:solidFill>
                <a:effectLst/>
                <a:latin typeface="Arial" panose="020B0604020202020204" pitchFamily="34" charset="0"/>
              </a:rPr>
              <a:t>68</a:t>
            </a:r>
            <a:r>
              <a:rPr lang="bo-CN" sz="6000" b="0" i="0" dirty="0">
                <a:solidFill>
                  <a:srgbClr val="121212"/>
                </a:solidFill>
                <a:effectLst/>
                <a:latin typeface="Arial" panose="020B0604020202020204" pitchFamily="34" charset="0"/>
              </a:rPr>
              <a:t>སི་མོན་པེ་ཏྲོས་“གཙོ་བོ་ལགས། ང་ཚོ་སུའི་དྲུང་དུ་འགྲོ་བར་བྱ། ཁྱེད་ལ་དཔག་ཏུ་མེད་པའི་ཚེའི་གསུང་ཡོད། </a:t>
            </a:r>
            <a:r>
              <a:rPr lang="bo-CN" sz="6000" b="0" i="0" dirty="0">
                <a:solidFill>
                  <a:srgbClr val="777A7B"/>
                </a:solidFill>
                <a:effectLst/>
                <a:latin typeface="Arial" panose="020B0604020202020204" pitchFamily="34" charset="0"/>
              </a:rPr>
              <a:t>69</a:t>
            </a:r>
            <a:r>
              <a:rPr lang="bo-CN" sz="6000" b="0" i="0" dirty="0">
                <a:solidFill>
                  <a:srgbClr val="121212"/>
                </a:solidFill>
                <a:effectLst/>
                <a:latin typeface="Arial" panose="020B0604020202020204" pitchFamily="34" charset="0"/>
              </a:rPr>
              <a:t>ང་ཚོས་དད་པ་བྱས་ཤིང་ཁྱེད་ཉིད་དཀོན་མཆོག་གི་དྲུང་ནས་ཕེབས་པའི་སྐྱེས་བུ་དམ་པ་དེ་ཡིན་པར་ཤེས་”ཞེས་ཟེར།</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68Simon Peter replied, “Lord, to whom would we go? You have the words of eternal life. </a:t>
            </a:r>
            <a:r>
              <a:rPr lang="en-US" sz="4400">
                <a:solidFill>
                  <a:srgbClr val="777A7B"/>
                </a:solidFill>
                <a:latin typeface="Arial" panose="020B0604020202020204" pitchFamily="34" charset="0"/>
              </a:rPr>
              <a:t>69We believe and know that You are the Holy One of God.”</a:t>
            </a:r>
            <a:endParaRPr lang="en-IN" dirty="0"/>
          </a:p>
        </p:txBody>
      </p:sp>
      <p:pic>
        <p:nvPicPr>
          <p:cNvPr id="6" name="Audio 5">
            <a:hlinkClick r:id="" action="ppaction://media"/>
            <a:extLst>
              <a:ext uri="{FF2B5EF4-FFF2-40B4-BE49-F238E27FC236}">
                <a16:creationId xmlns:a16="http://schemas.microsoft.com/office/drawing/2014/main" id="{0E33B315-AFBE-8983-BAFD-03E47B88B4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7409213"/>
      </p:ext>
    </p:extLst>
  </p:cSld>
  <p:clrMapOvr>
    <a:masterClrMapping/>
  </p:clrMapOvr>
  <mc:AlternateContent xmlns:mc="http://schemas.openxmlformats.org/markup-compatibility/2006" xmlns:p14="http://schemas.microsoft.com/office/powerpoint/2010/main">
    <mc:Choice Requires="p14">
      <p:transition spd="slow" p14:dur="2000" advTm="18023"/>
    </mc:Choice>
    <mc:Fallback xmlns="">
      <p:transition spd="slow" advTm="18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3983A-BD69-AFA4-D256-CC19C84CAB9A}"/>
              </a:ext>
            </a:extLst>
          </p:cNvPr>
          <p:cNvPicPr>
            <a:picLocks noChangeAspect="1"/>
          </p:cNvPicPr>
          <p:nvPr/>
        </p:nvPicPr>
        <p:blipFill>
          <a:blip r:embed="rId2"/>
          <a:stretch>
            <a:fillRect/>
          </a:stretch>
        </p:blipFill>
        <p:spPr>
          <a:xfrm>
            <a:off x="-90541" y="0"/>
            <a:ext cx="12282541" cy="6858000"/>
          </a:xfrm>
          <a:prstGeom prst="rect">
            <a:avLst/>
          </a:prstGeom>
        </p:spPr>
      </p:pic>
      <p:sp>
        <p:nvSpPr>
          <p:cNvPr id="3" name="TextBox 2">
            <a:extLst>
              <a:ext uri="{FF2B5EF4-FFF2-40B4-BE49-F238E27FC236}">
                <a16:creationId xmlns:a16="http://schemas.microsoft.com/office/drawing/2014/main" id="{835BC5D1-6D9F-6D8C-6649-8ACE32FEFD2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6:68,69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2336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མི་ཚོགས་ཀྱིས་ཡེ་ཤུ་ཡང་མ་མཐོང༌། ཉེ་གནས་རྣམས་ཀྱང་མ་མཐོང་བས། གྲུ་དེ་ཚོར་ཞོན་པ་དང༌། ཡེ་ཤུ་འཚོལ་བའི་ཕྱིར་ཀ་ཕར་ན་ཧུམ་ལ་ཕྱིན།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24So when the crowd saw that neither Jesus nor His disciples were there, they got into the boats and went to Capernaum to look for Him. </a:t>
            </a:r>
            <a:endParaRPr lang="en-IN" dirty="0"/>
          </a:p>
        </p:txBody>
      </p:sp>
      <p:pic>
        <p:nvPicPr>
          <p:cNvPr id="29" name="Audio 28">
            <a:hlinkClick r:id="" action="ppaction://media"/>
            <a:extLst>
              <a:ext uri="{FF2B5EF4-FFF2-40B4-BE49-F238E27FC236}">
                <a16:creationId xmlns:a16="http://schemas.microsoft.com/office/drawing/2014/main" id="{187BCB3F-6EA8-6560-43EF-53C6DAB560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018"/>
    </mc:Choice>
    <mc:Fallback xmlns="">
      <p:transition spd="slow" advTm="11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4EEF7-84A5-263B-7BC2-6ADFC80C5463}"/>
              </a:ext>
            </a:extLst>
          </p:cNvPr>
          <p:cNvPicPr>
            <a:picLocks noChangeAspect="1"/>
          </p:cNvPicPr>
          <p:nvPr/>
        </p:nvPicPr>
        <p:blipFill>
          <a:blip r:embed="rId2"/>
          <a:stretch>
            <a:fillRect/>
          </a:stretch>
        </p:blipFill>
        <p:spPr>
          <a:xfrm>
            <a:off x="-804472" y="-10858"/>
            <a:ext cx="12996472" cy="6868858"/>
          </a:xfrm>
          <a:prstGeom prst="rect">
            <a:avLst/>
          </a:prstGeom>
        </p:spPr>
      </p:pic>
      <p:sp>
        <p:nvSpPr>
          <p:cNvPr id="2" name="TextBox 1">
            <a:extLst>
              <a:ext uri="{FF2B5EF4-FFF2-40B4-BE49-F238E27FC236}">
                <a16:creationId xmlns:a16="http://schemas.microsoft.com/office/drawing/2014/main" id="{B8CC89C4-6741-2BDA-3A33-402353D7153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མཚོའི་ཕར་ཕྱོགས་སུ་ཁོང་མཇལ་སྐབས་ཁོ་ཚོས་“རབ་བི། ཁྱེད་འདིར་ནམ་ཕེབས་པ་ཡིན་”ཞེས་བཤད།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ལན་དུ་ཡེ་ཤུས་“ངས་ཁྱོད་ཚོར་བདེན་པ་བདེན་པར་ཟེར་རྒྱུར། ཁྱོད་རྣམས་ང་འཚོལ་དོན་ནི་རྟགས་རྣམས་མཐོང་བས་མ་ཡིན་པར་བག་ལེབ་བཟས་ནས་འགྲངས་པའི་ཕྱིར་རོ།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25When they found Him on the other side of the sea, they asked Him, “Rabbi, when did You get here?”</a:t>
            </a:r>
          </a:p>
          <a:p>
            <a:r>
              <a:rPr lang="en-US" sz="3600" dirty="0">
                <a:solidFill>
                  <a:srgbClr val="777A7B"/>
                </a:solidFill>
                <a:latin typeface="Arial" panose="020B0604020202020204" pitchFamily="34" charset="0"/>
              </a:rPr>
              <a:t>26Jesus replied, “Truly, truly, I tell you, it is not because you saw these signs that you are looking for Me, but because you ate the loaves and had your fill.</a:t>
            </a:r>
            <a:endParaRPr lang="en-IN" dirty="0"/>
          </a:p>
        </p:txBody>
      </p:sp>
      <p:pic>
        <p:nvPicPr>
          <p:cNvPr id="6" name="Audio 5">
            <a:hlinkClick r:id="" action="ppaction://media"/>
            <a:extLst>
              <a:ext uri="{FF2B5EF4-FFF2-40B4-BE49-F238E27FC236}">
                <a16:creationId xmlns:a16="http://schemas.microsoft.com/office/drawing/2014/main" id="{4AE4A859-F442-F967-8092-58CDF57286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339"/>
    </mc:Choice>
    <mc:Fallback xmlns="">
      <p:transition spd="slow" advTm="18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1EF96-5893-F5A7-A40B-256A2E497F2C}"/>
              </a:ext>
            </a:extLst>
          </p:cNvPr>
          <p:cNvPicPr>
            <a:picLocks noChangeAspect="1"/>
          </p:cNvPicPr>
          <p:nvPr/>
        </p:nvPicPr>
        <p:blipFill>
          <a:blip r:embed="rId2"/>
          <a:stretch>
            <a:fillRect/>
          </a:stretch>
        </p:blipFill>
        <p:spPr>
          <a:xfrm>
            <a:off x="0" y="-178903"/>
            <a:ext cx="12192000" cy="7036904"/>
          </a:xfrm>
          <a:prstGeom prst="rect">
            <a:avLst/>
          </a:prstGeom>
        </p:spPr>
      </p:pic>
      <p:sp>
        <p:nvSpPr>
          <p:cNvPr id="2" name="TextBox 1">
            <a:extLst>
              <a:ext uri="{FF2B5EF4-FFF2-40B4-BE49-F238E27FC236}">
                <a16:creationId xmlns:a16="http://schemas.microsoft.com/office/drawing/2014/main" id="{AF716B2F-3860-BA07-BDF1-8555962D9B8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ཟས་མི་རྟག་པ་དེ་ལ་འབད་རྩོལ་མ་བྱེད་ཀྱིས། དཔག་ཏུ་མེད་པའི་ཚེ་གནང་བའི་ཟས་དེ་ལ་འབད་རྩོལ་གྱིས་ཤིག ང་མིའི་རིགས་ཀྱི་བུ་ཡིས་ཁྱེད་ཚོ་ལ་ཟས་དེ་སྟེར་བར་བྱ། གང་ཡིན་ཟེར་ན། ཡབ་དཀོན་མཆོག་གིས་མིའི་རིགས་ཀྱི་བུ་ལ་ཁོང་གི་ཕྱག་ཐེལ་བསྐྱོན་ཡོད་པ་ཡིན་”ཞེས་གསུངས།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27Do not work for food that perishes, but for food that endures to eternal life, which the Son of Man will give you. For on Him God the Father has placed His seal of approval.”</a:t>
            </a:r>
            <a:endParaRPr lang="en-US" sz="4000" dirty="0">
              <a:solidFill>
                <a:srgbClr val="121212"/>
              </a:solidFill>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CE0813C6-865F-8FC5-9DDC-192D1FAE49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114"/>
    </mc:Choice>
    <mc:Fallback xmlns="">
      <p:transition spd="slow" advTm="19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5876</TotalTime>
  <Words>2085</Words>
  <Application>Microsoft Office PowerPoint</Application>
  <PresentationFormat>Widescreen</PresentationFormat>
  <Paragraphs>91</Paragraphs>
  <Slides>44</Slides>
  <Notes>1</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Aptos</vt:lpstr>
      <vt:lpstr>Arial</vt:lpstr>
      <vt:lpstr>ArialMT</vt:lpstr>
      <vt:lpstr>Calibri</vt:lpstr>
      <vt:lpstr>Calibri Light</vt:lpstr>
      <vt:lpstr>Microsoft Himalaya</vt:lpstr>
      <vt:lpstr>TimesNewRomanPS-BoldMT</vt:lpstr>
      <vt:lpstr>TimesNewRomanPSMT</vt:lpstr>
      <vt:lpstr>Office Theme</vt:lpstr>
      <vt:lpstr>37-1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2024-07-22T10:02:27Z</dcterms:modified>
</cp:coreProperties>
</file>