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58" r:id="rId3"/>
    <p:sldId id="259" r:id="rId4"/>
    <p:sldId id="308" r:id="rId5"/>
    <p:sldId id="260" r:id="rId6"/>
    <p:sldId id="272" r:id="rId7"/>
    <p:sldId id="261" r:id="rId8"/>
    <p:sldId id="271" r:id="rId9"/>
    <p:sldId id="301" r:id="rId10"/>
    <p:sldId id="273" r:id="rId11"/>
    <p:sldId id="262" r:id="rId12"/>
    <p:sldId id="302" r:id="rId13"/>
    <p:sldId id="263" r:id="rId14"/>
    <p:sldId id="304" r:id="rId15"/>
    <p:sldId id="303" r:id="rId16"/>
    <p:sldId id="274" r:id="rId17"/>
    <p:sldId id="265" r:id="rId18"/>
    <p:sldId id="276" r:id="rId19"/>
    <p:sldId id="266" r:id="rId20"/>
    <p:sldId id="275" r:id="rId21"/>
    <p:sldId id="267" r:id="rId22"/>
    <p:sldId id="278" r:id="rId23"/>
    <p:sldId id="305" r:id="rId24"/>
    <p:sldId id="306" r:id="rId25"/>
    <p:sldId id="268" r:id="rId26"/>
    <p:sldId id="279" r:id="rId27"/>
    <p:sldId id="281" r:id="rId28"/>
    <p:sldId id="282" r:id="rId29"/>
    <p:sldId id="269" r:id="rId30"/>
    <p:sldId id="30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51644E-04EF-449E-B5CB-1E401BB91267}" v="1" dt="2025-05-01T09:22:00.2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662" autoAdjust="0"/>
    <p:restoredTop sz="94184" autoAdjust="0"/>
  </p:normalViewPr>
  <p:slideViewPr>
    <p:cSldViewPr snapToGrid="0">
      <p:cViewPr varScale="1">
        <p:scale>
          <a:sx n="76" d="100"/>
          <a:sy n="76" d="100"/>
        </p:scale>
        <p:origin x="686" y="28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BB5FC820-C4F4-42AA-AC9B-75AD2B7355D5}"/>
    <pc:docChg chg="custSel modSld">
      <pc:chgData name="Alfred Smith" userId="3c60a3631c0db8ad" providerId="LiveId" clId="{BB5FC820-C4F4-42AA-AC9B-75AD2B7355D5}" dt="2025-04-16T09:30:00.350" v="4"/>
      <pc:docMkLst>
        <pc:docMk/>
      </pc:docMkLst>
      <pc:sldChg chg="addSp delSp modSp mod">
        <pc:chgData name="Alfred Smith" userId="3c60a3631c0db8ad" providerId="LiveId" clId="{BB5FC820-C4F4-42AA-AC9B-75AD2B7355D5}" dt="2025-04-16T09:30:00.350" v="4"/>
        <pc:sldMkLst>
          <pc:docMk/>
          <pc:sldMk cId="1499918570" sldId="257"/>
        </pc:sldMkLst>
        <pc:spChg chg="add mod">
          <ac:chgData name="Alfred Smith" userId="3c60a3631c0db8ad" providerId="LiveId" clId="{BB5FC820-C4F4-42AA-AC9B-75AD2B7355D5}" dt="2025-04-16T09:30:00.350" v="4"/>
          <ac:spMkLst>
            <pc:docMk/>
            <pc:sldMk cId="1499918570" sldId="257"/>
            <ac:spMk id="8" creationId="{706F07FF-1C59-7C4B-F740-2220D9150CB9}"/>
          </ac:spMkLst>
        </pc:spChg>
      </pc:sldChg>
    </pc:docChg>
  </pc:docChgLst>
  <pc:docChgLst>
    <pc:chgData name="Leonie Smith" userId="fed1330f33f5650e" providerId="LiveId" clId="{DC83FFE0-EC7F-415B-8798-AAD0EA4AF01C}"/>
    <pc:docChg chg="custSel modSld">
      <pc:chgData name="Leonie Smith" userId="fed1330f33f5650e" providerId="LiveId" clId="{DC83FFE0-EC7F-415B-8798-AAD0EA4AF01C}" dt="2022-11-29T07:49:21.594" v="65" actId="20577"/>
      <pc:docMkLst>
        <pc:docMk/>
      </pc:docMkLst>
      <pc:sldChg chg="addSp modSp mod">
        <pc:chgData name="Leonie Smith" userId="fed1330f33f5650e" providerId="LiveId" clId="{DC83FFE0-EC7F-415B-8798-AAD0EA4AF01C}" dt="2022-11-29T07:44:42.957" v="11" actId="14100"/>
        <pc:sldMkLst>
          <pc:docMk/>
          <pc:sldMk cId="3788111665" sldId="258"/>
        </pc:sldMkLst>
      </pc:sldChg>
      <pc:sldChg chg="addSp modSp mod">
        <pc:chgData name="Leonie Smith" userId="fed1330f33f5650e" providerId="LiveId" clId="{DC83FFE0-EC7F-415B-8798-AAD0EA4AF01C}" dt="2022-11-29T07:47:26.751" v="37" actId="20577"/>
        <pc:sldMkLst>
          <pc:docMk/>
          <pc:sldMk cId="939110669" sldId="271"/>
        </pc:sldMkLst>
      </pc:sldChg>
      <pc:sldChg chg="addSp modSp mod">
        <pc:chgData name="Leonie Smith" userId="fed1330f33f5650e" providerId="LiveId" clId="{DC83FFE0-EC7F-415B-8798-AAD0EA4AF01C}" dt="2022-11-29T07:47:12.977" v="32" actId="20577"/>
        <pc:sldMkLst>
          <pc:docMk/>
          <pc:sldMk cId="4024569785" sldId="272"/>
        </pc:sldMkLst>
      </pc:sldChg>
      <pc:sldChg chg="addSp modSp mod">
        <pc:chgData name="Leonie Smith" userId="fed1330f33f5650e" providerId="LiveId" clId="{DC83FFE0-EC7F-415B-8798-AAD0EA4AF01C}" dt="2022-11-29T07:47:37.370" v="39" actId="20577"/>
        <pc:sldMkLst>
          <pc:docMk/>
          <pc:sldMk cId="487179600" sldId="273"/>
        </pc:sldMkLst>
      </pc:sldChg>
      <pc:sldChg chg="addSp modSp mod">
        <pc:chgData name="Leonie Smith" userId="fed1330f33f5650e" providerId="LiveId" clId="{DC83FFE0-EC7F-415B-8798-AAD0EA4AF01C}" dt="2022-11-29T07:48:07.296" v="45" actId="20577"/>
        <pc:sldMkLst>
          <pc:docMk/>
          <pc:sldMk cId="2168401200" sldId="274"/>
        </pc:sldMkLst>
      </pc:sldChg>
      <pc:sldChg chg="addSp modSp mod">
        <pc:chgData name="Leonie Smith" userId="fed1330f33f5650e" providerId="LiveId" clId="{DC83FFE0-EC7F-415B-8798-AAD0EA4AF01C}" dt="2022-11-29T07:48:23.822" v="49" actId="20577"/>
        <pc:sldMkLst>
          <pc:docMk/>
          <pc:sldMk cId="2815719390" sldId="275"/>
        </pc:sldMkLst>
      </pc:sldChg>
      <pc:sldChg chg="addSp modSp mod">
        <pc:chgData name="Leonie Smith" userId="fed1330f33f5650e" providerId="LiveId" clId="{DC83FFE0-EC7F-415B-8798-AAD0EA4AF01C}" dt="2022-11-29T07:48:17.241" v="47" actId="20577"/>
        <pc:sldMkLst>
          <pc:docMk/>
          <pc:sldMk cId="2390376940" sldId="276"/>
        </pc:sldMkLst>
      </pc:sldChg>
      <pc:sldChg chg="addSp modSp mod">
        <pc:chgData name="Leonie Smith" userId="fed1330f33f5650e" providerId="LiveId" clId="{DC83FFE0-EC7F-415B-8798-AAD0EA4AF01C}" dt="2022-11-29T07:48:31.678" v="51" actId="20577"/>
        <pc:sldMkLst>
          <pc:docMk/>
          <pc:sldMk cId="210266664" sldId="278"/>
        </pc:sldMkLst>
      </pc:sldChg>
      <pc:sldChg chg="addSp modSp mod">
        <pc:chgData name="Leonie Smith" userId="fed1330f33f5650e" providerId="LiveId" clId="{DC83FFE0-EC7F-415B-8798-AAD0EA4AF01C}" dt="2022-11-29T07:48:47.691" v="55" actId="20577"/>
        <pc:sldMkLst>
          <pc:docMk/>
          <pc:sldMk cId="888433145" sldId="279"/>
        </pc:sldMkLst>
      </pc:sldChg>
      <pc:sldChg chg="addSp modSp mod">
        <pc:chgData name="Leonie Smith" userId="fed1330f33f5650e" providerId="LiveId" clId="{DC83FFE0-EC7F-415B-8798-AAD0EA4AF01C}" dt="2022-11-29T07:49:04.368" v="60" actId="20577"/>
        <pc:sldMkLst>
          <pc:docMk/>
          <pc:sldMk cId="3953421318" sldId="282"/>
        </pc:sldMkLst>
      </pc:sldChg>
      <pc:sldChg chg="addSp modSp mod">
        <pc:chgData name="Leonie Smith" userId="fed1330f33f5650e" providerId="LiveId" clId="{DC83FFE0-EC7F-415B-8798-AAD0EA4AF01C}" dt="2022-11-29T07:47:44.912" v="41" actId="20577"/>
        <pc:sldMkLst>
          <pc:docMk/>
          <pc:sldMk cId="91500164" sldId="302"/>
        </pc:sldMkLst>
      </pc:sldChg>
      <pc:sldChg chg="addSp modSp mod">
        <pc:chgData name="Leonie Smith" userId="fed1330f33f5650e" providerId="LiveId" clId="{DC83FFE0-EC7F-415B-8798-AAD0EA4AF01C}" dt="2022-11-29T07:47:57.568" v="43" actId="20577"/>
        <pc:sldMkLst>
          <pc:docMk/>
          <pc:sldMk cId="2337888912" sldId="304"/>
        </pc:sldMkLst>
      </pc:sldChg>
      <pc:sldChg chg="addSp modSp mod">
        <pc:chgData name="Leonie Smith" userId="fed1330f33f5650e" providerId="LiveId" clId="{DC83FFE0-EC7F-415B-8798-AAD0EA4AF01C}" dt="2022-11-29T07:48:39.954" v="53" actId="20577"/>
        <pc:sldMkLst>
          <pc:docMk/>
          <pc:sldMk cId="1917700138" sldId="306"/>
        </pc:sldMkLst>
      </pc:sldChg>
      <pc:sldChg chg="addSp modSp mod">
        <pc:chgData name="Leonie Smith" userId="fed1330f33f5650e" providerId="LiveId" clId="{DC83FFE0-EC7F-415B-8798-AAD0EA4AF01C}" dt="2022-11-29T07:49:21.594" v="65" actId="20577"/>
        <pc:sldMkLst>
          <pc:docMk/>
          <pc:sldMk cId="3374588736" sldId="307"/>
        </pc:sldMkLst>
      </pc:sldChg>
      <pc:sldChg chg="addSp delSp modSp mod">
        <pc:chgData name="Leonie Smith" userId="fed1330f33f5650e" providerId="LiveId" clId="{DC83FFE0-EC7F-415B-8798-AAD0EA4AF01C}" dt="2022-11-29T07:45:02.425" v="13" actId="21"/>
        <pc:sldMkLst>
          <pc:docMk/>
          <pc:sldMk cId="4159549008" sldId="308"/>
        </pc:sldMkLst>
      </pc:sldChg>
    </pc:docChg>
  </pc:docChgLst>
  <pc:docChgLst>
    <pc:chgData name="Alfred Smith" userId="3c60a3631c0db8ad" providerId="LiveId" clId="{40CF77F1-28C4-4FE6-A57D-710F91380E95}"/>
    <pc:docChg chg="undo custSel modSld">
      <pc:chgData name="Alfred Smith" userId="3c60a3631c0db8ad" providerId="LiveId" clId="{40CF77F1-28C4-4FE6-A57D-710F91380E95}" dt="2024-07-22T10:37:50.797" v="38"/>
      <pc:docMkLst>
        <pc:docMk/>
      </pc:docMkLst>
      <pc:sldChg chg="addSp delSp modSp mod">
        <pc:chgData name="Alfred Smith" userId="3c60a3631c0db8ad" providerId="LiveId" clId="{40CF77F1-28C4-4FE6-A57D-710F91380E95}" dt="2024-07-22T09:39:51.150" v="1"/>
        <pc:sldMkLst>
          <pc:docMk/>
          <pc:sldMk cId="1499918570" sldId="257"/>
        </pc:sldMkLst>
      </pc:sldChg>
      <pc:sldChg chg="modSp mod">
        <pc:chgData name="Alfred Smith" userId="3c60a3631c0db8ad" providerId="LiveId" clId="{40CF77F1-28C4-4FE6-A57D-710F91380E95}" dt="2024-07-22T10:33:40.287" v="6"/>
        <pc:sldMkLst>
          <pc:docMk/>
          <pc:sldMk cId="2346136586" sldId="260"/>
        </pc:sldMkLst>
      </pc:sldChg>
      <pc:sldChg chg="modSp mod">
        <pc:chgData name="Alfred Smith" userId="3c60a3631c0db8ad" providerId="LiveId" clId="{40CF77F1-28C4-4FE6-A57D-710F91380E95}" dt="2024-07-22T10:33:59.847" v="8"/>
        <pc:sldMkLst>
          <pc:docMk/>
          <pc:sldMk cId="4037329247" sldId="261"/>
        </pc:sldMkLst>
      </pc:sldChg>
      <pc:sldChg chg="modSp mod">
        <pc:chgData name="Alfred Smith" userId="3c60a3631c0db8ad" providerId="LiveId" clId="{40CF77F1-28C4-4FE6-A57D-710F91380E95}" dt="2024-07-22T10:34:47.408" v="16"/>
        <pc:sldMkLst>
          <pc:docMk/>
          <pc:sldMk cId="1909638311" sldId="262"/>
        </pc:sldMkLst>
      </pc:sldChg>
      <pc:sldChg chg="modSp mod">
        <pc:chgData name="Alfred Smith" userId="3c60a3631c0db8ad" providerId="LiveId" clId="{40CF77F1-28C4-4FE6-A57D-710F91380E95}" dt="2024-07-22T10:35:21.944" v="19" actId="21"/>
        <pc:sldMkLst>
          <pc:docMk/>
          <pc:sldMk cId="641208035" sldId="263"/>
        </pc:sldMkLst>
      </pc:sldChg>
      <pc:sldChg chg="modSp mod">
        <pc:chgData name="Alfred Smith" userId="3c60a3631c0db8ad" providerId="LiveId" clId="{40CF77F1-28C4-4FE6-A57D-710F91380E95}" dt="2024-07-22T10:36:15.490" v="25"/>
        <pc:sldMkLst>
          <pc:docMk/>
          <pc:sldMk cId="978260341" sldId="265"/>
        </pc:sldMkLst>
      </pc:sldChg>
      <pc:sldChg chg="modSp mod">
        <pc:chgData name="Alfred Smith" userId="3c60a3631c0db8ad" providerId="LiveId" clId="{40CF77F1-28C4-4FE6-A57D-710F91380E95}" dt="2024-07-22T10:36:28.373" v="27"/>
        <pc:sldMkLst>
          <pc:docMk/>
          <pc:sldMk cId="3575870363" sldId="266"/>
        </pc:sldMkLst>
      </pc:sldChg>
      <pc:sldChg chg="modSp mod">
        <pc:chgData name="Alfred Smith" userId="3c60a3631c0db8ad" providerId="LiveId" clId="{40CF77F1-28C4-4FE6-A57D-710F91380E95}" dt="2024-07-22T10:36:47.872" v="31"/>
        <pc:sldMkLst>
          <pc:docMk/>
          <pc:sldMk cId="4017137865" sldId="267"/>
        </pc:sldMkLst>
      </pc:sldChg>
      <pc:sldChg chg="modSp mod">
        <pc:chgData name="Alfred Smith" userId="3c60a3631c0db8ad" providerId="LiveId" clId="{40CF77F1-28C4-4FE6-A57D-710F91380E95}" dt="2024-07-22T10:37:12.478" v="34"/>
        <pc:sldMkLst>
          <pc:docMk/>
          <pc:sldMk cId="3137811553" sldId="268"/>
        </pc:sldMkLst>
      </pc:sldChg>
      <pc:sldChg chg="modSp mod">
        <pc:chgData name="Alfred Smith" userId="3c60a3631c0db8ad" providerId="LiveId" clId="{40CF77F1-28C4-4FE6-A57D-710F91380E95}" dt="2024-07-22T10:37:50.797" v="38"/>
        <pc:sldMkLst>
          <pc:docMk/>
          <pc:sldMk cId="100491716" sldId="269"/>
        </pc:sldMkLst>
      </pc:sldChg>
      <pc:sldChg chg="modSp mod">
        <pc:chgData name="Alfred Smith" userId="3c60a3631c0db8ad" providerId="LiveId" clId="{40CF77F1-28C4-4FE6-A57D-710F91380E95}" dt="2024-07-22T10:37:31.838" v="36"/>
        <pc:sldMkLst>
          <pc:docMk/>
          <pc:sldMk cId="13946949" sldId="281"/>
        </pc:sldMkLst>
      </pc:sldChg>
      <pc:sldChg chg="modSp mod">
        <pc:chgData name="Alfred Smith" userId="3c60a3631c0db8ad" providerId="LiveId" clId="{40CF77F1-28C4-4FE6-A57D-710F91380E95}" dt="2024-07-22T10:34:18.191" v="13"/>
        <pc:sldMkLst>
          <pc:docMk/>
          <pc:sldMk cId="671170889" sldId="301"/>
        </pc:sldMkLst>
      </pc:sldChg>
      <pc:sldChg chg="modSp mod">
        <pc:chgData name="Alfred Smith" userId="3c60a3631c0db8ad" providerId="LiveId" clId="{40CF77F1-28C4-4FE6-A57D-710F91380E95}" dt="2024-07-22T10:35:49.857" v="21"/>
        <pc:sldMkLst>
          <pc:docMk/>
          <pc:sldMk cId="733368202" sldId="303"/>
        </pc:sldMkLst>
      </pc:sldChg>
      <pc:sldChg chg="modSp mod">
        <pc:chgData name="Alfred Smith" userId="3c60a3631c0db8ad" providerId="LiveId" clId="{40CF77F1-28C4-4FE6-A57D-710F91380E95}" dt="2024-07-22T10:36:58.073" v="32"/>
        <pc:sldMkLst>
          <pc:docMk/>
          <pc:sldMk cId="672697797" sldId="305"/>
        </pc:sldMkLst>
      </pc:sldChg>
      <pc:sldChg chg="addSp modSp">
        <pc:chgData name="Alfred Smith" userId="3c60a3631c0db8ad" providerId="LiveId" clId="{40CF77F1-28C4-4FE6-A57D-710F91380E95}" dt="2024-07-22T09:42:53.175" v="2"/>
        <pc:sldMkLst>
          <pc:docMk/>
          <pc:sldMk cId="4159549008" sldId="308"/>
        </pc:sldMkLst>
      </pc:sldChg>
    </pc:docChg>
  </pc:docChgLst>
  <pc:docChgLst>
    <pc:chgData name="Alfred Smith" userId="3c60a3631c0db8ad" providerId="LiveId" clId="{4B51644E-04EF-449E-B5CB-1E401BB91267}"/>
    <pc:docChg chg="undo redo custSel modSld">
      <pc:chgData name="Alfred Smith" userId="3c60a3631c0db8ad" providerId="LiveId" clId="{4B51644E-04EF-449E-B5CB-1E401BB91267}" dt="2025-05-16T11:51:37.950" v="36" actId="27636"/>
      <pc:docMkLst>
        <pc:docMk/>
      </pc:docMkLst>
      <pc:sldChg chg="modSp mod">
        <pc:chgData name="Alfred Smith" userId="3c60a3631c0db8ad" providerId="LiveId" clId="{4B51644E-04EF-449E-B5CB-1E401BB91267}" dt="2025-05-16T11:51:37.950" v="36" actId="27636"/>
        <pc:sldMkLst>
          <pc:docMk/>
          <pc:sldMk cId="1499918570" sldId="257"/>
        </pc:sldMkLst>
        <pc:spChg chg="mod">
          <ac:chgData name="Alfred Smith" userId="3c60a3631c0db8ad" providerId="LiveId" clId="{4B51644E-04EF-449E-B5CB-1E401BB91267}" dt="2025-05-16T11:51:37.950" v="36" actId="27636"/>
          <ac:spMkLst>
            <pc:docMk/>
            <pc:sldMk cId="1499918570" sldId="257"/>
            <ac:spMk id="8" creationId="{706F07FF-1C59-7C4B-F740-2220D9150CB9}"/>
          </ac:spMkLst>
        </pc:spChg>
      </pc:sldChg>
      <pc:sldChg chg="modSp">
        <pc:chgData name="Alfred Smith" userId="3c60a3631c0db8ad" providerId="LiveId" clId="{4B51644E-04EF-449E-B5CB-1E401BB91267}" dt="2025-05-01T09:22:00.289" v="0"/>
        <pc:sldMkLst>
          <pc:docMk/>
          <pc:sldMk cId="3788111665" sldId="258"/>
        </pc:sldMkLst>
        <pc:spChg chg="mod">
          <ac:chgData name="Alfred Smith" userId="3c60a3631c0db8ad" providerId="LiveId" clId="{4B51644E-04EF-449E-B5CB-1E401BB91267}" dt="2025-05-01T09:22:00.289" v="0"/>
          <ac:spMkLst>
            <pc:docMk/>
            <pc:sldMk cId="3788111665" sldId="258"/>
            <ac:spMk id="2" creationId="{038D17C1-6294-7A7B-AA29-DF64EA00A8CF}"/>
          </ac:spMkLst>
        </pc:spChg>
      </pc:sldChg>
      <pc:sldChg chg="modSp">
        <pc:chgData name="Alfred Smith" userId="3c60a3631c0db8ad" providerId="LiveId" clId="{4B51644E-04EF-449E-B5CB-1E401BB91267}" dt="2025-05-01T09:22:00.289" v="0"/>
        <pc:sldMkLst>
          <pc:docMk/>
          <pc:sldMk cId="454763615" sldId="259"/>
        </pc:sldMkLst>
        <pc:spChg chg="mod">
          <ac:chgData name="Alfred Smith" userId="3c60a3631c0db8ad" providerId="LiveId" clId="{4B51644E-04EF-449E-B5CB-1E401BB91267}" dt="2025-05-01T09:22:00.289" v="0"/>
          <ac:spMkLst>
            <pc:docMk/>
            <pc:sldMk cId="454763615" sldId="259"/>
            <ac:spMk id="3" creationId="{A58184BD-88F1-BA02-40C1-D8403D0EEC0D}"/>
          </ac:spMkLst>
        </pc:spChg>
      </pc:sldChg>
      <pc:sldChg chg="modSp mod">
        <pc:chgData name="Alfred Smith" userId="3c60a3631c0db8ad" providerId="LiveId" clId="{4B51644E-04EF-449E-B5CB-1E401BB91267}" dt="2025-05-01T09:23:43.206" v="2"/>
        <pc:sldMkLst>
          <pc:docMk/>
          <pc:sldMk cId="2346136586" sldId="260"/>
        </pc:sldMkLst>
        <pc:spChg chg="mod">
          <ac:chgData name="Alfred Smith" userId="3c60a3631c0db8ad" providerId="LiveId" clId="{4B51644E-04EF-449E-B5CB-1E401BB91267}" dt="2025-05-01T09:23:43.206" v="2"/>
          <ac:spMkLst>
            <pc:docMk/>
            <pc:sldMk cId="2346136586" sldId="260"/>
            <ac:spMk id="3" creationId="{A58184BD-88F1-BA02-40C1-D8403D0EEC0D}"/>
          </ac:spMkLst>
        </pc:spChg>
      </pc:sldChg>
      <pc:sldChg chg="modSp mod">
        <pc:chgData name="Alfred Smith" userId="3c60a3631c0db8ad" providerId="LiveId" clId="{4B51644E-04EF-449E-B5CB-1E401BB91267}" dt="2025-05-01T09:25:15.487" v="8"/>
        <pc:sldMkLst>
          <pc:docMk/>
          <pc:sldMk cId="4037329247" sldId="261"/>
        </pc:sldMkLst>
        <pc:spChg chg="mod">
          <ac:chgData name="Alfred Smith" userId="3c60a3631c0db8ad" providerId="LiveId" clId="{4B51644E-04EF-449E-B5CB-1E401BB91267}" dt="2025-05-01T09:25:15.487" v="8"/>
          <ac:spMkLst>
            <pc:docMk/>
            <pc:sldMk cId="4037329247" sldId="261"/>
            <ac:spMk id="3" creationId="{A58184BD-88F1-BA02-40C1-D8403D0EEC0D}"/>
          </ac:spMkLst>
        </pc:spChg>
      </pc:sldChg>
      <pc:sldChg chg="modSp mod">
        <pc:chgData name="Alfred Smith" userId="3c60a3631c0db8ad" providerId="LiveId" clId="{4B51644E-04EF-449E-B5CB-1E401BB91267}" dt="2025-05-01T09:26:24.486" v="11"/>
        <pc:sldMkLst>
          <pc:docMk/>
          <pc:sldMk cId="1909638311" sldId="262"/>
        </pc:sldMkLst>
        <pc:spChg chg="mod">
          <ac:chgData name="Alfred Smith" userId="3c60a3631c0db8ad" providerId="LiveId" clId="{4B51644E-04EF-449E-B5CB-1E401BB91267}" dt="2025-05-01T09:26:24.486" v="11"/>
          <ac:spMkLst>
            <pc:docMk/>
            <pc:sldMk cId="1909638311" sldId="262"/>
            <ac:spMk id="3" creationId="{A58184BD-88F1-BA02-40C1-D8403D0EEC0D}"/>
          </ac:spMkLst>
        </pc:spChg>
      </pc:sldChg>
      <pc:sldChg chg="modSp mod">
        <pc:chgData name="Alfred Smith" userId="3c60a3631c0db8ad" providerId="LiveId" clId="{4B51644E-04EF-449E-B5CB-1E401BB91267}" dt="2025-05-01T09:26:56.887" v="13"/>
        <pc:sldMkLst>
          <pc:docMk/>
          <pc:sldMk cId="641208035" sldId="263"/>
        </pc:sldMkLst>
        <pc:spChg chg="mod">
          <ac:chgData name="Alfred Smith" userId="3c60a3631c0db8ad" providerId="LiveId" clId="{4B51644E-04EF-449E-B5CB-1E401BB91267}" dt="2025-05-01T09:26:56.887" v="13"/>
          <ac:spMkLst>
            <pc:docMk/>
            <pc:sldMk cId="641208035" sldId="263"/>
            <ac:spMk id="3" creationId="{A58184BD-88F1-BA02-40C1-D8403D0EEC0D}"/>
          </ac:spMkLst>
        </pc:spChg>
      </pc:sldChg>
      <pc:sldChg chg="modSp mod">
        <pc:chgData name="Alfred Smith" userId="3c60a3631c0db8ad" providerId="LiveId" clId="{4B51644E-04EF-449E-B5CB-1E401BB91267}" dt="2025-05-01T09:28:09.046" v="20" actId="404"/>
        <pc:sldMkLst>
          <pc:docMk/>
          <pc:sldMk cId="978260341" sldId="265"/>
        </pc:sldMkLst>
        <pc:spChg chg="mod">
          <ac:chgData name="Alfred Smith" userId="3c60a3631c0db8ad" providerId="LiveId" clId="{4B51644E-04EF-449E-B5CB-1E401BB91267}" dt="2025-05-01T09:28:09.046" v="20" actId="404"/>
          <ac:spMkLst>
            <pc:docMk/>
            <pc:sldMk cId="978260341" sldId="265"/>
            <ac:spMk id="3" creationId="{A58184BD-88F1-BA02-40C1-D8403D0EEC0D}"/>
          </ac:spMkLst>
        </pc:spChg>
      </pc:sldChg>
      <pc:sldChg chg="modSp mod">
        <pc:chgData name="Alfred Smith" userId="3c60a3631c0db8ad" providerId="LiveId" clId="{4B51644E-04EF-449E-B5CB-1E401BB91267}" dt="2025-05-01T09:28:41.554" v="22"/>
        <pc:sldMkLst>
          <pc:docMk/>
          <pc:sldMk cId="3575870363" sldId="266"/>
        </pc:sldMkLst>
        <pc:spChg chg="mod">
          <ac:chgData name="Alfred Smith" userId="3c60a3631c0db8ad" providerId="LiveId" clId="{4B51644E-04EF-449E-B5CB-1E401BB91267}" dt="2025-05-01T09:28:41.554" v="22"/>
          <ac:spMkLst>
            <pc:docMk/>
            <pc:sldMk cId="3575870363" sldId="266"/>
            <ac:spMk id="3" creationId="{A58184BD-88F1-BA02-40C1-D8403D0EEC0D}"/>
          </ac:spMkLst>
        </pc:spChg>
      </pc:sldChg>
      <pc:sldChg chg="modSp mod">
        <pc:chgData name="Alfred Smith" userId="3c60a3631c0db8ad" providerId="LiveId" clId="{4B51644E-04EF-449E-B5CB-1E401BB91267}" dt="2025-05-01T09:29:12.991" v="24"/>
        <pc:sldMkLst>
          <pc:docMk/>
          <pc:sldMk cId="4017137865" sldId="267"/>
        </pc:sldMkLst>
        <pc:spChg chg="mod">
          <ac:chgData name="Alfred Smith" userId="3c60a3631c0db8ad" providerId="LiveId" clId="{4B51644E-04EF-449E-B5CB-1E401BB91267}" dt="2025-05-01T09:29:12.991" v="24"/>
          <ac:spMkLst>
            <pc:docMk/>
            <pc:sldMk cId="4017137865" sldId="267"/>
            <ac:spMk id="3" creationId="{A58184BD-88F1-BA02-40C1-D8403D0EEC0D}"/>
          </ac:spMkLst>
        </pc:spChg>
      </pc:sldChg>
      <pc:sldChg chg="modSp mod">
        <pc:chgData name="Alfred Smith" userId="3c60a3631c0db8ad" providerId="LiveId" clId="{4B51644E-04EF-449E-B5CB-1E401BB91267}" dt="2025-05-01T09:30:20.861" v="29" actId="404"/>
        <pc:sldMkLst>
          <pc:docMk/>
          <pc:sldMk cId="3137811553" sldId="268"/>
        </pc:sldMkLst>
        <pc:spChg chg="mod">
          <ac:chgData name="Alfred Smith" userId="3c60a3631c0db8ad" providerId="LiveId" clId="{4B51644E-04EF-449E-B5CB-1E401BB91267}" dt="2025-05-01T09:30:20.861" v="29" actId="404"/>
          <ac:spMkLst>
            <pc:docMk/>
            <pc:sldMk cId="3137811553" sldId="268"/>
            <ac:spMk id="3" creationId="{A58184BD-88F1-BA02-40C1-D8403D0EEC0D}"/>
          </ac:spMkLst>
        </pc:spChg>
      </pc:sldChg>
      <pc:sldChg chg="modSp mod">
        <pc:chgData name="Alfred Smith" userId="3c60a3631c0db8ad" providerId="LiveId" clId="{4B51644E-04EF-449E-B5CB-1E401BB91267}" dt="2025-05-01T09:32:42.932" v="34"/>
        <pc:sldMkLst>
          <pc:docMk/>
          <pc:sldMk cId="100491716" sldId="269"/>
        </pc:sldMkLst>
        <pc:spChg chg="mod">
          <ac:chgData name="Alfred Smith" userId="3c60a3631c0db8ad" providerId="LiveId" clId="{4B51644E-04EF-449E-B5CB-1E401BB91267}" dt="2025-05-01T09:32:42.932" v="34"/>
          <ac:spMkLst>
            <pc:docMk/>
            <pc:sldMk cId="100491716" sldId="269"/>
            <ac:spMk id="3" creationId="{A58184BD-88F1-BA02-40C1-D8403D0EEC0D}"/>
          </ac:spMkLst>
        </pc:spChg>
      </pc:sldChg>
      <pc:sldChg chg="modSp">
        <pc:chgData name="Alfred Smith" userId="3c60a3631c0db8ad" providerId="LiveId" clId="{4B51644E-04EF-449E-B5CB-1E401BB91267}" dt="2025-05-01T09:22:00.289" v="0"/>
        <pc:sldMkLst>
          <pc:docMk/>
          <pc:sldMk cId="939110669" sldId="271"/>
        </pc:sldMkLst>
        <pc:spChg chg="mod">
          <ac:chgData name="Alfred Smith" userId="3c60a3631c0db8ad" providerId="LiveId" clId="{4B51644E-04EF-449E-B5CB-1E401BB91267}" dt="2025-05-01T09:22:00.289" v="0"/>
          <ac:spMkLst>
            <pc:docMk/>
            <pc:sldMk cId="939110669" sldId="271"/>
            <ac:spMk id="2" creationId="{511E7161-63BF-9999-AC1B-BC15AB414230}"/>
          </ac:spMkLst>
        </pc:spChg>
      </pc:sldChg>
      <pc:sldChg chg="modSp">
        <pc:chgData name="Alfred Smith" userId="3c60a3631c0db8ad" providerId="LiveId" clId="{4B51644E-04EF-449E-B5CB-1E401BB91267}" dt="2025-05-01T09:22:00.289" v="0"/>
        <pc:sldMkLst>
          <pc:docMk/>
          <pc:sldMk cId="4024569785" sldId="272"/>
        </pc:sldMkLst>
        <pc:spChg chg="mod">
          <ac:chgData name="Alfred Smith" userId="3c60a3631c0db8ad" providerId="LiveId" clId="{4B51644E-04EF-449E-B5CB-1E401BB91267}" dt="2025-05-01T09:22:00.289" v="0"/>
          <ac:spMkLst>
            <pc:docMk/>
            <pc:sldMk cId="4024569785" sldId="272"/>
            <ac:spMk id="2" creationId="{7F8219D7-C5CA-EC7C-3A28-CD3BD91998D0}"/>
          </ac:spMkLst>
        </pc:spChg>
      </pc:sldChg>
      <pc:sldChg chg="modSp">
        <pc:chgData name="Alfred Smith" userId="3c60a3631c0db8ad" providerId="LiveId" clId="{4B51644E-04EF-449E-B5CB-1E401BB91267}" dt="2025-05-01T09:22:00.289" v="0"/>
        <pc:sldMkLst>
          <pc:docMk/>
          <pc:sldMk cId="487179600" sldId="273"/>
        </pc:sldMkLst>
        <pc:spChg chg="mod">
          <ac:chgData name="Alfred Smith" userId="3c60a3631c0db8ad" providerId="LiveId" clId="{4B51644E-04EF-449E-B5CB-1E401BB91267}" dt="2025-05-01T09:22:00.289" v="0"/>
          <ac:spMkLst>
            <pc:docMk/>
            <pc:sldMk cId="487179600" sldId="273"/>
            <ac:spMk id="2" creationId="{29868002-11BC-2A3C-118E-E00DAACA3B57}"/>
          </ac:spMkLst>
        </pc:spChg>
      </pc:sldChg>
      <pc:sldChg chg="modSp">
        <pc:chgData name="Alfred Smith" userId="3c60a3631c0db8ad" providerId="LiveId" clId="{4B51644E-04EF-449E-B5CB-1E401BB91267}" dt="2025-05-01T09:22:00.289" v="0"/>
        <pc:sldMkLst>
          <pc:docMk/>
          <pc:sldMk cId="2168401200" sldId="274"/>
        </pc:sldMkLst>
        <pc:spChg chg="mod">
          <ac:chgData name="Alfred Smith" userId="3c60a3631c0db8ad" providerId="LiveId" clId="{4B51644E-04EF-449E-B5CB-1E401BB91267}" dt="2025-05-01T09:22:00.289" v="0"/>
          <ac:spMkLst>
            <pc:docMk/>
            <pc:sldMk cId="2168401200" sldId="274"/>
            <ac:spMk id="2" creationId="{41F87C8F-4740-15F2-67C2-8663B6B7E846}"/>
          </ac:spMkLst>
        </pc:spChg>
      </pc:sldChg>
      <pc:sldChg chg="modSp">
        <pc:chgData name="Alfred Smith" userId="3c60a3631c0db8ad" providerId="LiveId" clId="{4B51644E-04EF-449E-B5CB-1E401BB91267}" dt="2025-05-01T09:22:00.289" v="0"/>
        <pc:sldMkLst>
          <pc:docMk/>
          <pc:sldMk cId="2815719390" sldId="275"/>
        </pc:sldMkLst>
        <pc:spChg chg="mod">
          <ac:chgData name="Alfred Smith" userId="3c60a3631c0db8ad" providerId="LiveId" clId="{4B51644E-04EF-449E-B5CB-1E401BB91267}" dt="2025-05-01T09:22:00.289" v="0"/>
          <ac:spMkLst>
            <pc:docMk/>
            <pc:sldMk cId="2815719390" sldId="275"/>
            <ac:spMk id="2" creationId="{F94A1E44-A2F7-048F-C331-D4528EABB989}"/>
          </ac:spMkLst>
        </pc:spChg>
      </pc:sldChg>
      <pc:sldChg chg="modSp">
        <pc:chgData name="Alfred Smith" userId="3c60a3631c0db8ad" providerId="LiveId" clId="{4B51644E-04EF-449E-B5CB-1E401BB91267}" dt="2025-05-01T09:22:00.289" v="0"/>
        <pc:sldMkLst>
          <pc:docMk/>
          <pc:sldMk cId="2390376940" sldId="276"/>
        </pc:sldMkLst>
        <pc:spChg chg="mod">
          <ac:chgData name="Alfred Smith" userId="3c60a3631c0db8ad" providerId="LiveId" clId="{4B51644E-04EF-449E-B5CB-1E401BB91267}" dt="2025-05-01T09:22:00.289" v="0"/>
          <ac:spMkLst>
            <pc:docMk/>
            <pc:sldMk cId="2390376940" sldId="276"/>
            <ac:spMk id="2" creationId="{A2C32B55-5E29-B6A9-B193-0C3F239EB2DE}"/>
          </ac:spMkLst>
        </pc:spChg>
      </pc:sldChg>
      <pc:sldChg chg="modSp">
        <pc:chgData name="Alfred Smith" userId="3c60a3631c0db8ad" providerId="LiveId" clId="{4B51644E-04EF-449E-B5CB-1E401BB91267}" dt="2025-05-01T09:22:00.289" v="0"/>
        <pc:sldMkLst>
          <pc:docMk/>
          <pc:sldMk cId="210266664" sldId="278"/>
        </pc:sldMkLst>
        <pc:spChg chg="mod">
          <ac:chgData name="Alfred Smith" userId="3c60a3631c0db8ad" providerId="LiveId" clId="{4B51644E-04EF-449E-B5CB-1E401BB91267}" dt="2025-05-01T09:22:00.289" v="0"/>
          <ac:spMkLst>
            <pc:docMk/>
            <pc:sldMk cId="210266664" sldId="278"/>
            <ac:spMk id="3" creationId="{FFD74AD4-F83B-36D4-0556-A1B98B2D1A35}"/>
          </ac:spMkLst>
        </pc:spChg>
      </pc:sldChg>
      <pc:sldChg chg="modSp">
        <pc:chgData name="Alfred Smith" userId="3c60a3631c0db8ad" providerId="LiveId" clId="{4B51644E-04EF-449E-B5CB-1E401BB91267}" dt="2025-05-01T09:22:00.289" v="0"/>
        <pc:sldMkLst>
          <pc:docMk/>
          <pc:sldMk cId="888433145" sldId="279"/>
        </pc:sldMkLst>
        <pc:spChg chg="mod">
          <ac:chgData name="Alfred Smith" userId="3c60a3631c0db8ad" providerId="LiveId" clId="{4B51644E-04EF-449E-B5CB-1E401BB91267}" dt="2025-05-01T09:22:00.289" v="0"/>
          <ac:spMkLst>
            <pc:docMk/>
            <pc:sldMk cId="888433145" sldId="279"/>
            <ac:spMk id="2" creationId="{D0BA0C9D-6E43-247F-AE9A-63426B94A893}"/>
          </ac:spMkLst>
        </pc:spChg>
      </pc:sldChg>
      <pc:sldChg chg="modSp mod">
        <pc:chgData name="Alfred Smith" userId="3c60a3631c0db8ad" providerId="LiveId" clId="{4B51644E-04EF-449E-B5CB-1E401BB91267}" dt="2025-05-01T09:32:09.608" v="32"/>
        <pc:sldMkLst>
          <pc:docMk/>
          <pc:sldMk cId="13946949" sldId="281"/>
        </pc:sldMkLst>
        <pc:spChg chg="mod">
          <ac:chgData name="Alfred Smith" userId="3c60a3631c0db8ad" providerId="LiveId" clId="{4B51644E-04EF-449E-B5CB-1E401BB91267}" dt="2025-05-01T09:32:09.608" v="32"/>
          <ac:spMkLst>
            <pc:docMk/>
            <pc:sldMk cId="13946949" sldId="281"/>
            <ac:spMk id="3" creationId="{A58184BD-88F1-BA02-40C1-D8403D0EEC0D}"/>
          </ac:spMkLst>
        </pc:spChg>
      </pc:sldChg>
      <pc:sldChg chg="modSp">
        <pc:chgData name="Alfred Smith" userId="3c60a3631c0db8ad" providerId="LiveId" clId="{4B51644E-04EF-449E-B5CB-1E401BB91267}" dt="2025-05-01T09:22:00.289" v="0"/>
        <pc:sldMkLst>
          <pc:docMk/>
          <pc:sldMk cId="3953421318" sldId="282"/>
        </pc:sldMkLst>
        <pc:spChg chg="mod">
          <ac:chgData name="Alfred Smith" userId="3c60a3631c0db8ad" providerId="LiveId" clId="{4B51644E-04EF-449E-B5CB-1E401BB91267}" dt="2025-05-01T09:22:00.289" v="0"/>
          <ac:spMkLst>
            <pc:docMk/>
            <pc:sldMk cId="3953421318" sldId="282"/>
            <ac:spMk id="2" creationId="{E5BFAEA8-CF72-A1E2-0604-886AB3005FF4}"/>
          </ac:spMkLst>
        </pc:spChg>
      </pc:sldChg>
      <pc:sldChg chg="modSp mod">
        <pc:chgData name="Alfred Smith" userId="3c60a3631c0db8ad" providerId="LiveId" clId="{4B51644E-04EF-449E-B5CB-1E401BB91267}" dt="2025-05-01T09:25:32.067" v="10"/>
        <pc:sldMkLst>
          <pc:docMk/>
          <pc:sldMk cId="671170889" sldId="301"/>
        </pc:sldMkLst>
        <pc:spChg chg="mod">
          <ac:chgData name="Alfred Smith" userId="3c60a3631c0db8ad" providerId="LiveId" clId="{4B51644E-04EF-449E-B5CB-1E401BB91267}" dt="2025-05-01T09:25:32.067" v="10"/>
          <ac:spMkLst>
            <pc:docMk/>
            <pc:sldMk cId="671170889" sldId="301"/>
            <ac:spMk id="3" creationId="{A58184BD-88F1-BA02-40C1-D8403D0EEC0D}"/>
          </ac:spMkLst>
        </pc:spChg>
        <pc:spChg chg="mod">
          <ac:chgData name="Alfred Smith" userId="3c60a3631c0db8ad" providerId="LiveId" clId="{4B51644E-04EF-449E-B5CB-1E401BB91267}" dt="2025-05-01T09:25:13.247" v="6"/>
          <ac:spMkLst>
            <pc:docMk/>
            <pc:sldMk cId="671170889" sldId="301"/>
            <ac:spMk id="4" creationId="{EE2AC625-9141-A801-F431-DD5F79396320}"/>
          </ac:spMkLst>
        </pc:spChg>
      </pc:sldChg>
      <pc:sldChg chg="modSp">
        <pc:chgData name="Alfred Smith" userId="3c60a3631c0db8ad" providerId="LiveId" clId="{4B51644E-04EF-449E-B5CB-1E401BB91267}" dt="2025-05-01T09:22:00.289" v="0"/>
        <pc:sldMkLst>
          <pc:docMk/>
          <pc:sldMk cId="91500164" sldId="302"/>
        </pc:sldMkLst>
        <pc:spChg chg="mod">
          <ac:chgData name="Alfred Smith" userId="3c60a3631c0db8ad" providerId="LiveId" clId="{4B51644E-04EF-449E-B5CB-1E401BB91267}" dt="2025-05-01T09:22:00.289" v="0"/>
          <ac:spMkLst>
            <pc:docMk/>
            <pc:sldMk cId="91500164" sldId="302"/>
            <ac:spMk id="2" creationId="{903EF7B9-E210-9A30-AF65-1D005289B1FA}"/>
          </ac:spMkLst>
        </pc:spChg>
      </pc:sldChg>
      <pc:sldChg chg="modSp mod">
        <pc:chgData name="Alfred Smith" userId="3c60a3631c0db8ad" providerId="LiveId" clId="{4B51644E-04EF-449E-B5CB-1E401BB91267}" dt="2025-05-01T09:27:32.680" v="17"/>
        <pc:sldMkLst>
          <pc:docMk/>
          <pc:sldMk cId="733368202" sldId="303"/>
        </pc:sldMkLst>
        <pc:spChg chg="mod">
          <ac:chgData name="Alfred Smith" userId="3c60a3631c0db8ad" providerId="LiveId" clId="{4B51644E-04EF-449E-B5CB-1E401BB91267}" dt="2025-05-01T09:27:32.680" v="17"/>
          <ac:spMkLst>
            <pc:docMk/>
            <pc:sldMk cId="733368202" sldId="303"/>
            <ac:spMk id="3" creationId="{A58184BD-88F1-BA02-40C1-D8403D0EEC0D}"/>
          </ac:spMkLst>
        </pc:spChg>
      </pc:sldChg>
      <pc:sldChg chg="modSp">
        <pc:chgData name="Alfred Smith" userId="3c60a3631c0db8ad" providerId="LiveId" clId="{4B51644E-04EF-449E-B5CB-1E401BB91267}" dt="2025-05-01T09:22:00.289" v="0"/>
        <pc:sldMkLst>
          <pc:docMk/>
          <pc:sldMk cId="2337888912" sldId="304"/>
        </pc:sldMkLst>
        <pc:spChg chg="mod">
          <ac:chgData name="Alfred Smith" userId="3c60a3631c0db8ad" providerId="LiveId" clId="{4B51644E-04EF-449E-B5CB-1E401BB91267}" dt="2025-05-01T09:22:00.289" v="0"/>
          <ac:spMkLst>
            <pc:docMk/>
            <pc:sldMk cId="2337888912" sldId="304"/>
            <ac:spMk id="2" creationId="{C91CFCDA-FACA-4EB5-2A09-FF0ABB8201AC}"/>
          </ac:spMkLst>
        </pc:spChg>
      </pc:sldChg>
      <pc:sldChg chg="modSp mod">
        <pc:chgData name="Alfred Smith" userId="3c60a3631c0db8ad" providerId="LiveId" clId="{4B51644E-04EF-449E-B5CB-1E401BB91267}" dt="2025-05-01T09:29:34.392" v="26"/>
        <pc:sldMkLst>
          <pc:docMk/>
          <pc:sldMk cId="672697797" sldId="305"/>
        </pc:sldMkLst>
        <pc:spChg chg="mod">
          <ac:chgData name="Alfred Smith" userId="3c60a3631c0db8ad" providerId="LiveId" clId="{4B51644E-04EF-449E-B5CB-1E401BB91267}" dt="2025-05-01T09:29:34.392" v="26"/>
          <ac:spMkLst>
            <pc:docMk/>
            <pc:sldMk cId="672697797" sldId="305"/>
            <ac:spMk id="3" creationId="{A58184BD-88F1-BA02-40C1-D8403D0EEC0D}"/>
          </ac:spMkLst>
        </pc:spChg>
      </pc:sldChg>
      <pc:sldChg chg="modSp">
        <pc:chgData name="Alfred Smith" userId="3c60a3631c0db8ad" providerId="LiveId" clId="{4B51644E-04EF-449E-B5CB-1E401BB91267}" dt="2025-05-01T09:22:00.289" v="0"/>
        <pc:sldMkLst>
          <pc:docMk/>
          <pc:sldMk cId="1917700138" sldId="306"/>
        </pc:sldMkLst>
        <pc:spChg chg="mod">
          <ac:chgData name="Alfred Smith" userId="3c60a3631c0db8ad" providerId="LiveId" clId="{4B51644E-04EF-449E-B5CB-1E401BB91267}" dt="2025-05-01T09:22:00.289" v="0"/>
          <ac:spMkLst>
            <pc:docMk/>
            <pc:sldMk cId="1917700138" sldId="306"/>
            <ac:spMk id="2" creationId="{113E46FD-DD3D-3028-8F47-2786D75D1469}"/>
          </ac:spMkLst>
        </pc:spChg>
      </pc:sldChg>
      <pc:sldChg chg="modSp">
        <pc:chgData name="Alfred Smith" userId="3c60a3631c0db8ad" providerId="LiveId" clId="{4B51644E-04EF-449E-B5CB-1E401BB91267}" dt="2025-05-01T09:22:00.289" v="0"/>
        <pc:sldMkLst>
          <pc:docMk/>
          <pc:sldMk cId="3374588736" sldId="307"/>
        </pc:sldMkLst>
        <pc:spChg chg="mod">
          <ac:chgData name="Alfred Smith" userId="3c60a3631c0db8ad" providerId="LiveId" clId="{4B51644E-04EF-449E-B5CB-1E401BB91267}" dt="2025-05-01T09:22:00.289" v="0"/>
          <ac:spMkLst>
            <pc:docMk/>
            <pc:sldMk cId="3374588736" sldId="307"/>
            <ac:spMk id="2" creationId="{E13ACF04-B83B-42A8-E2E3-A90A94FEFD8C}"/>
          </ac:spMkLst>
        </pc:spChg>
      </pc:sldChg>
      <pc:sldChg chg="modSp">
        <pc:chgData name="Alfred Smith" userId="3c60a3631c0db8ad" providerId="LiveId" clId="{4B51644E-04EF-449E-B5CB-1E401BB91267}" dt="2025-05-01T09:22:00.289" v="0"/>
        <pc:sldMkLst>
          <pc:docMk/>
          <pc:sldMk cId="4159549008" sldId="308"/>
        </pc:sldMkLst>
        <pc:spChg chg="mod">
          <ac:chgData name="Alfred Smith" userId="3c60a3631c0db8ad" providerId="LiveId" clId="{4B51644E-04EF-449E-B5CB-1E401BB91267}" dt="2025-05-01T09:22:00.289" v="0"/>
          <ac:spMkLst>
            <pc:docMk/>
            <pc:sldMk cId="4159549008" sldId="308"/>
            <ac:spMk id="4" creationId="{ABC07BD1-6D67-1A9F-9E1F-71138949BD3D}"/>
          </ac:spMkLst>
        </pc:spChg>
      </pc:sldChg>
    </pc:docChg>
  </pc:docChgLst>
  <pc:docChgLst>
    <pc:chgData name="Leonie Smith" userId="fed1330f33f5650e" providerId="LiveId" clId="{3C6581D8-FE48-4202-9CEB-EC69CDCF69DB}"/>
    <pc:docChg chg="modSld">
      <pc:chgData name="Leonie Smith" userId="fed1330f33f5650e" providerId="LiveId" clId="{3C6581D8-FE48-4202-9CEB-EC69CDCF69DB}" dt="2024-01-03T03:08:55.222" v="60" actId="20577"/>
      <pc:docMkLst>
        <pc:docMk/>
      </pc:docMkLst>
      <pc:sldChg chg="addSp delSp modSp mod modTransition modAnim modNotesTx">
        <pc:chgData name="Leonie Smith" userId="fed1330f33f5650e" providerId="LiveId" clId="{3C6581D8-FE48-4202-9CEB-EC69CDCF69DB}" dt="2024-01-03T03:08:55.222" v="60" actId="20577"/>
        <pc:sldMkLst>
          <pc:docMk/>
          <pc:sldMk cId="1499918570" sldId="257"/>
        </pc:sldMkLst>
      </pc:sldChg>
      <pc:sldChg chg="addSp delSp modSp mod modTransition modAnim">
        <pc:chgData name="Leonie Smith" userId="fed1330f33f5650e" providerId="LiveId" clId="{3C6581D8-FE48-4202-9CEB-EC69CDCF69DB}" dt="2024-01-02T02:47:49.873" v="5"/>
        <pc:sldMkLst>
          <pc:docMk/>
          <pc:sldMk cId="454763615" sldId="259"/>
        </pc:sldMkLst>
      </pc:sldChg>
      <pc:sldChg chg="addSp delSp modSp mod modTransition modAnim">
        <pc:chgData name="Leonie Smith" userId="fed1330f33f5650e" providerId="LiveId" clId="{3C6581D8-FE48-4202-9CEB-EC69CDCF69DB}" dt="2024-01-02T02:48:20.565" v="8"/>
        <pc:sldMkLst>
          <pc:docMk/>
          <pc:sldMk cId="2346136586" sldId="260"/>
        </pc:sldMkLst>
      </pc:sldChg>
      <pc:sldChg chg="addSp delSp modSp mod modTransition modAnim">
        <pc:chgData name="Leonie Smith" userId="fed1330f33f5650e" providerId="LiveId" clId="{3C6581D8-FE48-4202-9CEB-EC69CDCF69DB}" dt="2024-01-02T02:48:46.160" v="11"/>
        <pc:sldMkLst>
          <pc:docMk/>
          <pc:sldMk cId="4037329247" sldId="261"/>
        </pc:sldMkLst>
      </pc:sldChg>
      <pc:sldChg chg="addSp delSp modSp mod modTransition modAnim">
        <pc:chgData name="Leonie Smith" userId="fed1330f33f5650e" providerId="LiveId" clId="{3C6581D8-FE48-4202-9CEB-EC69CDCF69DB}" dt="2024-01-02T02:49:30.388" v="20"/>
        <pc:sldMkLst>
          <pc:docMk/>
          <pc:sldMk cId="1909638311" sldId="262"/>
        </pc:sldMkLst>
      </pc:sldChg>
      <pc:sldChg chg="addSp delSp modSp mod modTransition modAnim">
        <pc:chgData name="Leonie Smith" userId="fed1330f33f5650e" providerId="LiveId" clId="{3C6581D8-FE48-4202-9CEB-EC69CDCF69DB}" dt="2024-01-02T02:50:06.735" v="26"/>
        <pc:sldMkLst>
          <pc:docMk/>
          <pc:sldMk cId="641208035" sldId="263"/>
        </pc:sldMkLst>
      </pc:sldChg>
      <pc:sldChg chg="addSp delSp modSp mod modTransition modAnim">
        <pc:chgData name="Leonie Smith" userId="fed1330f33f5650e" providerId="LiveId" clId="{3C6581D8-FE48-4202-9CEB-EC69CDCF69DB}" dt="2024-01-02T02:50:46.931" v="32"/>
        <pc:sldMkLst>
          <pc:docMk/>
          <pc:sldMk cId="978260341" sldId="265"/>
        </pc:sldMkLst>
      </pc:sldChg>
      <pc:sldChg chg="addSp delSp modSp mod modTransition modAnim">
        <pc:chgData name="Leonie Smith" userId="fed1330f33f5650e" providerId="LiveId" clId="{3C6581D8-FE48-4202-9CEB-EC69CDCF69DB}" dt="2024-01-02T02:51:09.256" v="35"/>
        <pc:sldMkLst>
          <pc:docMk/>
          <pc:sldMk cId="3575870363" sldId="266"/>
        </pc:sldMkLst>
      </pc:sldChg>
      <pc:sldChg chg="addSp delSp modSp mod modTransition modAnim">
        <pc:chgData name="Leonie Smith" userId="fed1330f33f5650e" providerId="LiveId" clId="{3C6581D8-FE48-4202-9CEB-EC69CDCF69DB}" dt="2024-01-02T02:51:30.099" v="38"/>
        <pc:sldMkLst>
          <pc:docMk/>
          <pc:sldMk cId="4017137865" sldId="267"/>
        </pc:sldMkLst>
      </pc:sldChg>
      <pc:sldChg chg="addSp delSp modSp mod modTransition modAnim">
        <pc:chgData name="Leonie Smith" userId="fed1330f33f5650e" providerId="LiveId" clId="{3C6581D8-FE48-4202-9CEB-EC69CDCF69DB}" dt="2024-01-02T02:52:11.045" v="44"/>
        <pc:sldMkLst>
          <pc:docMk/>
          <pc:sldMk cId="3137811553" sldId="268"/>
        </pc:sldMkLst>
      </pc:sldChg>
      <pc:sldChg chg="addSp delSp modSp mod modTransition modAnim">
        <pc:chgData name="Leonie Smith" userId="fed1330f33f5650e" providerId="LiveId" clId="{3C6581D8-FE48-4202-9CEB-EC69CDCF69DB}" dt="2024-01-02T02:52:59.187" v="50"/>
        <pc:sldMkLst>
          <pc:docMk/>
          <pc:sldMk cId="100491716" sldId="269"/>
        </pc:sldMkLst>
      </pc:sldChg>
      <pc:sldChg chg="addSp delSp modSp mod modTransition modAnim">
        <pc:chgData name="Leonie Smith" userId="fed1330f33f5650e" providerId="LiveId" clId="{3C6581D8-FE48-4202-9CEB-EC69CDCF69DB}" dt="2024-01-02T02:52:39.383" v="47"/>
        <pc:sldMkLst>
          <pc:docMk/>
          <pc:sldMk cId="13946949" sldId="281"/>
        </pc:sldMkLst>
      </pc:sldChg>
      <pc:sldChg chg="addSp delSp modSp mod modTransition modAnim">
        <pc:chgData name="Leonie Smith" userId="fed1330f33f5650e" providerId="LiveId" clId="{3C6581D8-FE48-4202-9CEB-EC69CDCF69DB}" dt="2024-01-02T02:49:03.069" v="14"/>
        <pc:sldMkLst>
          <pc:docMk/>
          <pc:sldMk cId="671170889" sldId="301"/>
        </pc:sldMkLst>
      </pc:sldChg>
      <pc:sldChg chg="addSp delSp modSp mod modTransition modAnim">
        <pc:chgData name="Leonie Smith" userId="fed1330f33f5650e" providerId="LiveId" clId="{3C6581D8-FE48-4202-9CEB-EC69CDCF69DB}" dt="2024-01-02T02:50:26.502" v="29"/>
        <pc:sldMkLst>
          <pc:docMk/>
          <pc:sldMk cId="733368202" sldId="303"/>
        </pc:sldMkLst>
      </pc:sldChg>
      <pc:sldChg chg="addSp delSp modSp mod modTransition modAnim">
        <pc:chgData name="Leonie Smith" userId="fed1330f33f5650e" providerId="LiveId" clId="{3C6581D8-FE48-4202-9CEB-EC69CDCF69DB}" dt="2024-01-02T02:51:50.391" v="41"/>
        <pc:sldMkLst>
          <pc:docMk/>
          <pc:sldMk cId="672697797" sldId="30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16-05-2025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Checked Kham</a:t>
            </a:r>
          </a:p>
          <a:p>
            <a:pPr algn="l"/>
            <a:r>
              <a:rPr lang="en-US" sz="1200" b="1" i="0" u="none" strike="noStrike" baseline="0" dirty="0">
                <a:latin typeface="TimesNewRomanPS-BoldMT"/>
              </a:rPr>
              <a:t>37 People reject Jesus</a:t>
            </a:r>
          </a:p>
          <a:p>
            <a:pPr algn="l"/>
            <a:r>
              <a:rPr lang="en-US" sz="1200" b="0" i="0" u="none" strike="noStrike" baseline="0" dirty="0">
                <a:latin typeface="TimesNewRomanPSMT"/>
              </a:rPr>
              <a:t>1. Jesus is the Bread of Life- John 6:22-71 (Left Top)</a:t>
            </a:r>
          </a:p>
          <a:p>
            <a:pPr algn="l"/>
            <a:r>
              <a:rPr lang="en-US" sz="1200" b="0" i="0" u="none" strike="noStrike" baseline="0" dirty="0">
                <a:latin typeface="TimesNewRomanPSMT"/>
              </a:rPr>
              <a:t>2. Officers sent to seize Jesus - John 7:1-53 (Right Top)</a:t>
            </a:r>
          </a:p>
          <a:p>
            <a:pPr algn="l"/>
            <a:r>
              <a:rPr lang="en-US" sz="1200" b="0" i="0" u="none" strike="noStrike" baseline="0" dirty="0">
                <a:latin typeface="TimesNewRomanPSMT"/>
              </a:rPr>
              <a:t>3. Woman accused of adultery - John 8:1-12 (Center)</a:t>
            </a:r>
          </a:p>
          <a:p>
            <a:pPr algn="l"/>
            <a:r>
              <a:rPr lang="en-US" sz="1200" b="0" i="0" u="none" strike="noStrike" baseline="0" dirty="0">
                <a:latin typeface="TimesNewRomanPSMT"/>
              </a:rPr>
              <a:t>4. Jesus talks to angry Pharisees - John 8:13-59 (Right near Bottom)</a:t>
            </a:r>
          </a:p>
          <a:p>
            <a:pPr algn="l"/>
            <a:r>
              <a:rPr lang="en-US" sz="1200" b="0" i="0" u="none" strike="noStrike" baseline="0" dirty="0">
                <a:latin typeface="TimesNewRomanPSMT"/>
              </a:rPr>
              <a:t>5. Blind man cured - John 9:1-41 (Right Bottom)</a:t>
            </a:r>
          </a:p>
          <a:p>
            <a:pPr algn="l"/>
            <a:r>
              <a:rPr lang="en-US" sz="1200" b="0" i="0" u="none" strike="noStrike" baseline="0" dirty="0">
                <a:latin typeface="TimesNewRomanPSMT"/>
              </a:rPr>
              <a:t>6. The Good Shepherd - John 10:1-21 (Left Bottom)</a:t>
            </a:r>
          </a:p>
          <a:p>
            <a:pPr algn="l"/>
            <a:r>
              <a:rPr lang="en-US" sz="1200" b="0" i="0" u="none" strike="noStrike" baseline="0" dirty="0">
                <a:latin typeface="TimesNewRomanPSMT"/>
              </a:rPr>
              <a:t>7. Jewish leaders try to stone Jesus - John 10:22-42 (Left Center)</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37-2</a:t>
            </a:r>
          </a:p>
        </p:txBody>
      </p:sp>
      <p:pic>
        <p:nvPicPr>
          <p:cNvPr id="7" name="Audio 6">
            <a:hlinkClick r:id="" action="ppaction://media"/>
            <a:extLst>
              <a:ext uri="{FF2B5EF4-FFF2-40B4-BE49-F238E27FC236}">
                <a16:creationId xmlns:a16="http://schemas.microsoft.com/office/drawing/2014/main" id="{3371C361-904F-157F-F479-FA6B871B624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8" name="Content Placeholder 2">
            <a:extLst>
              <a:ext uri="{FF2B5EF4-FFF2-40B4-BE49-F238E27FC236}">
                <a16:creationId xmlns:a16="http://schemas.microsoft.com/office/drawing/2014/main" id="{706F07FF-1C59-7C4B-F740-2220D9150CB9}"/>
              </a:ext>
            </a:extLst>
          </p:cNvPr>
          <p:cNvSpPr>
            <a:spLocks noGrp="1"/>
          </p:cNvSpPr>
          <p:nvPr/>
        </p:nvSpPr>
        <p:spPr>
          <a:xfrm>
            <a:off x="838200" y="1253331"/>
            <a:ext cx="10515600" cy="4351338"/>
          </a:xfrm>
          <a:prstGeom prst="rect">
            <a:avLst/>
          </a:prstGeom>
        </p:spPr>
        <p:txBody>
          <a:bodyPr vert="horz" lIns="91440" tIns="45720" rIns="91440" bIns="45720" rtlCol="0">
            <a:normAutofit fontScale="77500" lnSpcReduction="20000"/>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ibetan</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983"/>
    </mc:Choice>
    <mc:Fallback xmlns="">
      <p:transition spd="slow" advTm="3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27E6BA-03E4-0692-2F8C-765B5E90FD1B}"/>
              </a:ext>
            </a:extLst>
          </p:cNvPr>
          <p:cNvPicPr>
            <a:picLocks noChangeAspect="1"/>
          </p:cNvPicPr>
          <p:nvPr/>
        </p:nvPicPr>
        <p:blipFill>
          <a:blip r:embed="rId2"/>
          <a:stretch>
            <a:fillRect/>
          </a:stretch>
        </p:blipFill>
        <p:spPr>
          <a:xfrm>
            <a:off x="-585399" y="0"/>
            <a:ext cx="13362798" cy="6858000"/>
          </a:xfrm>
          <a:prstGeom prst="rect">
            <a:avLst/>
          </a:prstGeom>
        </p:spPr>
      </p:pic>
      <p:sp>
        <p:nvSpPr>
          <p:cNvPr id="2" name="TextBox 1">
            <a:extLst>
              <a:ext uri="{FF2B5EF4-FFF2-40B4-BE49-F238E27FC236}">
                <a16:creationId xmlns:a16="http://schemas.microsoft.com/office/drawing/2014/main" id="{29868002-11BC-2A3C-118E-E00DAACA3B57}"/>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17སུ་ཞིག་གིས་དཀོན་མཆོག་གི་དགོངས་པ་བཞིན་དུ་བསྒྲུབ་འདོད་ན། བདག་གི་ཆོས་འདི་ནི་དཀོན་མཆོག་ནས་བྱུང༌བའམ། ཡང་ན་བདག་གིས་རང་ཉིད་ལ་བརྟེན་ནས་སྨྲས་པ་ཡིན་པའང་ཤེས་པར་འགྱུར།</a:t>
            </a:r>
            <a:endParaRPr lang="en-IN" sz="6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17If anyone desires to do His will, he will know whether My teaching is from God or whether I speak on My own.</a:t>
            </a:r>
            <a:endParaRPr lang="en-IN" sz="2400" dirty="0"/>
          </a:p>
        </p:txBody>
      </p:sp>
      <p:pic>
        <p:nvPicPr>
          <p:cNvPr id="10" name="Audio 9">
            <a:hlinkClick r:id="" action="ppaction://media"/>
            <a:extLst>
              <a:ext uri="{FF2B5EF4-FFF2-40B4-BE49-F238E27FC236}">
                <a16:creationId xmlns:a16="http://schemas.microsoft.com/office/drawing/2014/main" id="{A801B7DA-3EA5-2415-0F96-041892C65F9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1273"/>
    </mc:Choice>
    <mc:Fallback xmlns="">
      <p:transition spd="slow" advTm="11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CB602A-F0B3-79C3-D9D8-5C6D34A449DA}"/>
              </a:ext>
            </a:extLst>
          </p:cNvPr>
          <p:cNvPicPr>
            <a:picLocks noChangeAspect="1"/>
          </p:cNvPicPr>
          <p:nvPr/>
        </p:nvPicPr>
        <p:blipFill>
          <a:blip r:embed="rId2"/>
          <a:stretch>
            <a:fillRect/>
          </a:stretch>
        </p:blipFill>
        <p:spPr>
          <a:xfrm>
            <a:off x="-579372" y="1"/>
            <a:ext cx="12771372" cy="6858000"/>
          </a:xfrm>
          <a:prstGeom prst="rect">
            <a:avLst/>
          </a:prstGeom>
        </p:spPr>
      </p:pic>
      <p:sp>
        <p:nvSpPr>
          <p:cNvPr id="2" name="TextBox 1">
            <a:extLst>
              <a:ext uri="{FF2B5EF4-FFF2-40B4-BE49-F238E27FC236}">
                <a16:creationId xmlns:a16="http://schemas.microsoft.com/office/drawing/2014/main" id="{903EF7B9-E210-9A30-AF65-1D005289B1FA}"/>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15001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28དུས་དེར་སྐྱབས་མགོན་ཡེ་ཤུས་མཆོད་ཁང་ནས་ཆོས་གསུངས་ཤིང་གསུང་སྐད་མཐོན༌པོས། ཁྱོད་རྣམས་ཀྱིས་ང་རང་སུ་ཡིན་པ་ཤེས་ཤིང་གང་ནས་བྱུང་བའང་ཤེས༌པ་ཡིན། བདག་ནི་རང་བཞིན་གྱིས་ཡོང་བ་མ་ཡིན༌ཏེ། ང་རང་མངགས་མཁན་ནི་བདེན་པ་ལགས། ཁྱོད་རྣམས་ཀྱིས་ཁོང་ཉིད་ངོ་མི་ཤེས་སོ།།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28Then Jesus, still teaching in the temple courts, cried out, “You know Me, and you know where I am from. I have not come of My own accord, but He who sent Me is true. </a:t>
            </a:r>
            <a:endParaRPr lang="en-IN" sz="3600" dirty="0"/>
          </a:p>
        </p:txBody>
      </p:sp>
      <p:pic>
        <p:nvPicPr>
          <p:cNvPr id="11" name="Audio 10">
            <a:hlinkClick r:id="" action="ppaction://media"/>
            <a:extLst>
              <a:ext uri="{FF2B5EF4-FFF2-40B4-BE49-F238E27FC236}">
                <a16:creationId xmlns:a16="http://schemas.microsoft.com/office/drawing/2014/main" id="{EE096F37-9C22-D110-D95C-03DBE24FB10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6254"/>
    </mc:Choice>
    <mc:Fallback xmlns="">
      <p:transition spd="slow" advTm="16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2AD35D-1C9A-BBB7-01A9-D1341E7759DD}"/>
              </a:ext>
            </a:extLst>
          </p:cNvPr>
          <p:cNvPicPr>
            <a:picLocks noChangeAspect="1"/>
          </p:cNvPicPr>
          <p:nvPr/>
        </p:nvPicPr>
        <p:blipFill>
          <a:blip r:embed="rId2"/>
          <a:stretch>
            <a:fillRect/>
          </a:stretch>
        </p:blipFill>
        <p:spPr>
          <a:xfrm>
            <a:off x="1" y="-557179"/>
            <a:ext cx="12192000" cy="7415180"/>
          </a:xfrm>
          <a:prstGeom prst="rect">
            <a:avLst/>
          </a:prstGeom>
        </p:spPr>
      </p:pic>
      <p:sp>
        <p:nvSpPr>
          <p:cNvPr id="2" name="TextBox 1">
            <a:extLst>
              <a:ext uri="{FF2B5EF4-FFF2-40B4-BE49-F238E27FC236}">
                <a16:creationId xmlns:a16="http://schemas.microsoft.com/office/drawing/2014/main" id="{C91CFCDA-FACA-4EB5-2A09-FF0ABB8201AC}"/>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378889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ཁྱོད་རྣམས་ཀྱིས་ཁོང་ཉིད་ངོ་མི་ཤེས་སོ།། 29འོན་ཀྱང་བདག་ནི་ཁོང་ནས་བྱུང་ཞིང་ཁོང་གིས་ང་རང་མངགས་པས་བདག་གིས་ཁོང་ཉིད་ངོ་ཤེས་ཞེས་གསུངས་སོ།།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121212"/>
                </a:solidFill>
                <a:latin typeface="Arial" panose="020B0604020202020204" pitchFamily="34" charset="0"/>
              </a:rPr>
              <a:t>You do not know Him, </a:t>
            </a:r>
            <a:r>
              <a:rPr lang="en-US" sz="3600" b="0" i="0" dirty="0">
                <a:solidFill>
                  <a:srgbClr val="777A7B"/>
                </a:solidFill>
                <a:effectLst/>
                <a:latin typeface="Arial" panose="020B0604020202020204" pitchFamily="34" charset="0"/>
              </a:rPr>
              <a:t>29but I know Him, because I am from Him and He sent Me.”</a:t>
            </a:r>
            <a:endParaRPr lang="en-IN" sz="3600" dirty="0"/>
          </a:p>
        </p:txBody>
      </p:sp>
      <p:pic>
        <p:nvPicPr>
          <p:cNvPr id="6" name="Audio 5">
            <a:hlinkClick r:id="" action="ppaction://media"/>
            <a:extLst>
              <a:ext uri="{FF2B5EF4-FFF2-40B4-BE49-F238E27FC236}">
                <a16:creationId xmlns:a16="http://schemas.microsoft.com/office/drawing/2014/main" id="{F0CAB13B-5752-1851-4C8B-C4366AD9BA9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33368202"/>
      </p:ext>
    </p:extLst>
  </p:cSld>
  <p:clrMapOvr>
    <a:masterClrMapping/>
  </p:clrMapOvr>
  <mc:AlternateContent xmlns:mc="http://schemas.openxmlformats.org/markup-compatibility/2006" xmlns:p14="http://schemas.microsoft.com/office/powerpoint/2010/main">
    <mc:Choice Requires="p14">
      <p:transition spd="slow" p14:dur="2000" advTm="11529"/>
    </mc:Choice>
    <mc:Fallback xmlns="">
      <p:transition spd="slow" advTm="11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920B5C-838E-18A7-5F9C-9371DFCB5FD5}"/>
              </a:ext>
            </a:extLst>
          </p:cNvPr>
          <p:cNvPicPr>
            <a:picLocks noChangeAspect="1"/>
          </p:cNvPicPr>
          <p:nvPr/>
        </p:nvPicPr>
        <p:blipFill>
          <a:blip r:embed="rId2"/>
          <a:stretch>
            <a:fillRect/>
          </a:stretch>
        </p:blipFill>
        <p:spPr>
          <a:xfrm>
            <a:off x="-170447" y="0"/>
            <a:ext cx="12362447" cy="6858000"/>
          </a:xfrm>
          <a:prstGeom prst="rect">
            <a:avLst/>
          </a:prstGeom>
        </p:spPr>
      </p:pic>
      <p:sp>
        <p:nvSpPr>
          <p:cNvPr id="2" name="TextBox 1">
            <a:extLst>
              <a:ext uri="{FF2B5EF4-FFF2-40B4-BE49-F238E27FC236}">
                <a16:creationId xmlns:a16="http://schemas.microsoft.com/office/drawing/2014/main" id="{41F87C8F-4740-15F2-67C2-8663B6B7E846}"/>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31འོན་ཀྱང་མི་ཚོགས་ཀྱི་ཁྲོད་ནས་མི་མང་པོ་ཞིག་སྐྱབས་མགོན་ཡེ་ཤུར་དད་པར་གྱུར་ཏེ་ན༌རེ། སྐྱབས་མགོན་མཱ་ཤི་ཀ་ཕེབས་པའི་དུས༌སུ། ཁོང་གིས་མཛད་པར་འགྱུར་བའི་གྲུབ་རྟགས་རྣམས་ནི་མི་འདི་ལས་ཀྱང་མང་སྲིད་དམ་ཞེས་སྨྲས༌སོ།།</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31Many in the crowd, however, believed in Him and said, “When the Christ comes, will He perform more signs than this man?”</a:t>
            </a:r>
            <a:endParaRPr lang="en-IN" dirty="0"/>
          </a:p>
        </p:txBody>
      </p:sp>
      <p:pic>
        <p:nvPicPr>
          <p:cNvPr id="7" name="Audio 6">
            <a:hlinkClick r:id="" action="ppaction://media"/>
            <a:extLst>
              <a:ext uri="{FF2B5EF4-FFF2-40B4-BE49-F238E27FC236}">
                <a16:creationId xmlns:a16="http://schemas.microsoft.com/office/drawing/2014/main" id="{ED2D9C7D-ED10-C644-5464-12B1A34C06F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2940"/>
    </mc:Choice>
    <mc:Fallback xmlns="">
      <p:transition spd="slow" advTm="12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DDFF63-8B15-35CC-13B0-697FD33C84B9}"/>
              </a:ext>
            </a:extLst>
          </p:cNvPr>
          <p:cNvPicPr>
            <a:picLocks noChangeAspect="1"/>
          </p:cNvPicPr>
          <p:nvPr/>
        </p:nvPicPr>
        <p:blipFill>
          <a:blip r:embed="rId2"/>
          <a:stretch>
            <a:fillRect/>
          </a:stretch>
        </p:blipFill>
        <p:spPr>
          <a:xfrm>
            <a:off x="-2666465" y="-685800"/>
            <a:ext cx="14858466" cy="7543800"/>
          </a:xfrm>
          <a:prstGeom prst="rect">
            <a:avLst/>
          </a:prstGeom>
        </p:spPr>
      </p:pic>
      <p:sp>
        <p:nvSpPr>
          <p:cNvPr id="2" name="TextBox 1">
            <a:extLst>
              <a:ext uri="{FF2B5EF4-FFF2-40B4-BE49-F238E27FC236}">
                <a16:creationId xmlns:a16="http://schemas.microsoft.com/office/drawing/2014/main" id="{A2C32B55-5E29-B6A9-B193-0C3F239EB2DE}"/>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32དེ་ནས་མི་ཚོགས་ཀྱིས་སྐྱབས་མགོན་ཡེ་ཤུའི་སྐོར་ལ་གཏམ་སྣ་ཚོགས་གླེང་བཞིན་པ་ཕ་རུ་ཤི་པ་རྣམས་ཀྱིས་ཐོས༌ཤིང༌། མཆོད་དཔོན་ཆེན་པོ་དག་དང་ཕ་རུ་ཤི་པ་རྣམས་ཀྱིས་སྲུང་དམག་འགའ་ཁོང་ཉིད་འཛིན་དུ་མངགས་སོ།།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32When the Pharisees heard the crowd whispering these things about Jesus, they and the chief priests sent officers to arrest Him.</a:t>
            </a:r>
            <a:endParaRPr lang="en-IN" dirty="0"/>
          </a:p>
        </p:txBody>
      </p:sp>
      <p:pic>
        <p:nvPicPr>
          <p:cNvPr id="6" name="Audio 5">
            <a:hlinkClick r:id="" action="ppaction://media"/>
            <a:extLst>
              <a:ext uri="{FF2B5EF4-FFF2-40B4-BE49-F238E27FC236}">
                <a16:creationId xmlns:a16="http://schemas.microsoft.com/office/drawing/2014/main" id="{8B81FE10-0CBF-7705-4A5A-CC626A2E601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3185"/>
    </mc:Choice>
    <mc:Fallback xmlns="">
      <p:transition spd="slow" advTm="13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EBBDE8-91F1-75F4-3CD0-1822285F8E1C}"/>
              </a:ext>
            </a:extLst>
          </p:cNvPr>
          <p:cNvPicPr>
            <a:picLocks noChangeAspect="1"/>
          </p:cNvPicPr>
          <p:nvPr/>
        </p:nvPicPr>
        <p:blipFill>
          <a:blip r:embed="rId2"/>
          <a:stretch>
            <a:fillRect/>
          </a:stretch>
        </p:blipFill>
        <p:spPr>
          <a:xfrm>
            <a:off x="0" y="0"/>
            <a:ext cx="13163873" cy="6858000"/>
          </a:xfrm>
          <a:prstGeom prst="rect">
            <a:avLst/>
          </a:prstGeom>
        </p:spPr>
      </p:pic>
      <p:sp>
        <p:nvSpPr>
          <p:cNvPr id="2" name="TextBox 1">
            <a:extLst>
              <a:ext uri="{FF2B5EF4-FFF2-40B4-BE49-F238E27FC236}">
                <a16:creationId xmlns:a16="http://schemas.microsoft.com/office/drawing/2014/main" id="{038D17C1-6294-7A7B-AA29-DF64EA00A8CF}"/>
              </a:ext>
            </a:extLst>
          </p:cNvPr>
          <p:cNvSpPr txBox="1"/>
          <p:nvPr/>
        </p:nvSpPr>
        <p:spPr>
          <a:xfrm>
            <a:off x="271140" y="852055"/>
            <a:ext cx="5315273" cy="5305858"/>
          </a:xfrm>
          <a:prstGeom prst="rect">
            <a:avLst/>
          </a:prstGeom>
          <a:noFill/>
        </p:spPr>
        <p:txBody>
          <a:bodyPr wrap="square" rtlCol="0">
            <a:noAutofit/>
          </a:bodyPr>
          <a:lstStyle/>
          <a:p>
            <a:pPr algn="ctr"/>
            <a:r>
              <a:rPr lang="bo-CN" sz="8000" b="1" i="0" cap="all" dirty="0">
                <a:solidFill>
                  <a:schemeClr val="bg1"/>
                </a:solidFill>
                <a:effectLst/>
                <a:latin typeface="ArialMT"/>
              </a:rPr>
              <a:t>ཡོ་ཧ་ནན 7</a:t>
            </a:r>
          </a:p>
          <a:p>
            <a:r>
              <a:rPr lang="bo-CN" sz="8000" b="1" dirty="0">
                <a:solidFill>
                  <a:schemeClr val="bg1"/>
                </a:solidFill>
                <a:latin typeface="Arial" panose="020B0604020202020204" pitchFamily="34" charset="0"/>
              </a:rPr>
              <a:t>ཡེ་ཤུ་ནི་སྐྱབས་མགོན་མཱ་ཤི་ཀ་ཡིན་མིན་གྱི་སྐོར།</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1925FC-868D-17EC-639C-D4132038AFC4}"/>
              </a:ext>
            </a:extLst>
          </p:cNvPr>
          <p:cNvPicPr>
            <a:picLocks noChangeAspect="1"/>
          </p:cNvPicPr>
          <p:nvPr/>
        </p:nvPicPr>
        <p:blipFill>
          <a:blip r:embed="rId2"/>
          <a:stretch>
            <a:fillRect/>
          </a:stretch>
        </p:blipFill>
        <p:spPr>
          <a:xfrm>
            <a:off x="0" y="-186799"/>
            <a:ext cx="12192000" cy="7231598"/>
          </a:xfrm>
          <a:prstGeom prst="rect">
            <a:avLst/>
          </a:prstGeom>
        </p:spPr>
      </p:pic>
      <p:sp>
        <p:nvSpPr>
          <p:cNvPr id="2" name="TextBox 1">
            <a:extLst>
              <a:ext uri="{FF2B5EF4-FFF2-40B4-BE49-F238E27FC236}">
                <a16:creationId xmlns:a16="http://schemas.microsoft.com/office/drawing/2014/main" id="{F94A1E44-A2F7-048F-C331-D4528EABB989}"/>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15719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37དེ་ཡང་སྤྱིལ་བུའི་དུས་ཆེན་གྱི་ཉིན་རྗེས་མ་སྟེ་གཟབ་རྒྱས་ཆེ་བའི་དུས་སྟོན་གྱི་ཉིན་མོ༌དེར། སྐྱབས་མགོན་ཡེ་ཤུ་ཡར་བཞེངས་ཏེ་གསུང་སྐད་ཆེན་པོས་འདི་སྐད་དུ། གལ་ཏེ་སུ་ཞིག་སྐོམ་ན་བདག་གི་གམ་དུ་འཐུང་བར་ཤོག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37On the last and greatest day of the feast, Jesus stood up and called out in a loud voice, “If anyone is thirsty, let him come to Me and drink.</a:t>
            </a:r>
            <a:endParaRPr lang="en-IN" dirty="0"/>
          </a:p>
        </p:txBody>
      </p:sp>
      <p:pic>
        <p:nvPicPr>
          <p:cNvPr id="6" name="Audio 5">
            <a:hlinkClick r:id="" action="ppaction://media"/>
            <a:extLst>
              <a:ext uri="{FF2B5EF4-FFF2-40B4-BE49-F238E27FC236}">
                <a16:creationId xmlns:a16="http://schemas.microsoft.com/office/drawing/2014/main" id="{77FE540F-B18F-C227-F142-0FBD24ECB83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2979"/>
    </mc:Choice>
    <mc:Fallback xmlns="">
      <p:transition spd="slow" advTm="12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CB7BD8-7016-1847-A4B2-EFA994972427}"/>
              </a:ext>
            </a:extLst>
          </p:cNvPr>
          <p:cNvPicPr>
            <a:picLocks noChangeAspect="1"/>
          </p:cNvPicPr>
          <p:nvPr/>
        </p:nvPicPr>
        <p:blipFill>
          <a:blip r:embed="rId2"/>
          <a:stretch>
            <a:fillRect/>
          </a:stretch>
        </p:blipFill>
        <p:spPr>
          <a:xfrm>
            <a:off x="1" y="-557179"/>
            <a:ext cx="12192000" cy="7415180"/>
          </a:xfrm>
          <a:prstGeom prst="rect">
            <a:avLst/>
          </a:prstGeom>
        </p:spPr>
      </p:pic>
      <p:sp>
        <p:nvSpPr>
          <p:cNvPr id="3" name="TextBox 2">
            <a:extLst>
              <a:ext uri="{FF2B5EF4-FFF2-40B4-BE49-F238E27FC236}">
                <a16:creationId xmlns:a16="http://schemas.microsoft.com/office/drawing/2014/main" id="{FFD74AD4-F83B-36D4-0556-A1B98B2D1A35}"/>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38སུ་ཞིག་གིས་བདག་ལ་དད་པ་བྱེད་ན། གསུང་རབ་ལས་གསུངས་པ་ལྟར་མི་དེའི་ཁོག་ནས་ཚེ་སྲོག་དང་ལྡན་པའི་ཆུ་ནི་གཙང་པོ་བཞིན་དུ་འབབ་པར་འགྱུར་ཞེས་གསུང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38Whoever believes in Me, as the Scripture has said: ‘Streams of living water will flow from within him.’”</a:t>
            </a:r>
            <a:endParaRPr lang="en-IN" sz="2800" dirty="0"/>
          </a:p>
        </p:txBody>
      </p:sp>
      <p:pic>
        <p:nvPicPr>
          <p:cNvPr id="7" name="Audio 6">
            <a:hlinkClick r:id="" action="ppaction://media"/>
            <a:extLst>
              <a:ext uri="{FF2B5EF4-FFF2-40B4-BE49-F238E27FC236}">
                <a16:creationId xmlns:a16="http://schemas.microsoft.com/office/drawing/2014/main" id="{E8F9D3F8-B3AC-CB03-D3C5-30FCFFE01D1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72697797"/>
      </p:ext>
    </p:extLst>
  </p:cSld>
  <p:clrMapOvr>
    <a:masterClrMapping/>
  </p:clrMapOvr>
  <mc:AlternateContent xmlns:mc="http://schemas.openxmlformats.org/markup-compatibility/2006" xmlns:p14="http://schemas.microsoft.com/office/powerpoint/2010/main">
    <mc:Choice Requires="p14">
      <p:transition spd="slow" p14:dur="2000" advTm="11476"/>
    </mc:Choice>
    <mc:Fallback xmlns="">
      <p:transition spd="slow" advTm="11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533126-36FE-B0AB-940B-608E12326B68}"/>
              </a:ext>
            </a:extLst>
          </p:cNvPr>
          <p:cNvPicPr>
            <a:picLocks noChangeAspect="1"/>
          </p:cNvPicPr>
          <p:nvPr/>
        </p:nvPicPr>
        <p:blipFill>
          <a:blip r:embed="rId2"/>
          <a:stretch>
            <a:fillRect/>
          </a:stretch>
        </p:blipFill>
        <p:spPr>
          <a:xfrm>
            <a:off x="-633779" y="0"/>
            <a:ext cx="12825779" cy="6858000"/>
          </a:xfrm>
          <a:prstGeom prst="rect">
            <a:avLst/>
          </a:prstGeom>
        </p:spPr>
      </p:pic>
      <p:sp>
        <p:nvSpPr>
          <p:cNvPr id="2" name="TextBox 1">
            <a:extLst>
              <a:ext uri="{FF2B5EF4-FFF2-40B4-BE49-F238E27FC236}">
                <a16:creationId xmlns:a16="http://schemas.microsoft.com/office/drawing/2014/main" id="{113E46FD-DD3D-3028-8F47-2786D75D1469}"/>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177001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39སྐྱབས་མགོན་ཡེ་ཤུས་དེ་ལྟར་གསུངས་དོན་ནི་ཁོང་ལ་དད་པ་བྱེད་མཁན་རྣམས་ལ་དམ་པའི་ཐུགས་ཉིད་འཐོབ་ངེས་པ་བསྟན་ཏོ།། འོན་ཀྱང་སྐྱབས་མགོན་ཡེ་ཤུ་ད་དུང་གཟི་བརྗིད་དང་ལྡན་པར་མ་གྱུར་པས་དད་ལྡན་རྣམས་ལའང་དམ་པའི་ཐུགས་ཉིད་གནང་མེད་པ་རེད།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39He was speaking about the Spirit, whom those who believed in Him were later to receive. For the Spirit had not yet been given, because Jesus had not yet been glorified.</a:t>
            </a:r>
            <a:endParaRPr lang="en-IN" dirty="0"/>
          </a:p>
        </p:txBody>
      </p:sp>
      <p:pic>
        <p:nvPicPr>
          <p:cNvPr id="7" name="Audio 6">
            <a:hlinkClick r:id="" action="ppaction://media"/>
            <a:extLst>
              <a:ext uri="{FF2B5EF4-FFF2-40B4-BE49-F238E27FC236}">
                <a16:creationId xmlns:a16="http://schemas.microsoft.com/office/drawing/2014/main" id="{86B69C8B-606D-9054-DA0C-AA9D971B35B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2384"/>
    </mc:Choice>
    <mc:Fallback xmlns="">
      <p:transition spd="slow" advTm="12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8900E9-C922-2AA5-561D-59D5BF6AA57A}"/>
              </a:ext>
            </a:extLst>
          </p:cNvPr>
          <p:cNvPicPr>
            <a:picLocks noChangeAspect="1"/>
          </p:cNvPicPr>
          <p:nvPr/>
        </p:nvPicPr>
        <p:blipFill>
          <a:blip r:embed="rId2"/>
          <a:stretch>
            <a:fillRect/>
          </a:stretch>
        </p:blipFill>
        <p:spPr>
          <a:xfrm>
            <a:off x="-369964" y="0"/>
            <a:ext cx="12561964" cy="6858000"/>
          </a:xfrm>
          <a:prstGeom prst="rect">
            <a:avLst/>
          </a:prstGeom>
        </p:spPr>
      </p:pic>
      <p:sp>
        <p:nvSpPr>
          <p:cNvPr id="2" name="TextBox 1">
            <a:extLst>
              <a:ext uri="{FF2B5EF4-FFF2-40B4-BE49-F238E27FC236}">
                <a16:creationId xmlns:a16="http://schemas.microsoft.com/office/drawing/2014/main" id="{D0BA0C9D-6E43-247F-AE9A-63426B94A893}"/>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7:39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45དེ་ནས་སྲུང་དམག་རྣམས་མཆོད་དཔོན་ཆེན་པོ་དག་དང་ཕ་རུ་ཤི་པ་རྣམས་ཀྱི་གམ་དུ་ཕྱིར་ལོག་པ༌ན། དེ་རྣམས་ན༌རེ། ཁྱོད་རྣམས་ཀྱིས་ཅིའི་ཕྱིར་མི་དེ་བཙན་ཁྲིད་མ་བྱས་སམ་ཞེས་དྲིས་པ༌ལ། 46སྲུང་དམག་རྣམས་ན༌རེ། ཁོང་གིས་གསུངས་པ་དེ་ལྟ་བུ་མི་སུས་ཀྱང་གསུངས་མ་མྱོང་ཞེས་ཞུས་སོ།།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45Then the officers returned to the chief priests and Pharisees, who asked them, “Why didn’t you bring Him in?”</a:t>
            </a:r>
          </a:p>
          <a:p>
            <a:r>
              <a:rPr lang="en-US" sz="4000" dirty="0">
                <a:solidFill>
                  <a:srgbClr val="777A7B"/>
                </a:solidFill>
                <a:latin typeface="Arial" panose="020B0604020202020204" pitchFamily="34" charset="0"/>
              </a:rPr>
              <a:t>46“Never has anyone spoken like this man!” the officers answered.</a:t>
            </a:r>
            <a:endParaRPr lang="en-IN" sz="4000" dirty="0"/>
          </a:p>
        </p:txBody>
      </p:sp>
      <p:pic>
        <p:nvPicPr>
          <p:cNvPr id="6" name="Audio 5">
            <a:hlinkClick r:id="" action="ppaction://media"/>
            <a:extLst>
              <a:ext uri="{FF2B5EF4-FFF2-40B4-BE49-F238E27FC236}">
                <a16:creationId xmlns:a16="http://schemas.microsoft.com/office/drawing/2014/main" id="{8C92B9E9-0BB0-45CA-65B4-E6FA8E60F92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946949"/>
      </p:ext>
    </p:extLst>
  </p:cSld>
  <p:clrMapOvr>
    <a:masterClrMapping/>
  </p:clrMapOvr>
  <mc:AlternateContent xmlns:mc="http://schemas.openxmlformats.org/markup-compatibility/2006" xmlns:p14="http://schemas.microsoft.com/office/powerpoint/2010/main">
    <mc:Choice Requires="p14">
      <p:transition spd="slow" p14:dur="2000" advTm="19903"/>
    </mc:Choice>
    <mc:Fallback xmlns="">
      <p:transition spd="slow" advTm="19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CB2B30-D15F-BAFC-E370-F93073B4C095}"/>
              </a:ext>
            </a:extLst>
          </p:cNvPr>
          <p:cNvPicPr>
            <a:picLocks noChangeAspect="1"/>
          </p:cNvPicPr>
          <p:nvPr/>
        </p:nvPicPr>
        <p:blipFill>
          <a:blip r:embed="rId2"/>
          <a:stretch>
            <a:fillRect/>
          </a:stretch>
        </p:blipFill>
        <p:spPr>
          <a:xfrm>
            <a:off x="0" y="-543925"/>
            <a:ext cx="12192000" cy="7517225"/>
          </a:xfrm>
          <a:prstGeom prst="rect">
            <a:avLst/>
          </a:prstGeom>
        </p:spPr>
      </p:pic>
      <p:sp>
        <p:nvSpPr>
          <p:cNvPr id="2" name="TextBox 1">
            <a:extLst>
              <a:ext uri="{FF2B5EF4-FFF2-40B4-BE49-F238E27FC236}">
                <a16:creationId xmlns:a16="http://schemas.microsoft.com/office/drawing/2014/main" id="{E5BFAEA8-CF72-A1E2-0604-886AB3005FF4}"/>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7:45,46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534213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a:solidFill>
                  <a:srgbClr val="777A7B"/>
                </a:solidFill>
                <a:latin typeface="Arial" panose="020B0604020202020204" pitchFamily="34" charset="0"/>
              </a:rPr>
              <a:t>43དེའི༌ཕྱིར། མི་ཚོགས་ཁྲོད་ནས་སྐྱབས་མགོན་ཡེ་ཤུའི་སྐོར་ལ་ལྟ་ཚུལ་མི་མཐུན་པ་བྱུང༌། 44དེ་རྣམས་ལས་ཁ་ཅིག་གིས་ཁོང་ཉིད་འཛིན་འདོད་ནའང་མི་སུས་ཀྱང་ཁོང་ལ་ལག་པས་རེག་མ་ཐུབ་བོ།།</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43So there was division in the crowd because of Jesus. 44Some of them wanted to seize Him, but no one laid a hand on Him.</a:t>
            </a:r>
            <a:endParaRPr lang="en-IN" dirty="0"/>
          </a:p>
        </p:txBody>
      </p:sp>
      <p:pic>
        <p:nvPicPr>
          <p:cNvPr id="7" name="Audio 6">
            <a:hlinkClick r:id="" action="ppaction://media"/>
            <a:extLst>
              <a:ext uri="{FF2B5EF4-FFF2-40B4-BE49-F238E27FC236}">
                <a16:creationId xmlns:a16="http://schemas.microsoft.com/office/drawing/2014/main" id="{2E2CFA7C-3F77-0712-1C73-4878D35803F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2214"/>
    </mc:Choice>
    <mc:Fallback xmlns="">
      <p:transition spd="slow" advTm="12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bo-CN" sz="8000" b="1" i="0" cap="all" dirty="0">
                <a:solidFill>
                  <a:srgbClr val="121212"/>
                </a:solidFill>
                <a:effectLst/>
                <a:latin typeface="ArialMT"/>
              </a:rPr>
              <a:t>ཡོ་ཧ་ནན 7</a:t>
            </a:r>
          </a:p>
          <a:p>
            <a:r>
              <a:rPr lang="bo-CN" sz="8000" b="1" dirty="0">
                <a:solidFill>
                  <a:srgbClr val="121212"/>
                </a:solidFill>
                <a:latin typeface="Arial" panose="020B0604020202020204" pitchFamily="34" charset="0"/>
              </a:rPr>
              <a:t>ཡེ་ཤུ་ནི་སྐྱབས་མགོན་མཱ་ཤི་ཀ་ཡིན་མིན་གྱི་སྐོར།</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i="0" u="none" strike="noStrike" baseline="0" dirty="0">
                <a:latin typeface="TimesNewRomanPSMT"/>
              </a:rPr>
              <a:t>2. </a:t>
            </a:r>
            <a:r>
              <a:rPr lang="en-US" sz="4800" i="0" dirty="0">
                <a:solidFill>
                  <a:srgbClr val="121212"/>
                </a:solidFill>
                <a:effectLst/>
                <a:latin typeface="Arial" panose="020B0604020202020204" pitchFamily="34" charset="0"/>
              </a:rPr>
              <a:t>People Don’t Agree About Who Jesus Is</a:t>
            </a:r>
            <a:r>
              <a:rPr lang="en-US" sz="4800" i="0" u="none" strike="noStrike" baseline="0" dirty="0">
                <a:latin typeface="TimesNewRomanPSMT"/>
              </a:rPr>
              <a:t>- John 7:1-53 </a:t>
            </a:r>
            <a:endParaRPr lang="en-IN" sz="4800" dirty="0"/>
          </a:p>
        </p:txBody>
      </p:sp>
      <p:pic>
        <p:nvPicPr>
          <p:cNvPr id="6" name="Audio 5">
            <a:hlinkClick r:id="" action="ppaction://media"/>
            <a:extLst>
              <a:ext uri="{FF2B5EF4-FFF2-40B4-BE49-F238E27FC236}">
                <a16:creationId xmlns:a16="http://schemas.microsoft.com/office/drawing/2014/main" id="{31FED639-CB2D-F15E-3A07-3B9D2095CF8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450"/>
    </mc:Choice>
    <mc:Fallback xmlns="">
      <p:transition spd="slow" advTm="4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EBBDE8-91F1-75F4-3CD0-1822285F8E1C}"/>
              </a:ext>
            </a:extLst>
          </p:cNvPr>
          <p:cNvPicPr>
            <a:picLocks noChangeAspect="1"/>
          </p:cNvPicPr>
          <p:nvPr/>
        </p:nvPicPr>
        <p:blipFill>
          <a:blip r:embed="rId2"/>
          <a:stretch>
            <a:fillRect/>
          </a:stretch>
        </p:blipFill>
        <p:spPr>
          <a:xfrm>
            <a:off x="0" y="0"/>
            <a:ext cx="13163873" cy="6858000"/>
          </a:xfrm>
          <a:prstGeom prst="rect">
            <a:avLst/>
          </a:prstGeom>
        </p:spPr>
      </p:pic>
      <p:sp>
        <p:nvSpPr>
          <p:cNvPr id="2" name="TextBox 1">
            <a:extLst>
              <a:ext uri="{FF2B5EF4-FFF2-40B4-BE49-F238E27FC236}">
                <a16:creationId xmlns:a16="http://schemas.microsoft.com/office/drawing/2014/main" id="{E13ACF04-B83B-42A8-E2E3-A90A94FEFD8C}"/>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7:43,44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745887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5812C4-3B80-437E-D01B-81C22631E24F}"/>
              </a:ext>
            </a:extLst>
          </p:cNvPr>
          <p:cNvPicPr>
            <a:picLocks noChangeAspect="1"/>
          </p:cNvPicPr>
          <p:nvPr/>
        </p:nvPicPr>
        <p:blipFill>
          <a:blip r:embed="rId2"/>
          <a:stretch>
            <a:fillRect/>
          </a:stretch>
        </p:blipFill>
        <p:spPr>
          <a:xfrm>
            <a:off x="0" y="0"/>
            <a:ext cx="13163873" cy="6858000"/>
          </a:xfrm>
          <a:prstGeom prst="rect">
            <a:avLst/>
          </a:prstGeom>
        </p:spPr>
      </p:pic>
      <p:sp>
        <p:nvSpPr>
          <p:cNvPr id="4" name="TextBox 3">
            <a:extLst>
              <a:ext uri="{FF2B5EF4-FFF2-40B4-BE49-F238E27FC236}">
                <a16:creationId xmlns:a16="http://schemas.microsoft.com/office/drawing/2014/main" id="{ABC07BD1-6D67-1A9F-9E1F-71138949BD3D}"/>
              </a:ext>
            </a:extLst>
          </p:cNvPr>
          <p:cNvSpPr txBox="1"/>
          <p:nvPr/>
        </p:nvSpPr>
        <p:spPr>
          <a:xfrm>
            <a:off x="271140" y="852055"/>
            <a:ext cx="5315273" cy="5305858"/>
          </a:xfrm>
          <a:prstGeom prst="rect">
            <a:avLst/>
          </a:prstGeom>
          <a:noFill/>
        </p:spPr>
        <p:txBody>
          <a:bodyPr wrap="square" rtlCol="0">
            <a:noAutofit/>
          </a:bodyPr>
          <a:lstStyle/>
          <a:p>
            <a:pPr algn="ctr"/>
            <a:r>
              <a:rPr lang="bo-CN" sz="8000" b="1" i="0" cap="all" dirty="0">
                <a:solidFill>
                  <a:schemeClr val="bg1"/>
                </a:solidFill>
                <a:effectLst/>
                <a:latin typeface="ArialMT"/>
              </a:rPr>
              <a:t>ཡོ་ཧ་ནན 7</a:t>
            </a:r>
          </a:p>
          <a:p>
            <a:r>
              <a:rPr lang="bo-CN" sz="8000" b="1" dirty="0">
                <a:solidFill>
                  <a:schemeClr val="bg1"/>
                </a:solidFill>
                <a:latin typeface="Arial" panose="020B0604020202020204" pitchFamily="34" charset="0"/>
              </a:rPr>
              <a:t>ཡེ་ཤུ་ནི་སྐྱབས་མགོན་མཱ་ཤི་ཀ་ཡིན་མིན་གྱི་སྐོར།</a:t>
            </a:r>
            <a:endParaRPr lang="en-IN" sz="8000" dirty="0">
              <a:solidFill>
                <a:schemeClr val="bg1"/>
              </a:solidFill>
            </a:endParaRPr>
          </a:p>
        </p:txBody>
      </p:sp>
      <p:sp>
        <p:nvSpPr>
          <p:cNvPr id="3" name="TextBox 2">
            <a:extLst>
              <a:ext uri="{FF2B5EF4-FFF2-40B4-BE49-F238E27FC236}">
                <a16:creationId xmlns:a16="http://schemas.microsoft.com/office/drawing/2014/main" id="{14BEE297-3C94-4A90-F5CD-EF44DB6D2B18}"/>
              </a:ext>
            </a:extLst>
          </p:cNvPr>
          <p:cNvSpPr txBox="1"/>
          <p:nvPr/>
        </p:nvSpPr>
        <p:spPr>
          <a:xfrm>
            <a:off x="89395" y="6084541"/>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595490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1དོན་དེ་དག་བྱུང་བའི་རྗེས༌སུ། ཡ་ཧུ་དཱ་པ་རྣམས་ཀྱིས་སྐྱབས་མགོན་ཡེ་ཤུ་དགྲོང་འདོད་པའི་རྐྱེན༌གྱིས། ཁོང་ཉིད་ཡ་ཧུ་དཱའི་ཡུལ་དུ་ཕེབས་མ་འདོད་པར་ག་ལིལ་ཡུལ་དུ་ཕེབས་པ་རེད།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1After this, Jesus traveled throughout Galilee. He did not want to travel in Judea, because the Jews there were trying to kill Him. </a:t>
            </a:r>
            <a:r>
              <a:rPr lang="en-US" sz="3600" dirty="0">
                <a:solidFill>
                  <a:srgbClr val="121212"/>
                </a:solidFill>
                <a:latin typeface="Arial" panose="020B0604020202020204" pitchFamily="34" charset="0"/>
              </a:rPr>
              <a:t>(When it was time for the feast of Tabernacles, Jesus secretly went to Jerusalem)</a:t>
            </a:r>
            <a:endParaRPr lang="en-IN" sz="1400" dirty="0"/>
          </a:p>
        </p:txBody>
      </p:sp>
      <p:pic>
        <p:nvPicPr>
          <p:cNvPr id="6" name="Audio 5">
            <a:hlinkClick r:id="" action="ppaction://media"/>
            <a:extLst>
              <a:ext uri="{FF2B5EF4-FFF2-40B4-BE49-F238E27FC236}">
                <a16:creationId xmlns:a16="http://schemas.microsoft.com/office/drawing/2014/main" id="{52FC6874-00C4-F71C-DB90-0782F7B8DB6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4397"/>
    </mc:Choice>
    <mc:Fallback xmlns="">
      <p:transition spd="slow" advTm="14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06E970-6662-A8D9-0A54-BF9B274DE14B}"/>
              </a:ext>
            </a:extLst>
          </p:cNvPr>
          <p:cNvPicPr>
            <a:picLocks noChangeAspect="1"/>
          </p:cNvPicPr>
          <p:nvPr/>
        </p:nvPicPr>
        <p:blipFill>
          <a:blip r:embed="rId2"/>
          <a:stretch>
            <a:fillRect/>
          </a:stretch>
        </p:blipFill>
        <p:spPr>
          <a:xfrm>
            <a:off x="1" y="-47313"/>
            <a:ext cx="12192000" cy="6905313"/>
          </a:xfrm>
          <a:prstGeom prst="rect">
            <a:avLst/>
          </a:prstGeom>
        </p:spPr>
      </p:pic>
      <p:sp>
        <p:nvSpPr>
          <p:cNvPr id="2" name="TextBox 1">
            <a:extLst>
              <a:ext uri="{FF2B5EF4-FFF2-40B4-BE49-F238E27FC236}">
                <a16:creationId xmlns:a16="http://schemas.microsoft.com/office/drawing/2014/main" id="{7F8219D7-C5CA-EC7C-3A28-CD3BD91998D0}"/>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14སྤྱིལ་བུའི་དུས་ཆེན་གྱི་དཀྱིལ་ཙམ་ལ་སླེབས་པའི་སྐབས༌སུ། སྐྱབས་མགོན་ཡེ་ཤུ་ཡར་མཆོད་ཁང་དུ་ཕེབས་ནས་ཆོས་གསུངས་སོ།། 15དེ་ནས་ཡ་ཧུ་དཱ་པ་རྣམས་ངོ་མཚར་བར་གྱུར་ཏེ་ན༌རེ། མི་འདིས་ཆོས་བསླབས་མ་མྱོང་ཡང་ཆོས་དེ་འདྲ་མང་པོ་ཤེས་པར་གྱུར་པ་ཅི་ཞེས་སྨྲས་པ༌དང༌།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14About halfway through the feast, Jesus went up to the temple courts  and began to teach. 15The Jews were amazed and asked, “How did this man attain such learning without having studied?”</a:t>
            </a:r>
            <a:endParaRPr lang="en-IN" sz="4000" dirty="0"/>
          </a:p>
        </p:txBody>
      </p:sp>
      <p:pic>
        <p:nvPicPr>
          <p:cNvPr id="6" name="Audio 5">
            <a:hlinkClick r:id="" action="ppaction://media"/>
            <a:extLst>
              <a:ext uri="{FF2B5EF4-FFF2-40B4-BE49-F238E27FC236}">
                <a16:creationId xmlns:a16="http://schemas.microsoft.com/office/drawing/2014/main" id="{F2857B22-7833-D808-AC24-ADF1C331196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7078"/>
    </mc:Choice>
    <mc:Fallback xmlns="">
      <p:transition spd="slow" advTm="17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9104DA-0E4B-29D1-4205-84DF2FA76164}"/>
              </a:ext>
            </a:extLst>
          </p:cNvPr>
          <p:cNvPicPr>
            <a:picLocks noChangeAspect="1"/>
          </p:cNvPicPr>
          <p:nvPr/>
        </p:nvPicPr>
        <p:blipFill>
          <a:blip r:embed="rId2"/>
          <a:stretch>
            <a:fillRect/>
          </a:stretch>
        </p:blipFill>
        <p:spPr>
          <a:xfrm>
            <a:off x="-2025276" y="-700087"/>
            <a:ext cx="14217276" cy="7558088"/>
          </a:xfrm>
          <a:prstGeom prst="rect">
            <a:avLst/>
          </a:prstGeom>
        </p:spPr>
      </p:pic>
      <p:sp>
        <p:nvSpPr>
          <p:cNvPr id="2" name="TextBox 1">
            <a:extLst>
              <a:ext uri="{FF2B5EF4-FFF2-40B4-BE49-F238E27FC236}">
                <a16:creationId xmlns:a16="http://schemas.microsoft.com/office/drawing/2014/main" id="{511E7161-63BF-9999-AC1B-BC15AB414230}"/>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7:14,15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16ཡང་སྐྱབས་མགོན་ཡེ་ཤུས་འདི་སྐད༌དུ། ངས་གསུངས་པའི་ཆོས་འདི་ནི་བདག་གི་ཆོས་མ་ཡིན་པར་ང་རང་མངགས་མཁན་ལས་བྱུང་བ་ཡིན་ནོ།།</a:t>
            </a:r>
            <a:endParaRPr lang="en-IN" sz="72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16“My teaching is not My own,” Jesus replied. “It comes from Him who sent Me. </a:t>
            </a:r>
            <a:endParaRPr lang="en-IN" dirty="0"/>
          </a:p>
        </p:txBody>
      </p:sp>
      <p:pic>
        <p:nvPicPr>
          <p:cNvPr id="7" name="Audio 6">
            <a:hlinkClick r:id="" action="ppaction://media"/>
            <a:extLst>
              <a:ext uri="{FF2B5EF4-FFF2-40B4-BE49-F238E27FC236}">
                <a16:creationId xmlns:a16="http://schemas.microsoft.com/office/drawing/2014/main" id="{D198352B-3D02-9855-CEF8-AEF1C9DD2BF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71170889"/>
      </p:ext>
    </p:extLst>
  </p:cSld>
  <p:clrMapOvr>
    <a:masterClrMapping/>
  </p:clrMapOvr>
  <mc:AlternateContent xmlns:mc="http://schemas.openxmlformats.org/markup-compatibility/2006" xmlns:p14="http://schemas.microsoft.com/office/powerpoint/2010/main">
    <mc:Choice Requires="p14">
      <p:transition spd="slow" p14:dur="2000" advTm="9272"/>
    </mc:Choice>
    <mc:Fallback xmlns="">
      <p:transition spd="slow" advTm="9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6969</TotalTime>
  <Words>1447</Words>
  <Application>Microsoft Office PowerPoint</Application>
  <PresentationFormat>Widescreen</PresentationFormat>
  <Paragraphs>68</Paragraphs>
  <Slides>30</Slides>
  <Notes>1</Notes>
  <HiddenSlides>0</HiddenSlides>
  <MMClips>15</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37-2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4</cp:revision>
  <dcterms:created xsi:type="dcterms:W3CDTF">2022-09-30T06:26:14Z</dcterms:created>
  <dcterms:modified xsi:type="dcterms:W3CDTF">2025-05-16T11:51:40Z</dcterms:modified>
</cp:coreProperties>
</file>