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FFF74-F43E-4385-9A1A-C7B55E8F8C84}" v="1" dt="2025-05-16T11:53:40.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89533" autoAdjust="0"/>
  </p:normalViewPr>
  <p:slideViewPr>
    <p:cSldViewPr snapToGrid="0">
      <p:cViewPr varScale="1">
        <p:scale>
          <a:sx n="45" d="100"/>
          <a:sy n="45" d="100"/>
        </p:scale>
        <p:origin x="48"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68FE4D2-4615-4FA2-872F-D340D5B591BC}"/>
    <pc:docChg chg="undo custSel modSld">
      <pc:chgData name="Alfred Smith" userId="3c60a3631c0db8ad" providerId="LiveId" clId="{268FE4D2-4615-4FA2-872F-D340D5B591BC}" dt="2024-07-22T10:44:04.994" v="49"/>
      <pc:docMkLst>
        <pc:docMk/>
      </pc:docMkLst>
      <pc:sldChg chg="addSp delSp modSp mod">
        <pc:chgData name="Alfred Smith" userId="3c60a3631c0db8ad" providerId="LiveId" clId="{268FE4D2-4615-4FA2-872F-D340D5B591BC}" dt="2024-07-22T09:39:58.339" v="1"/>
        <pc:sldMkLst>
          <pc:docMk/>
          <pc:sldMk cId="1499918570" sldId="257"/>
        </pc:sldMkLst>
      </pc:sldChg>
      <pc:sldChg chg="modSp mod">
        <pc:chgData name="Alfred Smith" userId="3c60a3631c0db8ad" providerId="LiveId" clId="{268FE4D2-4615-4FA2-872F-D340D5B591BC}" dt="2024-07-22T10:39:57.792" v="16" actId="20577"/>
        <pc:sldMkLst>
          <pc:docMk/>
          <pc:sldMk cId="2346136586" sldId="260"/>
        </pc:sldMkLst>
      </pc:sldChg>
      <pc:sldChg chg="modSp mod">
        <pc:chgData name="Alfred Smith" userId="3c60a3631c0db8ad" providerId="LiveId" clId="{268FE4D2-4615-4FA2-872F-D340D5B591BC}" dt="2024-07-22T10:40:21.642" v="21"/>
        <pc:sldMkLst>
          <pc:docMk/>
          <pc:sldMk cId="4037329247" sldId="261"/>
        </pc:sldMkLst>
      </pc:sldChg>
      <pc:sldChg chg="modSp mod">
        <pc:chgData name="Alfred Smith" userId="3c60a3631c0db8ad" providerId="LiveId" clId="{268FE4D2-4615-4FA2-872F-D340D5B591BC}" dt="2024-07-22T10:40:42.925" v="23"/>
        <pc:sldMkLst>
          <pc:docMk/>
          <pc:sldMk cId="1909638311" sldId="262"/>
        </pc:sldMkLst>
      </pc:sldChg>
      <pc:sldChg chg="modSp mod">
        <pc:chgData name="Alfred Smith" userId="3c60a3631c0db8ad" providerId="LiveId" clId="{268FE4D2-4615-4FA2-872F-D340D5B591BC}" dt="2024-07-22T10:41:05.743" v="27"/>
        <pc:sldMkLst>
          <pc:docMk/>
          <pc:sldMk cId="641208035" sldId="263"/>
        </pc:sldMkLst>
      </pc:sldChg>
      <pc:sldChg chg="modSp mod">
        <pc:chgData name="Alfred Smith" userId="3c60a3631c0db8ad" providerId="LiveId" clId="{268FE4D2-4615-4FA2-872F-D340D5B591BC}" dt="2024-07-22T10:41:18.514" v="29"/>
        <pc:sldMkLst>
          <pc:docMk/>
          <pc:sldMk cId="4044745628" sldId="264"/>
        </pc:sldMkLst>
      </pc:sldChg>
      <pc:sldChg chg="modSp mod">
        <pc:chgData name="Alfred Smith" userId="3c60a3631c0db8ad" providerId="LiveId" clId="{268FE4D2-4615-4FA2-872F-D340D5B591BC}" dt="2024-07-22T10:42:15.905" v="31"/>
        <pc:sldMkLst>
          <pc:docMk/>
          <pc:sldMk cId="978260341" sldId="265"/>
        </pc:sldMkLst>
      </pc:sldChg>
      <pc:sldChg chg="modSp mod">
        <pc:chgData name="Alfred Smith" userId="3c60a3631c0db8ad" providerId="LiveId" clId="{268FE4D2-4615-4FA2-872F-D340D5B591BC}" dt="2024-07-22T10:42:40.215" v="35"/>
        <pc:sldMkLst>
          <pc:docMk/>
          <pc:sldMk cId="3575870363" sldId="266"/>
        </pc:sldMkLst>
      </pc:sldChg>
      <pc:sldChg chg="modSp mod">
        <pc:chgData name="Alfred Smith" userId="3c60a3631c0db8ad" providerId="LiveId" clId="{268FE4D2-4615-4FA2-872F-D340D5B591BC}" dt="2024-07-22T10:43:09.749" v="41"/>
        <pc:sldMkLst>
          <pc:docMk/>
          <pc:sldMk cId="4017137865" sldId="267"/>
        </pc:sldMkLst>
      </pc:sldChg>
      <pc:sldChg chg="modSp mod">
        <pc:chgData name="Alfred Smith" userId="3c60a3631c0db8ad" providerId="LiveId" clId="{268FE4D2-4615-4FA2-872F-D340D5B591BC}" dt="2024-07-22T10:43:26.150" v="45"/>
        <pc:sldMkLst>
          <pc:docMk/>
          <pc:sldMk cId="3137811553" sldId="268"/>
        </pc:sldMkLst>
      </pc:sldChg>
      <pc:sldChg chg="modSp mod">
        <pc:chgData name="Alfred Smith" userId="3c60a3631c0db8ad" providerId="LiveId" clId="{268FE4D2-4615-4FA2-872F-D340D5B591BC}" dt="2024-07-22T10:43:50.103" v="48"/>
        <pc:sldMkLst>
          <pc:docMk/>
          <pc:sldMk cId="100491716" sldId="269"/>
        </pc:sldMkLst>
      </pc:sldChg>
      <pc:sldChg chg="addSp modSp mod">
        <pc:chgData name="Alfred Smith" userId="3c60a3631c0db8ad" providerId="LiveId" clId="{268FE4D2-4615-4FA2-872F-D340D5B591BC}" dt="2024-07-22T09:42:38.428" v="3" actId="1076"/>
        <pc:sldMkLst>
          <pc:docMk/>
          <pc:sldMk cId="4120481681" sldId="270"/>
        </pc:sldMkLst>
      </pc:sldChg>
      <pc:sldChg chg="modSp mod">
        <pc:chgData name="Alfred Smith" userId="3c60a3631c0db8ad" providerId="LiveId" clId="{268FE4D2-4615-4FA2-872F-D340D5B591BC}" dt="2024-07-22T10:44:04.994" v="49"/>
        <pc:sldMkLst>
          <pc:docMk/>
          <pc:sldMk cId="1798450196" sldId="281"/>
        </pc:sldMkLst>
      </pc:sldChg>
    </pc:docChg>
  </pc:docChgLst>
  <pc:docChgLst>
    <pc:chgData name="Leonie Smith" userId="fed1330f33f5650e" providerId="LiveId" clId="{4136C913-3FC6-43A7-9F61-EC4F2F49F414}"/>
    <pc:docChg chg="modSld">
      <pc:chgData name="Leonie Smith" userId="fed1330f33f5650e" providerId="LiveId" clId="{4136C913-3FC6-43A7-9F61-EC4F2F49F414}" dt="2024-01-03T03:11:59.221" v="66" actId="20577"/>
      <pc:docMkLst>
        <pc:docMk/>
      </pc:docMkLst>
      <pc:sldChg chg="addSp delSp modSp mod modTransition modAnim modNotesTx">
        <pc:chgData name="Leonie Smith" userId="fed1330f33f5650e" providerId="LiveId" clId="{4136C913-3FC6-43A7-9F61-EC4F2F49F414}" dt="2024-01-03T03:11:59.221" v="66" actId="20577"/>
        <pc:sldMkLst>
          <pc:docMk/>
          <pc:sldMk cId="1499918570" sldId="257"/>
        </pc:sldMkLst>
      </pc:sldChg>
      <pc:sldChg chg="addSp delSp modSp mod modTransition modAnim">
        <pc:chgData name="Leonie Smith" userId="fed1330f33f5650e" providerId="LiveId" clId="{4136C913-3FC6-43A7-9F61-EC4F2F49F414}" dt="2024-01-02T02:53:48.553" v="5"/>
        <pc:sldMkLst>
          <pc:docMk/>
          <pc:sldMk cId="454763615" sldId="259"/>
        </pc:sldMkLst>
      </pc:sldChg>
      <pc:sldChg chg="addSp delSp modSp mod modTransition modAnim">
        <pc:chgData name="Leonie Smith" userId="fed1330f33f5650e" providerId="LiveId" clId="{4136C913-3FC6-43A7-9F61-EC4F2F49F414}" dt="2024-01-02T02:54:19.880" v="11"/>
        <pc:sldMkLst>
          <pc:docMk/>
          <pc:sldMk cId="2346136586" sldId="260"/>
        </pc:sldMkLst>
      </pc:sldChg>
      <pc:sldChg chg="addSp delSp modSp mod modTransition modAnim">
        <pc:chgData name="Leonie Smith" userId="fed1330f33f5650e" providerId="LiveId" clId="{4136C913-3FC6-43A7-9F61-EC4F2F49F414}" dt="2024-01-02T02:54:38.688" v="14"/>
        <pc:sldMkLst>
          <pc:docMk/>
          <pc:sldMk cId="4037329247" sldId="261"/>
        </pc:sldMkLst>
      </pc:sldChg>
      <pc:sldChg chg="addSp delSp modSp mod modTransition modAnim">
        <pc:chgData name="Leonie Smith" userId="fed1330f33f5650e" providerId="LiveId" clId="{4136C913-3FC6-43A7-9F61-EC4F2F49F414}" dt="2024-01-02T02:55:00.102" v="17"/>
        <pc:sldMkLst>
          <pc:docMk/>
          <pc:sldMk cId="1909638311" sldId="262"/>
        </pc:sldMkLst>
      </pc:sldChg>
      <pc:sldChg chg="addSp delSp modSp mod modTransition modAnim">
        <pc:chgData name="Leonie Smith" userId="fed1330f33f5650e" providerId="LiveId" clId="{4136C913-3FC6-43A7-9F61-EC4F2F49F414}" dt="2024-01-02T02:55:28.996" v="23"/>
        <pc:sldMkLst>
          <pc:docMk/>
          <pc:sldMk cId="641208035" sldId="263"/>
        </pc:sldMkLst>
      </pc:sldChg>
      <pc:sldChg chg="addSp delSp modSp mod modTransition modAnim">
        <pc:chgData name="Leonie Smith" userId="fed1330f33f5650e" providerId="LiveId" clId="{4136C913-3FC6-43A7-9F61-EC4F2F49F414}" dt="2024-01-02T02:56:03.476" v="29"/>
        <pc:sldMkLst>
          <pc:docMk/>
          <pc:sldMk cId="4044745628" sldId="264"/>
        </pc:sldMkLst>
      </pc:sldChg>
      <pc:sldChg chg="addSp delSp modSp mod modTransition modAnim">
        <pc:chgData name="Leonie Smith" userId="fed1330f33f5650e" providerId="LiveId" clId="{4136C913-3FC6-43A7-9F61-EC4F2F49F414}" dt="2024-01-02T02:56:28.602" v="32"/>
        <pc:sldMkLst>
          <pc:docMk/>
          <pc:sldMk cId="978260341" sldId="265"/>
        </pc:sldMkLst>
      </pc:sldChg>
      <pc:sldChg chg="addSp delSp modSp mod modTransition modAnim">
        <pc:chgData name="Leonie Smith" userId="fed1330f33f5650e" providerId="LiveId" clId="{4136C913-3FC6-43A7-9F61-EC4F2F49F414}" dt="2024-01-02T02:57:31.563" v="38"/>
        <pc:sldMkLst>
          <pc:docMk/>
          <pc:sldMk cId="3575870363" sldId="266"/>
        </pc:sldMkLst>
      </pc:sldChg>
      <pc:sldChg chg="addSp delSp modSp mod modTransition modAnim">
        <pc:chgData name="Leonie Smith" userId="fed1330f33f5650e" providerId="LiveId" clId="{4136C913-3FC6-43A7-9F61-EC4F2F49F414}" dt="2024-01-02T02:57:51.410" v="41"/>
        <pc:sldMkLst>
          <pc:docMk/>
          <pc:sldMk cId="4017137865" sldId="267"/>
        </pc:sldMkLst>
      </pc:sldChg>
      <pc:sldChg chg="addSp delSp modSp mod modTransition modAnim">
        <pc:chgData name="Leonie Smith" userId="fed1330f33f5650e" providerId="LiveId" clId="{4136C913-3FC6-43A7-9F61-EC4F2F49F414}" dt="2024-01-02T02:58:09.414" v="44"/>
        <pc:sldMkLst>
          <pc:docMk/>
          <pc:sldMk cId="3137811553" sldId="268"/>
        </pc:sldMkLst>
      </pc:sldChg>
      <pc:sldChg chg="addSp delSp modSp mod modTransition modAnim">
        <pc:chgData name="Leonie Smith" userId="fed1330f33f5650e" providerId="LiveId" clId="{4136C913-3FC6-43A7-9F61-EC4F2F49F414}" dt="2024-01-02T02:58:33.884" v="47"/>
        <pc:sldMkLst>
          <pc:docMk/>
          <pc:sldMk cId="100491716" sldId="269"/>
        </pc:sldMkLst>
      </pc:sldChg>
      <pc:sldChg chg="addSp delSp modSp mod modTransition modAnim">
        <pc:chgData name="Leonie Smith" userId="fed1330f33f5650e" providerId="LiveId" clId="{4136C913-3FC6-43A7-9F61-EC4F2F49F414}" dt="2024-01-02T02:59:34.475" v="56"/>
        <pc:sldMkLst>
          <pc:docMk/>
          <pc:sldMk cId="1798450196" sldId="281"/>
        </pc:sldMkLst>
      </pc:sldChg>
    </pc:docChg>
  </pc:docChgLst>
  <pc:docChgLst>
    <pc:chgData name="Alfred Smith" userId="3c60a3631c0db8ad" providerId="LiveId" clId="{4E0FD8C5-DC2D-4697-8819-CAAB2BAD4E17}"/>
    <pc:docChg chg="custSel modSld">
      <pc:chgData name="Alfred Smith" userId="3c60a3631c0db8ad" providerId="LiveId" clId="{4E0FD8C5-DC2D-4697-8819-CAAB2BAD4E17}" dt="2025-04-16T09:34:25.119" v="2"/>
      <pc:docMkLst>
        <pc:docMk/>
      </pc:docMkLst>
      <pc:sldChg chg="addSp delSp modSp mod">
        <pc:chgData name="Alfred Smith" userId="3c60a3631c0db8ad" providerId="LiveId" clId="{4E0FD8C5-DC2D-4697-8819-CAAB2BAD4E17}" dt="2025-04-16T09:34:25.119" v="2"/>
        <pc:sldMkLst>
          <pc:docMk/>
          <pc:sldMk cId="1499918570" sldId="257"/>
        </pc:sldMkLst>
        <pc:spChg chg="add mod">
          <ac:chgData name="Alfred Smith" userId="3c60a3631c0db8ad" providerId="LiveId" clId="{4E0FD8C5-DC2D-4697-8819-CAAB2BAD4E17}" dt="2025-04-16T09:34:25.119" v="2"/>
          <ac:spMkLst>
            <pc:docMk/>
            <pc:sldMk cId="1499918570" sldId="257"/>
            <ac:spMk id="6" creationId="{706F07FF-1C59-7C4B-F740-2220D9150CB9}"/>
          </ac:spMkLst>
        </pc:spChg>
      </pc:sldChg>
    </pc:docChg>
  </pc:docChgLst>
  <pc:docChgLst>
    <pc:chgData name="Leonie Smith" userId="fed1330f33f5650e" providerId="LiveId" clId="{036F0EC3-4A1C-468B-A87A-31541DDEACAF}"/>
    <pc:docChg chg="custSel modSld">
      <pc:chgData name="Leonie Smith" userId="fed1330f33f5650e" providerId="LiveId" clId="{036F0EC3-4A1C-468B-A87A-31541DDEACAF}" dt="2022-11-29T08:01:42.611" v="85" actId="1076"/>
      <pc:docMkLst>
        <pc:docMk/>
      </pc:docMkLst>
      <pc:sldChg chg="addSp modSp modNotesTx">
        <pc:chgData name="Leonie Smith" userId="fed1330f33f5650e" providerId="LiveId" clId="{036F0EC3-4A1C-468B-A87A-31541DDEACAF}" dt="2022-11-15T05:13:07.883" v="36" actId="5793"/>
        <pc:sldMkLst>
          <pc:docMk/>
          <pc:sldMk cId="1499918570" sldId="257"/>
        </pc:sldMkLst>
      </pc:sldChg>
      <pc:sldChg chg="addSp modSp mod">
        <pc:chgData name="Leonie Smith" userId="fed1330f33f5650e" providerId="LiveId" clId="{036F0EC3-4A1C-468B-A87A-31541DDEACAF}" dt="2022-11-29T07:58:44.016" v="53" actId="1076"/>
        <pc:sldMkLst>
          <pc:docMk/>
          <pc:sldMk cId="3788111665" sldId="258"/>
        </pc:sldMkLst>
      </pc:sldChg>
      <pc:sldChg chg="addSp modSp">
        <pc:chgData name="Leonie Smith" userId="fed1330f33f5650e" providerId="LiveId" clId="{036F0EC3-4A1C-468B-A87A-31541DDEACAF}" dt="2022-11-14T07:53:41.673" v="1"/>
        <pc:sldMkLst>
          <pc:docMk/>
          <pc:sldMk cId="454763615" sldId="259"/>
        </pc:sldMkLst>
      </pc:sldChg>
      <pc:sldChg chg="addSp modSp">
        <pc:chgData name="Leonie Smith" userId="fed1330f33f5650e" providerId="LiveId" clId="{036F0EC3-4A1C-468B-A87A-31541DDEACAF}" dt="2022-11-14T07:55:54.613" v="2"/>
        <pc:sldMkLst>
          <pc:docMk/>
          <pc:sldMk cId="2346136586" sldId="260"/>
        </pc:sldMkLst>
      </pc:sldChg>
      <pc:sldChg chg="addSp delSp modSp">
        <pc:chgData name="Leonie Smith" userId="fed1330f33f5650e" providerId="LiveId" clId="{036F0EC3-4A1C-468B-A87A-31541DDEACAF}" dt="2022-11-14T07:57:38.449" v="5"/>
        <pc:sldMkLst>
          <pc:docMk/>
          <pc:sldMk cId="4037329247" sldId="261"/>
        </pc:sldMkLst>
      </pc:sldChg>
      <pc:sldChg chg="addSp delSp modSp">
        <pc:chgData name="Leonie Smith" userId="fed1330f33f5650e" providerId="LiveId" clId="{036F0EC3-4A1C-468B-A87A-31541DDEACAF}" dt="2022-11-14T08:00:45.312" v="11"/>
        <pc:sldMkLst>
          <pc:docMk/>
          <pc:sldMk cId="1909638311" sldId="262"/>
        </pc:sldMkLst>
      </pc:sldChg>
      <pc:sldChg chg="addSp modSp">
        <pc:chgData name="Leonie Smith" userId="fed1330f33f5650e" providerId="LiveId" clId="{036F0EC3-4A1C-468B-A87A-31541DDEACAF}" dt="2022-11-14T08:01:24.687" v="12"/>
        <pc:sldMkLst>
          <pc:docMk/>
          <pc:sldMk cId="641208035" sldId="263"/>
        </pc:sldMkLst>
      </pc:sldChg>
      <pc:sldChg chg="addSp delSp modSp">
        <pc:chgData name="Leonie Smith" userId="fed1330f33f5650e" providerId="LiveId" clId="{036F0EC3-4A1C-468B-A87A-31541DDEACAF}" dt="2022-11-14T08:02:43.278" v="14"/>
        <pc:sldMkLst>
          <pc:docMk/>
          <pc:sldMk cId="4044745628" sldId="264"/>
        </pc:sldMkLst>
      </pc:sldChg>
      <pc:sldChg chg="addSp delSp modSp">
        <pc:chgData name="Leonie Smith" userId="fed1330f33f5650e" providerId="LiveId" clId="{036F0EC3-4A1C-468B-A87A-31541DDEACAF}" dt="2022-11-14T08:04:34.591" v="18"/>
        <pc:sldMkLst>
          <pc:docMk/>
          <pc:sldMk cId="978260341" sldId="265"/>
        </pc:sldMkLst>
      </pc:sldChg>
      <pc:sldChg chg="addSp modSp">
        <pc:chgData name="Leonie Smith" userId="fed1330f33f5650e" providerId="LiveId" clId="{036F0EC3-4A1C-468B-A87A-31541DDEACAF}" dt="2022-11-14T08:06:10.889" v="19"/>
        <pc:sldMkLst>
          <pc:docMk/>
          <pc:sldMk cId="3575870363" sldId="266"/>
        </pc:sldMkLst>
      </pc:sldChg>
      <pc:sldChg chg="addSp modSp">
        <pc:chgData name="Leonie Smith" userId="fed1330f33f5650e" providerId="LiveId" clId="{036F0EC3-4A1C-468B-A87A-31541DDEACAF}" dt="2022-11-14T08:07:24.257" v="20"/>
        <pc:sldMkLst>
          <pc:docMk/>
          <pc:sldMk cId="4017137865" sldId="267"/>
        </pc:sldMkLst>
      </pc:sldChg>
      <pc:sldChg chg="addSp delSp modSp">
        <pc:chgData name="Leonie Smith" userId="fed1330f33f5650e" providerId="LiveId" clId="{036F0EC3-4A1C-468B-A87A-31541DDEACAF}" dt="2022-11-14T08:08:37.659" v="22"/>
        <pc:sldMkLst>
          <pc:docMk/>
          <pc:sldMk cId="3137811553" sldId="268"/>
        </pc:sldMkLst>
      </pc:sldChg>
      <pc:sldChg chg="addSp delSp modSp">
        <pc:chgData name="Leonie Smith" userId="fed1330f33f5650e" providerId="LiveId" clId="{036F0EC3-4A1C-468B-A87A-31541DDEACAF}" dt="2022-11-14T08:11:25.549" v="27"/>
        <pc:sldMkLst>
          <pc:docMk/>
          <pc:sldMk cId="100491716" sldId="269"/>
        </pc:sldMkLst>
      </pc:sldChg>
      <pc:sldChg chg="addSp modSp mod">
        <pc:chgData name="Leonie Smith" userId="fed1330f33f5650e" providerId="LiveId" clId="{036F0EC3-4A1C-468B-A87A-31541DDEACAF}" dt="2022-11-29T07:58:39.296" v="52" actId="1076"/>
        <pc:sldMkLst>
          <pc:docMk/>
          <pc:sldMk cId="4120481681" sldId="270"/>
        </pc:sldMkLst>
      </pc:sldChg>
      <pc:sldChg chg="addSp modSp mod">
        <pc:chgData name="Leonie Smith" userId="fed1330f33f5650e" providerId="LiveId" clId="{036F0EC3-4A1C-468B-A87A-31541DDEACAF}" dt="2022-11-29T07:59:42.348" v="67" actId="20577"/>
        <pc:sldMkLst>
          <pc:docMk/>
          <pc:sldMk cId="939110669" sldId="271"/>
        </pc:sldMkLst>
      </pc:sldChg>
      <pc:sldChg chg="addSp modSp mod">
        <pc:chgData name="Leonie Smith" userId="fed1330f33f5650e" providerId="LiveId" clId="{036F0EC3-4A1C-468B-A87A-31541DDEACAF}" dt="2022-11-29T07:59:52.598" v="68" actId="20577"/>
        <pc:sldMkLst>
          <pc:docMk/>
          <pc:sldMk cId="4024569785" sldId="272"/>
        </pc:sldMkLst>
      </pc:sldChg>
      <pc:sldChg chg="addSp modSp mod">
        <pc:chgData name="Leonie Smith" userId="fed1330f33f5650e" providerId="LiveId" clId="{036F0EC3-4A1C-468B-A87A-31541DDEACAF}" dt="2022-11-29T08:00:05.348" v="70" actId="1076"/>
        <pc:sldMkLst>
          <pc:docMk/>
          <pc:sldMk cId="487179600" sldId="273"/>
        </pc:sldMkLst>
      </pc:sldChg>
      <pc:sldChg chg="addSp modSp mod">
        <pc:chgData name="Leonie Smith" userId="fed1330f33f5650e" providerId="LiveId" clId="{036F0EC3-4A1C-468B-A87A-31541DDEACAF}" dt="2022-11-29T08:00:17.690" v="71" actId="20577"/>
        <pc:sldMkLst>
          <pc:docMk/>
          <pc:sldMk cId="2168401200" sldId="274"/>
        </pc:sldMkLst>
      </pc:sldChg>
      <pc:sldChg chg="addSp modSp mod">
        <pc:chgData name="Leonie Smith" userId="fed1330f33f5650e" providerId="LiveId" clId="{036F0EC3-4A1C-468B-A87A-31541DDEACAF}" dt="2022-11-29T08:00:32.194" v="73" actId="1076"/>
        <pc:sldMkLst>
          <pc:docMk/>
          <pc:sldMk cId="2996969115" sldId="275"/>
        </pc:sldMkLst>
      </pc:sldChg>
      <pc:sldChg chg="addSp modSp mod">
        <pc:chgData name="Leonie Smith" userId="fed1330f33f5650e" providerId="LiveId" clId="{036F0EC3-4A1C-468B-A87A-31541DDEACAF}" dt="2022-11-29T08:00:42.664" v="74" actId="20577"/>
        <pc:sldMkLst>
          <pc:docMk/>
          <pc:sldMk cId="2390376940" sldId="276"/>
        </pc:sldMkLst>
      </pc:sldChg>
      <pc:sldChg chg="addSp modSp mod">
        <pc:chgData name="Leonie Smith" userId="fed1330f33f5650e" providerId="LiveId" clId="{036F0EC3-4A1C-468B-A87A-31541DDEACAF}" dt="2022-11-29T08:01:00.715" v="77" actId="20577"/>
        <pc:sldMkLst>
          <pc:docMk/>
          <pc:sldMk cId="4265919077" sldId="277"/>
        </pc:sldMkLst>
      </pc:sldChg>
      <pc:sldChg chg="addSp modSp mod">
        <pc:chgData name="Leonie Smith" userId="fed1330f33f5650e" providerId="LiveId" clId="{036F0EC3-4A1C-468B-A87A-31541DDEACAF}" dt="2022-11-29T08:01:08.178" v="78" actId="20577"/>
        <pc:sldMkLst>
          <pc:docMk/>
          <pc:sldMk cId="210266664" sldId="278"/>
        </pc:sldMkLst>
      </pc:sldChg>
      <pc:sldChg chg="addSp modSp mod">
        <pc:chgData name="Leonie Smith" userId="fed1330f33f5650e" providerId="LiveId" clId="{036F0EC3-4A1C-468B-A87A-31541DDEACAF}" dt="2022-11-29T08:01:17.244" v="80" actId="20577"/>
        <pc:sldMkLst>
          <pc:docMk/>
          <pc:sldMk cId="888433145" sldId="279"/>
        </pc:sldMkLst>
      </pc:sldChg>
      <pc:sldChg chg="addSp modSp mod">
        <pc:chgData name="Leonie Smith" userId="fed1330f33f5650e" providerId="LiveId" clId="{036F0EC3-4A1C-468B-A87A-31541DDEACAF}" dt="2022-11-29T08:01:23.753" v="82" actId="20577"/>
        <pc:sldMkLst>
          <pc:docMk/>
          <pc:sldMk cId="791300187" sldId="280"/>
        </pc:sldMkLst>
      </pc:sldChg>
      <pc:sldChg chg="addSp delSp modSp">
        <pc:chgData name="Leonie Smith" userId="fed1330f33f5650e" providerId="LiveId" clId="{036F0EC3-4A1C-468B-A87A-31541DDEACAF}" dt="2022-11-14T08:14:57.035" v="32"/>
        <pc:sldMkLst>
          <pc:docMk/>
          <pc:sldMk cId="1798450196" sldId="281"/>
        </pc:sldMkLst>
      </pc:sldChg>
      <pc:sldChg chg="addSp modSp mod">
        <pc:chgData name="Leonie Smith" userId="fed1330f33f5650e" providerId="LiveId" clId="{036F0EC3-4A1C-468B-A87A-31541DDEACAF}" dt="2022-11-29T08:01:42.611" v="85" actId="1076"/>
        <pc:sldMkLst>
          <pc:docMk/>
          <pc:sldMk cId="3228435891" sldId="282"/>
        </pc:sldMkLst>
      </pc:sldChg>
    </pc:docChg>
  </pc:docChgLst>
  <pc:docChgLst>
    <pc:chgData name="Alfred Smith" userId="3c60a3631c0db8ad" providerId="LiveId" clId="{FF1FFF74-F43E-4385-9A1A-C7B55E8F8C84}"/>
    <pc:docChg chg="custSel modSld">
      <pc:chgData name="Alfred Smith" userId="3c60a3631c0db8ad" providerId="LiveId" clId="{FF1FFF74-F43E-4385-9A1A-C7B55E8F8C84}" dt="2025-05-16T12:17:07.121" v="8" actId="20577"/>
      <pc:docMkLst>
        <pc:docMk/>
      </pc:docMkLst>
      <pc:sldChg chg="modSp mod">
        <pc:chgData name="Alfred Smith" userId="3c60a3631c0db8ad" providerId="LiveId" clId="{FF1FFF74-F43E-4385-9A1A-C7B55E8F8C84}" dt="2025-05-16T11:52:43.910" v="1" actId="27636"/>
        <pc:sldMkLst>
          <pc:docMk/>
          <pc:sldMk cId="1499918570" sldId="257"/>
        </pc:sldMkLst>
        <pc:spChg chg="mod">
          <ac:chgData name="Alfred Smith" userId="3c60a3631c0db8ad" providerId="LiveId" clId="{FF1FFF74-F43E-4385-9A1A-C7B55E8F8C84}" dt="2025-05-16T11:52:43.910" v="1" actId="27636"/>
          <ac:spMkLst>
            <pc:docMk/>
            <pc:sldMk cId="1499918570" sldId="257"/>
            <ac:spMk id="6" creationId="{706F07FF-1C59-7C4B-F740-2220D9150CB9}"/>
          </ac:spMkLst>
        </pc:spChg>
      </pc:sldChg>
      <pc:sldChg chg="modSp">
        <pc:chgData name="Alfred Smith" userId="3c60a3631c0db8ad" providerId="LiveId" clId="{FF1FFF74-F43E-4385-9A1A-C7B55E8F8C84}" dt="2025-05-16T11:53:40.667" v="2"/>
        <pc:sldMkLst>
          <pc:docMk/>
          <pc:sldMk cId="3788111665" sldId="258"/>
        </pc:sldMkLst>
        <pc:spChg chg="mod">
          <ac:chgData name="Alfred Smith" userId="3c60a3631c0db8ad" providerId="LiveId" clId="{FF1FFF74-F43E-4385-9A1A-C7B55E8F8C84}" dt="2025-05-16T11:53:40.667" v="2"/>
          <ac:spMkLst>
            <pc:docMk/>
            <pc:sldMk cId="3788111665" sldId="258"/>
            <ac:spMk id="2" creationId="{A8610615-EFF1-EA34-6BEA-7E10CE835203}"/>
          </ac:spMkLst>
        </pc:spChg>
      </pc:sldChg>
      <pc:sldChg chg="modSp">
        <pc:chgData name="Alfred Smith" userId="3c60a3631c0db8ad" providerId="LiveId" clId="{FF1FFF74-F43E-4385-9A1A-C7B55E8F8C84}" dt="2025-05-16T11:53:40.667" v="2"/>
        <pc:sldMkLst>
          <pc:docMk/>
          <pc:sldMk cId="454763615" sldId="259"/>
        </pc:sldMkLst>
        <pc:spChg chg="mod">
          <ac:chgData name="Alfred Smith" userId="3c60a3631c0db8ad" providerId="LiveId" clId="{FF1FFF74-F43E-4385-9A1A-C7B55E8F8C84}" dt="2025-05-16T11:53:40.667" v="2"/>
          <ac:spMkLst>
            <pc:docMk/>
            <pc:sldMk cId="454763615" sldId="259"/>
            <ac:spMk id="3" creationId="{A58184BD-88F1-BA02-40C1-D8403D0EEC0D}"/>
          </ac:spMkLst>
        </pc:spChg>
      </pc:sldChg>
      <pc:sldChg chg="modSp mod">
        <pc:chgData name="Alfred Smith" userId="3c60a3631c0db8ad" providerId="LiveId" clId="{FF1FFF74-F43E-4385-9A1A-C7B55E8F8C84}" dt="2025-05-16T12:17:07.121" v="8" actId="20577"/>
        <pc:sldMkLst>
          <pc:docMk/>
          <pc:sldMk cId="2346136586" sldId="260"/>
        </pc:sldMkLst>
        <pc:spChg chg="mod">
          <ac:chgData name="Alfred Smith" userId="3c60a3631c0db8ad" providerId="LiveId" clId="{FF1FFF74-F43E-4385-9A1A-C7B55E8F8C84}" dt="2025-05-16T12:17:07.121" v="8" actId="20577"/>
          <ac:spMkLst>
            <pc:docMk/>
            <pc:sldMk cId="2346136586" sldId="260"/>
            <ac:spMk id="3" creationId="{A58184BD-88F1-BA02-40C1-D8403D0EEC0D}"/>
          </ac:spMkLst>
        </pc:spChg>
      </pc:sldChg>
      <pc:sldChg chg="modSp">
        <pc:chgData name="Alfred Smith" userId="3c60a3631c0db8ad" providerId="LiveId" clId="{FF1FFF74-F43E-4385-9A1A-C7B55E8F8C84}" dt="2025-05-16T11:53:40.667" v="2"/>
        <pc:sldMkLst>
          <pc:docMk/>
          <pc:sldMk cId="4120481681" sldId="270"/>
        </pc:sldMkLst>
        <pc:spChg chg="mod">
          <ac:chgData name="Alfred Smith" userId="3c60a3631c0db8ad" providerId="LiveId" clId="{FF1FFF74-F43E-4385-9A1A-C7B55E8F8C84}" dt="2025-05-16T11:53:40.667" v="2"/>
          <ac:spMkLst>
            <pc:docMk/>
            <pc:sldMk cId="4120481681" sldId="270"/>
            <ac:spMk id="3" creationId="{FF7A2C03-DE6C-CCE1-E7D6-041A7F145B25}"/>
          </ac:spMkLst>
        </pc:spChg>
      </pc:sldChg>
      <pc:sldChg chg="modSp">
        <pc:chgData name="Alfred Smith" userId="3c60a3631c0db8ad" providerId="LiveId" clId="{FF1FFF74-F43E-4385-9A1A-C7B55E8F8C84}" dt="2025-05-16T11:53:40.667" v="2"/>
        <pc:sldMkLst>
          <pc:docMk/>
          <pc:sldMk cId="939110669" sldId="271"/>
        </pc:sldMkLst>
        <pc:spChg chg="mod">
          <ac:chgData name="Alfred Smith" userId="3c60a3631c0db8ad" providerId="LiveId" clId="{FF1FFF74-F43E-4385-9A1A-C7B55E8F8C84}" dt="2025-05-16T11:53:40.667" v="2"/>
          <ac:spMkLst>
            <pc:docMk/>
            <pc:sldMk cId="939110669" sldId="271"/>
            <ac:spMk id="2" creationId="{F814DBE7-D490-DDC3-0599-FD98316C18E6}"/>
          </ac:spMkLst>
        </pc:spChg>
      </pc:sldChg>
      <pc:sldChg chg="modSp">
        <pc:chgData name="Alfred Smith" userId="3c60a3631c0db8ad" providerId="LiveId" clId="{FF1FFF74-F43E-4385-9A1A-C7B55E8F8C84}" dt="2025-05-16T11:53:40.667" v="2"/>
        <pc:sldMkLst>
          <pc:docMk/>
          <pc:sldMk cId="4024569785" sldId="272"/>
        </pc:sldMkLst>
        <pc:spChg chg="mod">
          <ac:chgData name="Alfred Smith" userId="3c60a3631c0db8ad" providerId="LiveId" clId="{FF1FFF74-F43E-4385-9A1A-C7B55E8F8C84}" dt="2025-05-16T11:53:40.667" v="2"/>
          <ac:spMkLst>
            <pc:docMk/>
            <pc:sldMk cId="4024569785" sldId="272"/>
            <ac:spMk id="2" creationId="{4DECD82E-7EE7-9D53-A507-38287C9644DD}"/>
          </ac:spMkLst>
        </pc:spChg>
      </pc:sldChg>
      <pc:sldChg chg="modSp">
        <pc:chgData name="Alfred Smith" userId="3c60a3631c0db8ad" providerId="LiveId" clId="{FF1FFF74-F43E-4385-9A1A-C7B55E8F8C84}" dt="2025-05-16T11:53:40.667" v="2"/>
        <pc:sldMkLst>
          <pc:docMk/>
          <pc:sldMk cId="487179600" sldId="273"/>
        </pc:sldMkLst>
        <pc:spChg chg="mod">
          <ac:chgData name="Alfred Smith" userId="3c60a3631c0db8ad" providerId="LiveId" clId="{FF1FFF74-F43E-4385-9A1A-C7B55E8F8C84}" dt="2025-05-16T11:53:40.667" v="2"/>
          <ac:spMkLst>
            <pc:docMk/>
            <pc:sldMk cId="487179600" sldId="273"/>
            <ac:spMk id="2" creationId="{A594E902-A92E-2CD1-91A4-3F7988F1AEFF}"/>
          </ac:spMkLst>
        </pc:spChg>
      </pc:sldChg>
      <pc:sldChg chg="modSp">
        <pc:chgData name="Alfred Smith" userId="3c60a3631c0db8ad" providerId="LiveId" clId="{FF1FFF74-F43E-4385-9A1A-C7B55E8F8C84}" dt="2025-05-16T11:53:40.667" v="2"/>
        <pc:sldMkLst>
          <pc:docMk/>
          <pc:sldMk cId="2168401200" sldId="274"/>
        </pc:sldMkLst>
        <pc:spChg chg="mod">
          <ac:chgData name="Alfred Smith" userId="3c60a3631c0db8ad" providerId="LiveId" clId="{FF1FFF74-F43E-4385-9A1A-C7B55E8F8C84}" dt="2025-05-16T11:53:40.667" v="2"/>
          <ac:spMkLst>
            <pc:docMk/>
            <pc:sldMk cId="2168401200" sldId="274"/>
            <ac:spMk id="2" creationId="{A517D493-EC0A-3ACA-A676-B5EE3E777860}"/>
          </ac:spMkLst>
        </pc:spChg>
      </pc:sldChg>
      <pc:sldChg chg="modSp">
        <pc:chgData name="Alfred Smith" userId="3c60a3631c0db8ad" providerId="LiveId" clId="{FF1FFF74-F43E-4385-9A1A-C7B55E8F8C84}" dt="2025-05-16T11:53:40.667" v="2"/>
        <pc:sldMkLst>
          <pc:docMk/>
          <pc:sldMk cId="2996969115" sldId="275"/>
        </pc:sldMkLst>
        <pc:spChg chg="mod">
          <ac:chgData name="Alfred Smith" userId="3c60a3631c0db8ad" providerId="LiveId" clId="{FF1FFF74-F43E-4385-9A1A-C7B55E8F8C84}" dt="2025-05-16T11:53:40.667" v="2"/>
          <ac:spMkLst>
            <pc:docMk/>
            <pc:sldMk cId="2996969115" sldId="275"/>
            <ac:spMk id="2" creationId="{1D739B1C-8DE1-54D9-A444-814ADC09BFE7}"/>
          </ac:spMkLst>
        </pc:spChg>
      </pc:sldChg>
      <pc:sldChg chg="modSp">
        <pc:chgData name="Alfred Smith" userId="3c60a3631c0db8ad" providerId="LiveId" clId="{FF1FFF74-F43E-4385-9A1A-C7B55E8F8C84}" dt="2025-05-16T11:53:40.667" v="2"/>
        <pc:sldMkLst>
          <pc:docMk/>
          <pc:sldMk cId="2390376940" sldId="276"/>
        </pc:sldMkLst>
        <pc:spChg chg="mod">
          <ac:chgData name="Alfred Smith" userId="3c60a3631c0db8ad" providerId="LiveId" clId="{FF1FFF74-F43E-4385-9A1A-C7B55E8F8C84}" dt="2025-05-16T11:53:40.667" v="2"/>
          <ac:spMkLst>
            <pc:docMk/>
            <pc:sldMk cId="2390376940" sldId="276"/>
            <ac:spMk id="2" creationId="{3734E04C-98EE-F284-C451-1F042E630EB7}"/>
          </ac:spMkLst>
        </pc:spChg>
      </pc:sldChg>
      <pc:sldChg chg="modSp">
        <pc:chgData name="Alfred Smith" userId="3c60a3631c0db8ad" providerId="LiveId" clId="{FF1FFF74-F43E-4385-9A1A-C7B55E8F8C84}" dt="2025-05-16T11:53:40.667" v="2"/>
        <pc:sldMkLst>
          <pc:docMk/>
          <pc:sldMk cId="4265919077" sldId="277"/>
        </pc:sldMkLst>
        <pc:spChg chg="mod">
          <ac:chgData name="Alfred Smith" userId="3c60a3631c0db8ad" providerId="LiveId" clId="{FF1FFF74-F43E-4385-9A1A-C7B55E8F8C84}" dt="2025-05-16T11:53:40.667" v="2"/>
          <ac:spMkLst>
            <pc:docMk/>
            <pc:sldMk cId="4265919077" sldId="277"/>
            <ac:spMk id="2" creationId="{5B0383CD-DE49-0AF7-2FDE-783ED45EDB33}"/>
          </ac:spMkLst>
        </pc:spChg>
      </pc:sldChg>
      <pc:sldChg chg="modSp">
        <pc:chgData name="Alfred Smith" userId="3c60a3631c0db8ad" providerId="LiveId" clId="{FF1FFF74-F43E-4385-9A1A-C7B55E8F8C84}" dt="2025-05-16T11:53:40.667" v="2"/>
        <pc:sldMkLst>
          <pc:docMk/>
          <pc:sldMk cId="210266664" sldId="278"/>
        </pc:sldMkLst>
        <pc:spChg chg="mod">
          <ac:chgData name="Alfred Smith" userId="3c60a3631c0db8ad" providerId="LiveId" clId="{FF1FFF74-F43E-4385-9A1A-C7B55E8F8C84}" dt="2025-05-16T11:53:40.667" v="2"/>
          <ac:spMkLst>
            <pc:docMk/>
            <pc:sldMk cId="210266664" sldId="278"/>
            <ac:spMk id="2" creationId="{D453E90C-4C34-E747-6FFD-5FDFA3846CF2}"/>
          </ac:spMkLst>
        </pc:spChg>
      </pc:sldChg>
      <pc:sldChg chg="modSp">
        <pc:chgData name="Alfred Smith" userId="3c60a3631c0db8ad" providerId="LiveId" clId="{FF1FFF74-F43E-4385-9A1A-C7B55E8F8C84}" dt="2025-05-16T11:53:40.667" v="2"/>
        <pc:sldMkLst>
          <pc:docMk/>
          <pc:sldMk cId="888433145" sldId="279"/>
        </pc:sldMkLst>
        <pc:spChg chg="mod">
          <ac:chgData name="Alfred Smith" userId="3c60a3631c0db8ad" providerId="LiveId" clId="{FF1FFF74-F43E-4385-9A1A-C7B55E8F8C84}" dt="2025-05-16T11:53:40.667" v="2"/>
          <ac:spMkLst>
            <pc:docMk/>
            <pc:sldMk cId="888433145" sldId="279"/>
            <ac:spMk id="2" creationId="{138FED4B-F1F1-9CE3-8CFC-1F43C5477C77}"/>
          </ac:spMkLst>
        </pc:spChg>
      </pc:sldChg>
      <pc:sldChg chg="modSp">
        <pc:chgData name="Alfred Smith" userId="3c60a3631c0db8ad" providerId="LiveId" clId="{FF1FFF74-F43E-4385-9A1A-C7B55E8F8C84}" dt="2025-05-16T11:53:40.667" v="2"/>
        <pc:sldMkLst>
          <pc:docMk/>
          <pc:sldMk cId="791300187" sldId="280"/>
        </pc:sldMkLst>
        <pc:spChg chg="mod">
          <ac:chgData name="Alfred Smith" userId="3c60a3631c0db8ad" providerId="LiveId" clId="{FF1FFF74-F43E-4385-9A1A-C7B55E8F8C84}" dt="2025-05-16T11:53:40.667" v="2"/>
          <ac:spMkLst>
            <pc:docMk/>
            <pc:sldMk cId="791300187" sldId="280"/>
            <ac:spMk id="2" creationId="{89A9D705-3D59-0982-1FAE-2CCEBF28E84E}"/>
          </ac:spMkLst>
        </pc:spChg>
      </pc:sldChg>
      <pc:sldChg chg="modSp">
        <pc:chgData name="Alfred Smith" userId="3c60a3631c0db8ad" providerId="LiveId" clId="{FF1FFF74-F43E-4385-9A1A-C7B55E8F8C84}" dt="2025-05-16T11:53:40.667" v="2"/>
        <pc:sldMkLst>
          <pc:docMk/>
          <pc:sldMk cId="3228435891" sldId="282"/>
        </pc:sldMkLst>
        <pc:spChg chg="mod">
          <ac:chgData name="Alfred Smith" userId="3c60a3631c0db8ad" providerId="LiveId" clId="{FF1FFF74-F43E-4385-9A1A-C7B55E8F8C84}" dt="2025-05-16T11:53:40.667" v="2"/>
          <ac:spMkLst>
            <pc:docMk/>
            <pc:sldMk cId="3228435891" sldId="282"/>
            <ac:spMk id="3" creationId="{6DC22250-F0E7-E14F-CB89-B064C1409C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37-3</a:t>
            </a:r>
          </a:p>
        </p:txBody>
      </p:sp>
      <p:pic>
        <p:nvPicPr>
          <p:cNvPr id="7" name="Audio 6">
            <a:hlinkClick r:id="" action="ppaction://media"/>
            <a:extLst>
              <a:ext uri="{FF2B5EF4-FFF2-40B4-BE49-F238E27FC236}">
                <a16:creationId xmlns:a16="http://schemas.microsoft.com/office/drawing/2014/main" id="{B6A4D2AD-9AB7-F448-2A90-7C280BAE98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ibetan</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11"/>
    </mc:Choice>
    <mc:Fallback xmlns="">
      <p:transition spd="slow" advTm="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6730E-F0E3-ECAB-432E-F97140F29C68}"/>
              </a:ext>
            </a:extLst>
          </p:cNvPr>
          <p:cNvPicPr>
            <a:picLocks noChangeAspect="1"/>
          </p:cNvPicPr>
          <p:nvPr/>
        </p:nvPicPr>
        <p:blipFill>
          <a:blip r:embed="rId2"/>
          <a:stretch>
            <a:fillRect/>
          </a:stretch>
        </p:blipFill>
        <p:spPr>
          <a:xfrm>
            <a:off x="0" y="-171061"/>
            <a:ext cx="12192000" cy="7029061"/>
          </a:xfrm>
          <a:prstGeom prst="rect">
            <a:avLst/>
          </a:prstGeom>
        </p:spPr>
      </p:pic>
      <p:sp>
        <p:nvSpPr>
          <p:cNvPr id="2" name="TextBox 1">
            <a:extLst>
              <a:ext uri="{FF2B5EF4-FFF2-40B4-BE49-F238E27FC236}">
                <a16:creationId xmlns:a16="http://schemas.microsoft.com/office/drawing/2014/main" id="{A594E902-A92E-2CD1-91A4-3F7988F1AEFF}"/>
              </a:ext>
            </a:extLst>
          </p:cNvPr>
          <p:cNvSpPr txBox="1"/>
          <p:nvPr/>
        </p:nvSpPr>
        <p:spPr>
          <a:xfrm>
            <a:off x="9505723" y="3611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a:t>
            </a:r>
            <a:r>
              <a:rPr lang="bo-CN" sz="8000" dirty="0">
                <a:solidFill>
                  <a:srgbClr val="121212"/>
                </a:solidFill>
                <a:latin typeface="Arial" panose="020B0604020202020204" pitchFamily="34" charset="0"/>
              </a:rPr>
              <a:t>“སྟོན་པ་ལགས། བུད་མེད་འདིས་ལོག་གཡེམ་བྱེད་བཞིན་པའི་སྐབས་བཟུང་བ་ཡིན།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4and said, “Teacher, this woman was caught in the act of adultery.</a:t>
            </a:r>
            <a:endParaRPr lang="en-IN" dirty="0"/>
          </a:p>
        </p:txBody>
      </p:sp>
      <p:pic>
        <p:nvPicPr>
          <p:cNvPr id="11" name="Audio 10">
            <a:hlinkClick r:id="" action="ppaction://media"/>
            <a:extLst>
              <a:ext uri="{FF2B5EF4-FFF2-40B4-BE49-F238E27FC236}">
                <a16:creationId xmlns:a16="http://schemas.microsoft.com/office/drawing/2014/main" id="{CEF3CE00-9A47-3C9F-D1D8-492870FE7E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286"/>
    </mc:Choice>
    <mc:Fallback xmlns="">
      <p:transition spd="slow" advTm="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2293EC-FAB5-210D-F0F9-F009258383F6}"/>
              </a:ext>
            </a:extLst>
          </p:cNvPr>
          <p:cNvPicPr>
            <a:picLocks noChangeAspect="1"/>
          </p:cNvPicPr>
          <p:nvPr/>
        </p:nvPicPr>
        <p:blipFill>
          <a:blip r:embed="rId2"/>
          <a:stretch>
            <a:fillRect/>
          </a:stretch>
        </p:blipFill>
        <p:spPr>
          <a:xfrm>
            <a:off x="0" y="-250967"/>
            <a:ext cx="12192000" cy="7108967"/>
          </a:xfrm>
          <a:prstGeom prst="rect">
            <a:avLst/>
          </a:prstGeom>
        </p:spPr>
      </p:pic>
      <p:sp>
        <p:nvSpPr>
          <p:cNvPr id="2" name="TextBox 1">
            <a:extLst>
              <a:ext uri="{FF2B5EF4-FFF2-40B4-BE49-F238E27FC236}">
                <a16:creationId xmlns:a16="http://schemas.microsoft.com/office/drawing/2014/main" id="{A517D493-EC0A-3ACA-A676-B5EE3E7778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ད་ཆོས་ཁྲིམས་ལྟར་མོ་ཤེ་ཡིས་བུད་མེད་འདི་འདྲ་བ་རྣམས་རྡོ་རུབ་གཏོང་བའི་སྒོ་ནས་གསོད་དགོས་པའི་བཀའ་གནང་བས། ཁྱེད་ཀྱིས་ཅི་ལྟར་གསུང་”ཞེས་ཞུས།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5In the Law Moses commanded us to stone such a woman. So what do You say?”</a:t>
            </a:r>
            <a:endParaRPr lang="en-IN" dirty="0"/>
          </a:p>
        </p:txBody>
      </p:sp>
      <p:pic>
        <p:nvPicPr>
          <p:cNvPr id="11" name="Audio 10">
            <a:hlinkClick r:id="" action="ppaction://media"/>
            <a:extLst>
              <a:ext uri="{FF2B5EF4-FFF2-40B4-BE49-F238E27FC236}">
                <a16:creationId xmlns:a16="http://schemas.microsoft.com/office/drawing/2014/main" id="{52BEF24E-C026-7C5F-CB07-DC113F0F68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88"/>
    </mc:Choice>
    <mc:Fallback xmlns="">
      <p:transition spd="slow" advTm="10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9E930F-4D37-3FED-23CB-8D67C1ECD55A}"/>
              </a:ext>
            </a:extLst>
          </p:cNvPr>
          <p:cNvPicPr>
            <a:picLocks noChangeAspect="1"/>
          </p:cNvPicPr>
          <p:nvPr/>
        </p:nvPicPr>
        <p:blipFill>
          <a:blip r:embed="rId2"/>
          <a:stretch>
            <a:fillRect/>
          </a:stretch>
        </p:blipFill>
        <p:spPr>
          <a:xfrm>
            <a:off x="0" y="-103909"/>
            <a:ext cx="12192000" cy="6961909"/>
          </a:xfrm>
          <a:prstGeom prst="rect">
            <a:avLst/>
          </a:prstGeom>
        </p:spPr>
      </p:pic>
      <p:sp>
        <p:nvSpPr>
          <p:cNvPr id="2" name="TextBox 1">
            <a:extLst>
              <a:ext uri="{FF2B5EF4-FFF2-40B4-BE49-F238E27FC236}">
                <a16:creationId xmlns:a16="http://schemas.microsoft.com/office/drawing/2014/main" id="{1D739B1C-8DE1-54D9-A444-814ADC09BFE7}"/>
              </a:ext>
            </a:extLst>
          </p:cNvPr>
          <p:cNvSpPr txBox="1"/>
          <p:nvPr/>
        </p:nvSpPr>
        <p:spPr>
          <a:xfrm>
            <a:off x="9460003" y="34594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ཁོང་ལ་སྐྱོན་གདོགས་པ་དང་བསྙོན་འཛུགས་པའི་ཆེད་དུ་དེ་ལྟར་ཞུས། འོན་ཀྱང་ཡེ་ཤུས་སྐུ་གཟུགས་སྒུར་ནས་ཕྱག་མཛུབ་ཀྱིས་ས་ལ་བྲིས།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6They said this to test Him, in order to have a basis for accusing Him. But Jesus bent down and began to write on the ground with His finger.</a:t>
            </a:r>
            <a:endParaRPr lang="en-IN" dirty="0"/>
          </a:p>
        </p:txBody>
      </p:sp>
      <p:pic>
        <p:nvPicPr>
          <p:cNvPr id="6" name="Audio 5">
            <a:hlinkClick r:id="" action="ppaction://media"/>
            <a:extLst>
              <a:ext uri="{FF2B5EF4-FFF2-40B4-BE49-F238E27FC236}">
                <a16:creationId xmlns:a16="http://schemas.microsoft.com/office/drawing/2014/main" id="{2167DA9E-B4F7-929F-0544-5CBF7CAA28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2BA21-1330-F06B-0D8A-CFC3985E5B82}"/>
              </a:ext>
            </a:extLst>
          </p:cNvPr>
          <p:cNvPicPr>
            <a:picLocks noChangeAspect="1"/>
          </p:cNvPicPr>
          <p:nvPr/>
        </p:nvPicPr>
        <p:blipFill>
          <a:blip r:embed="rId2"/>
          <a:stretch>
            <a:fillRect/>
          </a:stretch>
        </p:blipFill>
        <p:spPr>
          <a:xfrm>
            <a:off x="-188434" y="0"/>
            <a:ext cx="12568867" cy="7029450"/>
          </a:xfrm>
          <a:prstGeom prst="rect">
            <a:avLst/>
          </a:prstGeom>
        </p:spPr>
      </p:pic>
      <p:sp>
        <p:nvSpPr>
          <p:cNvPr id="2" name="TextBox 1">
            <a:extLst>
              <a:ext uri="{FF2B5EF4-FFF2-40B4-BE49-F238E27FC236}">
                <a16:creationId xmlns:a16="http://schemas.microsoft.com/office/drawing/2014/main" id="{3734E04C-98EE-F284-C451-1F042E630EB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ཁོ་ཚོས་ཁོང་ལ་ཡང་ཡང་བཀའ་འདྲི་ཞུས་པ་དང༌། ཁོང་ཡར་བཞེངས་ཏེ་ཁོ་ཚོར་“ཁྱོད་ཚོའི་ནང་ནས་སྡིག་ཅན་མ་ཡིན་པ་ཞིག་གིས་ཁོ་མོ་ལ་རྡོ་དང་པོ་གཞུ་བར་ཆོག་”ཅེས་གསུངས།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དེ་ནས་ཡེ་ཤུས་ཡང་བསྐྱར་སྐུ་གཟུགས་སྒུར་ནས་ས་ལ་བྲིས།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they continued to question Him, He straightened up and said to them, “Let him who is without sin among you be the first to cast a stone at her.” 8And again He bent down and wrote on the ground.</a:t>
            </a:r>
            <a:endParaRPr lang="en-IN" sz="4400" dirty="0"/>
          </a:p>
        </p:txBody>
      </p:sp>
      <p:pic>
        <p:nvPicPr>
          <p:cNvPr id="12" name="Audio 11">
            <a:hlinkClick r:id="" action="ppaction://media"/>
            <a:extLst>
              <a:ext uri="{FF2B5EF4-FFF2-40B4-BE49-F238E27FC236}">
                <a16:creationId xmlns:a16="http://schemas.microsoft.com/office/drawing/2014/main" id="{B2B7C40C-D6C1-C047-E2C9-567E33098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143"/>
    </mc:Choice>
    <mc:Fallback xmlns="">
      <p:transition spd="slow" advTm="18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DE96A-6471-FEAF-0470-FCFDC4E14316}"/>
              </a:ext>
            </a:extLst>
          </p:cNvPr>
          <p:cNvPicPr>
            <a:picLocks noChangeAspect="1"/>
          </p:cNvPicPr>
          <p:nvPr/>
        </p:nvPicPr>
        <p:blipFill>
          <a:blip r:embed="rId2"/>
          <a:stretch>
            <a:fillRect/>
          </a:stretch>
        </p:blipFill>
        <p:spPr>
          <a:xfrm>
            <a:off x="-512094" y="-133349"/>
            <a:ext cx="12704094" cy="6991350"/>
          </a:xfrm>
          <a:prstGeom prst="rect">
            <a:avLst/>
          </a:prstGeom>
        </p:spPr>
      </p:pic>
      <p:sp>
        <p:nvSpPr>
          <p:cNvPr id="2" name="TextBox 1">
            <a:extLst>
              <a:ext uri="{FF2B5EF4-FFF2-40B4-BE49-F238E27FC236}">
                <a16:creationId xmlns:a16="http://schemas.microsoft.com/office/drawing/2014/main" id="{5B0383CD-DE49-0AF7-2FDE-783ED45EDB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ཁོང་གིས་གང་གསུངས་པ་ཐོས་ནས་ཁོ་ཚོ་རྒན་ཤོས་ནས་གཞོན་པའི་བར་དུ་རིམ་བཞིན་ཕྱི་རུ་སོང་ཞིང༌། ཡེ་ཤུའི་དྲུང་དུ་བུད་མེད་དེ་གཅིག་པོ་ལངས་ཏེ་ལུས།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9When they heard this, they began to go away one by one, beginning with the older ones, until only Jesus was left, with the woman standing there.</a:t>
            </a:r>
            <a:endParaRPr lang="en-IN" dirty="0"/>
          </a:p>
        </p:txBody>
      </p:sp>
      <p:pic>
        <p:nvPicPr>
          <p:cNvPr id="7" name="Audio 6">
            <a:hlinkClick r:id="" action="ppaction://media"/>
            <a:extLst>
              <a:ext uri="{FF2B5EF4-FFF2-40B4-BE49-F238E27FC236}">
                <a16:creationId xmlns:a16="http://schemas.microsoft.com/office/drawing/2014/main" id="{27124634-C93E-C0DF-263C-2FCB56C084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28"/>
    </mc:Choice>
    <mc:Fallback xmlns="">
      <p:transition spd="slow" advTm="1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E9CA8-E7BD-3A14-0ABF-70C7420E2EA3}"/>
              </a:ext>
            </a:extLst>
          </p:cNvPr>
          <p:cNvPicPr>
            <a:picLocks noChangeAspect="1"/>
          </p:cNvPicPr>
          <p:nvPr/>
        </p:nvPicPr>
        <p:blipFill>
          <a:blip r:embed="rId2"/>
          <a:stretch>
            <a:fillRect/>
          </a:stretch>
        </p:blipFill>
        <p:spPr>
          <a:xfrm>
            <a:off x="0" y="0"/>
            <a:ext cx="12192000" cy="7360128"/>
          </a:xfrm>
          <a:prstGeom prst="rect">
            <a:avLst/>
          </a:prstGeom>
        </p:spPr>
      </p:pic>
      <p:sp>
        <p:nvSpPr>
          <p:cNvPr id="2" name="TextBox 1">
            <a:extLst>
              <a:ext uri="{FF2B5EF4-FFF2-40B4-BE49-F238E27FC236}">
                <a16:creationId xmlns:a16="http://schemas.microsoft.com/office/drawing/2014/main" id="{A8610615-EFF1-EA34-6BEA-7E10CE835203}"/>
              </a:ext>
            </a:extLst>
          </p:cNvPr>
          <p:cNvSpPr txBox="1"/>
          <p:nvPr/>
        </p:nvSpPr>
        <p:spPr>
          <a:xfrm>
            <a:off x="152400" y="5425440"/>
            <a:ext cx="11033760" cy="307848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CD730-9E03-A00C-795A-E6893BC53B0B}"/>
              </a:ext>
            </a:extLst>
          </p:cNvPr>
          <p:cNvPicPr>
            <a:picLocks noChangeAspect="1"/>
          </p:cNvPicPr>
          <p:nvPr/>
        </p:nvPicPr>
        <p:blipFill>
          <a:blip r:embed="rId2"/>
          <a:stretch>
            <a:fillRect/>
          </a:stretch>
        </p:blipFill>
        <p:spPr>
          <a:xfrm>
            <a:off x="0" y="13368"/>
            <a:ext cx="12192000" cy="6844632"/>
          </a:xfrm>
          <a:prstGeom prst="rect">
            <a:avLst/>
          </a:prstGeom>
        </p:spPr>
      </p:pic>
      <p:sp>
        <p:nvSpPr>
          <p:cNvPr id="2" name="TextBox 1">
            <a:extLst>
              <a:ext uri="{FF2B5EF4-FFF2-40B4-BE49-F238E27FC236}">
                <a16:creationId xmlns:a16="http://schemas.microsoft.com/office/drawing/2014/main" id="{D453E90C-4C34-E747-6FFD-5FDFA3846CF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ཡེ་ཤུས་ཡར་བཞེངས་ནས་ཁོ་མོར་“བུ་མོ། ཁོ་ཚོ་གང་དུ་ཡོད། སུས་ཀྱང་ཁྱོད་ལ་ཁྲིམས་མ་བཅད་དམ་”ཞེས་གསུངས།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10Then Jesus straightened up  and asked her, “Woman, where are your accusers? Has no one condemned you?”</a:t>
            </a:r>
            <a:endParaRPr lang="en-IN" dirty="0"/>
          </a:p>
        </p:txBody>
      </p:sp>
      <p:pic>
        <p:nvPicPr>
          <p:cNvPr id="7" name="Audio 6">
            <a:hlinkClick r:id="" action="ppaction://media"/>
            <a:extLst>
              <a:ext uri="{FF2B5EF4-FFF2-40B4-BE49-F238E27FC236}">
                <a16:creationId xmlns:a16="http://schemas.microsoft.com/office/drawing/2014/main" id="{809E769F-A128-F70B-5A65-4D15AD0552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275"/>
    </mc:Choice>
    <mc:Fallback xmlns="">
      <p:transition spd="slow" advTm="1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6ADE4-64F7-B24E-05B8-37D483980BA6}"/>
              </a:ext>
            </a:extLst>
          </p:cNvPr>
          <p:cNvPicPr>
            <a:picLocks noChangeAspect="1"/>
          </p:cNvPicPr>
          <p:nvPr/>
        </p:nvPicPr>
        <p:blipFill>
          <a:blip r:embed="rId2"/>
          <a:stretch>
            <a:fillRect/>
          </a:stretch>
        </p:blipFill>
        <p:spPr>
          <a:xfrm>
            <a:off x="-854363" y="1"/>
            <a:ext cx="13046364" cy="6858000"/>
          </a:xfrm>
          <a:prstGeom prst="rect">
            <a:avLst/>
          </a:prstGeom>
        </p:spPr>
      </p:pic>
      <p:sp>
        <p:nvSpPr>
          <p:cNvPr id="2" name="TextBox 1">
            <a:extLst>
              <a:ext uri="{FF2B5EF4-FFF2-40B4-BE49-F238E27FC236}">
                <a16:creationId xmlns:a16="http://schemas.microsoft.com/office/drawing/2014/main" id="{138FED4B-F1F1-9CE3-8CFC-1F43C5477C7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ཁོ་མོས་“སྐུ་ཞབས་ལགས། སུས་ཀྱང་ང་ལ་ཁྲིམས་མ་བཅད་”ཅེས་བཤད་པ་དང་ཡེ་ཤུས་“འོ་ན་ངའང་ཁྱོད་ལ་ཁྲིམས་མི་གཅོད། སོང་ལ་ད་ཕྱིན་ཆད་སྡིག་ཉེས་མ་བྱོས་ཤིག་”ཅེས་གསུངས།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11“No one, Lord,” she answered.</a:t>
            </a:r>
          </a:p>
          <a:p>
            <a:r>
              <a:rPr lang="en-US" sz="4800" dirty="0">
                <a:solidFill>
                  <a:srgbClr val="777A7B"/>
                </a:solidFill>
                <a:latin typeface="Arial" panose="020B0604020202020204" pitchFamily="34" charset="0"/>
              </a:rPr>
              <a:t>“Then neither do I condemn you,” Jesus declared. “Now go and sin no more.”</a:t>
            </a:r>
            <a:endParaRPr lang="en-IN" dirty="0"/>
          </a:p>
        </p:txBody>
      </p:sp>
      <p:pic>
        <p:nvPicPr>
          <p:cNvPr id="6" name="Audio 5">
            <a:hlinkClick r:id="" action="ppaction://media"/>
            <a:extLst>
              <a:ext uri="{FF2B5EF4-FFF2-40B4-BE49-F238E27FC236}">
                <a16:creationId xmlns:a16="http://schemas.microsoft.com/office/drawing/2014/main" id="{ED796917-63A0-70CB-4D98-3519435810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905"/>
    </mc:Choice>
    <mc:Fallback xmlns="">
      <p:transition spd="slow" advTm="1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F2DF5-1432-F650-7C77-09B312C78B17}"/>
              </a:ext>
            </a:extLst>
          </p:cNvPr>
          <p:cNvPicPr>
            <a:picLocks noChangeAspect="1"/>
          </p:cNvPicPr>
          <p:nvPr/>
        </p:nvPicPr>
        <p:blipFill>
          <a:blip r:embed="rId2"/>
          <a:stretch>
            <a:fillRect/>
          </a:stretch>
        </p:blipFill>
        <p:spPr>
          <a:xfrm>
            <a:off x="1" y="-215741"/>
            <a:ext cx="12192000" cy="7073741"/>
          </a:xfrm>
          <a:prstGeom prst="rect">
            <a:avLst/>
          </a:prstGeom>
        </p:spPr>
      </p:pic>
      <p:sp>
        <p:nvSpPr>
          <p:cNvPr id="2" name="TextBox 1">
            <a:extLst>
              <a:ext uri="{FF2B5EF4-FFF2-40B4-BE49-F238E27FC236}">
                <a16:creationId xmlns:a16="http://schemas.microsoft.com/office/drawing/2014/main" id="{89A9D705-3D59-0982-1FAE-2CCEBF28E84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དེ་ནས་ཡེ་ཤུས་ཡང་བསྐྱར་ཁོ་ཚོར་“ང་ནི་འཇིག་རྟེན་གྱི་འོད་ཡིན། སུ་ངའི་རྗེས་སུ་འབྲངས་ཀྱང་དེ་མུན་པའི་ནང་ལ་མི་འགྲུལ་བར་ཚེ་ཡི་འོད་དང་ལྡན་པར་འགྱུར་རོ་”ཞེས་གསུངས།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12Once again, Jesus spoke to the people and said, “I am the light of the world. Whoever follows Me will never walk in the darkness, but will have the light of life.”</a:t>
            </a:r>
            <a:endParaRPr lang="en-IN" dirty="0"/>
          </a:p>
        </p:txBody>
      </p:sp>
      <p:pic>
        <p:nvPicPr>
          <p:cNvPr id="15" name="Audio 14">
            <a:hlinkClick r:id="" action="ppaction://media"/>
            <a:extLst>
              <a:ext uri="{FF2B5EF4-FFF2-40B4-BE49-F238E27FC236}">
                <a16:creationId xmlns:a16="http://schemas.microsoft.com/office/drawing/2014/main" id="{E0778255-FAD4-D41F-8383-7854898A01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8450196"/>
      </p:ext>
    </p:extLst>
  </p:cSld>
  <p:clrMapOvr>
    <a:masterClrMapping/>
  </p:clrMapOvr>
  <mc:AlternateContent xmlns:mc="http://schemas.openxmlformats.org/markup-compatibility/2006" xmlns:p14="http://schemas.microsoft.com/office/powerpoint/2010/main">
    <mc:Choice Requires="p14">
      <p:transition spd="slow" p14:dur="2000" advTm="13880"/>
    </mc:Choice>
    <mc:Fallback xmlns="">
      <p:transition spd="slow" advTm="1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49C68-F4EF-675F-FA4A-65C95BE029C9}"/>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6DC22250-F0E7-E14F-CB89-B064C1409C9C}"/>
              </a:ext>
            </a:extLst>
          </p:cNvPr>
          <p:cNvSpPr txBox="1"/>
          <p:nvPr/>
        </p:nvSpPr>
        <p:spPr>
          <a:xfrm>
            <a:off x="209323" y="59390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2843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8</a:t>
            </a:r>
          </a:p>
          <a:p>
            <a:r>
              <a:rPr lang="bo-CN" sz="8000" b="1" dirty="0">
                <a:solidFill>
                  <a:srgbClr val="121212"/>
                </a:solidFill>
                <a:latin typeface="Arial" panose="020B0604020202020204" pitchFamily="34" charset="0"/>
              </a:rPr>
              <a:t>ལོག་གཡེམ་བྱས་པའི་བུད་མེད།</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Woman accused of adultery - John 8:1-12</a:t>
            </a:r>
            <a:endParaRPr lang="en-IN" sz="4400" dirty="0"/>
          </a:p>
        </p:txBody>
      </p:sp>
      <p:pic>
        <p:nvPicPr>
          <p:cNvPr id="7" name="Audio 6">
            <a:hlinkClick r:id="" action="ppaction://media"/>
            <a:extLst>
              <a:ext uri="{FF2B5EF4-FFF2-40B4-BE49-F238E27FC236}">
                <a16:creationId xmlns:a16="http://schemas.microsoft.com/office/drawing/2014/main" id="{AB854F26-DA21-27A7-CB2C-EF31964199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10"/>
    </mc:Choice>
    <mc:Fallback xmlns="">
      <p:transition spd="slow" advTm="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EC295-EC35-6EE9-FA3C-F93EAB705280}"/>
              </a:ext>
            </a:extLst>
          </p:cNvPr>
          <p:cNvPicPr>
            <a:picLocks noChangeAspect="1"/>
          </p:cNvPicPr>
          <p:nvPr/>
        </p:nvPicPr>
        <p:blipFill>
          <a:blip r:embed="rId2"/>
          <a:stretch>
            <a:fillRect/>
          </a:stretch>
        </p:blipFill>
        <p:spPr>
          <a:xfrm>
            <a:off x="0" y="0"/>
            <a:ext cx="12192000" cy="7360128"/>
          </a:xfrm>
          <a:prstGeom prst="rect">
            <a:avLst/>
          </a:prstGeom>
        </p:spPr>
      </p:pic>
      <p:sp>
        <p:nvSpPr>
          <p:cNvPr id="3" name="TextBox 2">
            <a:extLst>
              <a:ext uri="{FF2B5EF4-FFF2-40B4-BE49-F238E27FC236}">
                <a16:creationId xmlns:a16="http://schemas.microsoft.com/office/drawing/2014/main" id="{FF7A2C03-DE6C-CCE1-E7D6-041A7F145B25}"/>
              </a:ext>
            </a:extLst>
          </p:cNvPr>
          <p:cNvSpPr txBox="1"/>
          <p:nvPr/>
        </p:nvSpPr>
        <p:spPr>
          <a:xfrm>
            <a:off x="259404" y="4268123"/>
            <a:ext cx="11033760" cy="199644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8</a:t>
            </a:r>
            <a:r>
              <a:rPr lang="en-IN" sz="8000" b="1" cap="all" dirty="0">
                <a:solidFill>
                  <a:schemeClr val="bg1"/>
                </a:solidFill>
                <a:latin typeface="ArialMT"/>
              </a:rPr>
              <a:t>   </a:t>
            </a:r>
            <a:r>
              <a:rPr lang="bo-CN" sz="8000" b="1" dirty="0">
                <a:solidFill>
                  <a:schemeClr val="bg1"/>
                </a:solidFill>
                <a:latin typeface="Arial" panose="020B0604020202020204" pitchFamily="34" charset="0"/>
              </a:rPr>
              <a:t>ལོག་གཡེམ་བྱས་པའི་བུད་མེད།</a:t>
            </a:r>
          </a:p>
          <a:p>
            <a:endParaRPr lang="en-IN" dirty="0"/>
          </a:p>
        </p:txBody>
      </p:sp>
      <p:sp>
        <p:nvSpPr>
          <p:cNvPr id="4" name="TextBox 2">
            <a:extLst>
              <a:ext uri="{FF2B5EF4-FFF2-40B4-BE49-F238E27FC236}">
                <a16:creationId xmlns:a16="http://schemas.microsoft.com/office/drawing/2014/main" id="{691ED770-5E12-0239-A52E-A132C3560953}"/>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800">
                <a:solidFill>
                  <a:srgbClr val="777A7B"/>
                </a:solidFill>
                <a:latin typeface="Arial" panose="020B0604020202020204" pitchFamily="34" charset="0"/>
              </a:rPr>
              <a:t>7:</a:t>
            </a:r>
            <a:r>
              <a:rPr lang="bo-CN" sz="8800">
                <a:solidFill>
                  <a:srgbClr val="777A7B"/>
                </a:solidFill>
                <a:latin typeface="Arial" panose="020B0604020202020204" pitchFamily="34" charset="0"/>
              </a:rPr>
              <a:t>53མི་</a:t>
            </a:r>
            <a:r>
              <a:rPr lang="bo-CN" sz="8800" dirty="0">
                <a:solidFill>
                  <a:srgbClr val="777A7B"/>
                </a:solidFill>
                <a:latin typeface="Arial" panose="020B0604020202020204" pitchFamily="34" charset="0"/>
              </a:rPr>
              <a:t>རེ་རེ་བཞིན་ཁྱིམ་དུ་ཕྱིན།</a:t>
            </a:r>
            <a:r>
              <a:rPr lang="en-IN" sz="8800" dirty="0">
                <a:solidFill>
                  <a:srgbClr val="777A7B"/>
                </a:solidFill>
                <a:latin typeface="Arial" panose="020B0604020202020204" pitchFamily="34" charset="0"/>
              </a:rPr>
              <a:t> </a:t>
            </a:r>
            <a:r>
              <a:rPr lang="en-IN" sz="8800" b="0" i="0" dirty="0">
                <a:solidFill>
                  <a:srgbClr val="777A7B"/>
                </a:solidFill>
                <a:effectLst/>
                <a:latin typeface="Arial" panose="020B0604020202020204" pitchFamily="34" charset="0"/>
              </a:rPr>
              <a:t>8:</a:t>
            </a:r>
            <a:r>
              <a:rPr lang="bo-CN" sz="8800" b="0" i="0" dirty="0">
                <a:solidFill>
                  <a:srgbClr val="777A7B"/>
                </a:solidFill>
                <a:effectLst/>
                <a:latin typeface="Arial" panose="020B0604020202020204" pitchFamily="34" charset="0"/>
              </a:rPr>
              <a:t>1</a:t>
            </a:r>
            <a:r>
              <a:rPr lang="bo-CN" sz="8800" b="0" i="0" dirty="0">
                <a:solidFill>
                  <a:srgbClr val="121212"/>
                </a:solidFill>
                <a:effectLst/>
                <a:latin typeface="Arial" panose="020B0604020202020204" pitchFamily="34" charset="0"/>
              </a:rPr>
              <a:t>དེ་ནས་ཡེ་ཤུ་སྐྱུར་རུ་ཤིང་གི་རི་ལ་ཕེབས། </a:t>
            </a:r>
            <a:endParaRPr lang="en-IN" sz="8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t>7:53Then each went to his own home. 8:1But Jesus went to the Mount of Olives.</a:t>
            </a:r>
            <a:endParaRPr lang="en-IN" sz="4800" dirty="0"/>
          </a:p>
        </p:txBody>
      </p:sp>
      <p:pic>
        <p:nvPicPr>
          <p:cNvPr id="11" name="Audio 10">
            <a:hlinkClick r:id="" action="ppaction://media"/>
            <a:extLst>
              <a:ext uri="{FF2B5EF4-FFF2-40B4-BE49-F238E27FC236}">
                <a16:creationId xmlns:a16="http://schemas.microsoft.com/office/drawing/2014/main" id="{17456201-C153-B7FD-8236-9A05181897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093"/>
    </mc:Choice>
    <mc:Fallback xmlns="">
      <p:transition spd="slow" advTm="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8785F-AE99-2959-FDE5-93420012E265}"/>
              </a:ext>
            </a:extLst>
          </p:cNvPr>
          <p:cNvPicPr>
            <a:picLocks noChangeAspect="1"/>
          </p:cNvPicPr>
          <p:nvPr/>
        </p:nvPicPr>
        <p:blipFill>
          <a:blip r:embed="rId2"/>
          <a:stretch>
            <a:fillRect/>
          </a:stretch>
        </p:blipFill>
        <p:spPr>
          <a:xfrm>
            <a:off x="0" y="-36047"/>
            <a:ext cx="12344400" cy="6894047"/>
          </a:xfrm>
          <a:prstGeom prst="rect">
            <a:avLst/>
          </a:prstGeom>
        </p:spPr>
      </p:pic>
      <p:sp>
        <p:nvSpPr>
          <p:cNvPr id="2" name="TextBox 1">
            <a:extLst>
              <a:ext uri="{FF2B5EF4-FFF2-40B4-BE49-F238E27FC236}">
                <a16:creationId xmlns:a16="http://schemas.microsoft.com/office/drawing/2014/main" id="{F814DBE7-D490-DDC3-0599-FD98316C18E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ཐོ་རེངས་སྐབས་སུ་ཁོང་ཡང་བསྐྱར་མཆོད་ཁང་ཆེན་མོའི་རྩར་ཕེབས་པ་དང༌། མི་ཐམས་ཅད་ཁོང་གི་དྲུང་དུ་འཛོམས་ནས་ཁོང་བཞུགས་ཏེ་ཁོ་ཚོར་ཆོས་གསུངས།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2Early in the morning He went back into the temple courts. All the people came to Him, and He sat down to teach them.</a:t>
            </a:r>
            <a:endParaRPr lang="en-IN" dirty="0"/>
          </a:p>
        </p:txBody>
      </p:sp>
      <p:pic>
        <p:nvPicPr>
          <p:cNvPr id="7" name="Audio 6">
            <a:hlinkClick r:id="" action="ppaction://media"/>
            <a:extLst>
              <a:ext uri="{FF2B5EF4-FFF2-40B4-BE49-F238E27FC236}">
                <a16:creationId xmlns:a16="http://schemas.microsoft.com/office/drawing/2014/main" id="{1C067A86-654B-74ED-7F02-2F13D87846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869"/>
    </mc:Choice>
    <mc:Fallback xmlns="">
      <p:transition spd="slow" advTm="1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DCB66-E652-D304-A58B-F29E61BB87F9}"/>
              </a:ext>
            </a:extLst>
          </p:cNvPr>
          <p:cNvPicPr>
            <a:picLocks noChangeAspect="1"/>
          </p:cNvPicPr>
          <p:nvPr/>
        </p:nvPicPr>
        <p:blipFill>
          <a:blip r:embed="rId2"/>
          <a:stretch>
            <a:fillRect/>
          </a:stretch>
        </p:blipFill>
        <p:spPr>
          <a:xfrm>
            <a:off x="-19050" y="-591508"/>
            <a:ext cx="12211050" cy="7449508"/>
          </a:xfrm>
          <a:prstGeom prst="rect">
            <a:avLst/>
          </a:prstGeom>
        </p:spPr>
      </p:pic>
      <p:sp>
        <p:nvSpPr>
          <p:cNvPr id="2" name="TextBox 1">
            <a:extLst>
              <a:ext uri="{FF2B5EF4-FFF2-40B4-BE49-F238E27FC236}">
                <a16:creationId xmlns:a16="http://schemas.microsoft.com/office/drawing/2014/main" id="{4DECD82E-7EE7-9D53-A507-38287C9644D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ཧུ་དཱ་པའི་ཆོས་ཁྲིམས་ལ་མཁས་པའི་མི་དང་ཕཱ་རུ་ཤི་པས་ལོག་གཡེམ་བྱེད་བཞིན་པའི་བུད་མེད་ཅིག་བཟུང་སྟེ་ཡེ་ཤུའི་དྲུང་དུ་ཁྲིད་ཡོང་ནས། མི་ཚོགས་ཀྱི་མདུན་ལ་ཁོ་མོ་ལང་དུ་བཅུག་ནས་ཁོང་ལ་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 scribes and Pharisees, however, brought to Him a woman caught in adultery. They made her stand before them</a:t>
            </a:r>
            <a:endParaRPr lang="en-IN" dirty="0"/>
          </a:p>
        </p:txBody>
      </p:sp>
      <p:pic>
        <p:nvPicPr>
          <p:cNvPr id="6" name="Audio 5">
            <a:hlinkClick r:id="" action="ppaction://media"/>
            <a:extLst>
              <a:ext uri="{FF2B5EF4-FFF2-40B4-BE49-F238E27FC236}">
                <a16:creationId xmlns:a16="http://schemas.microsoft.com/office/drawing/2014/main" id="{B4C454B0-00E2-1556-2685-64F8E90BCB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27"/>
    </mc:Choice>
    <mc:Fallback xmlns="">
      <p:transition spd="slow" advTm="1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TotalTime>
  <Words>1068</Words>
  <Application>Microsoft Office PowerPoint</Application>
  <PresentationFormat>Widescreen</PresentationFormat>
  <Paragraphs>60</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2025-05-16T12:17:08Z</dcterms:modified>
</cp:coreProperties>
</file>