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3" r:id="rId6"/>
    <p:sldId id="274" r:id="rId7"/>
    <p:sldId id="266" r:id="rId8"/>
    <p:sldId id="277" r:id="rId9"/>
    <p:sldId id="267" r:id="rId10"/>
    <p:sldId id="280" r:id="rId11"/>
    <p:sldId id="268" r:id="rId12"/>
    <p:sldId id="278" r:id="rId13"/>
    <p:sldId id="283" r:id="rId14"/>
    <p:sldId id="284" r:id="rId15"/>
    <p:sldId id="285" r:id="rId16"/>
    <p:sldId id="286" r:id="rId17"/>
    <p:sldId id="287" r:id="rId18"/>
    <p:sldId id="288" r:id="rId19"/>
    <p:sldId id="289" r:id="rId20"/>
    <p:sldId id="290" r:id="rId21"/>
    <p:sldId id="320" r:id="rId22"/>
    <p:sldId id="321" r:id="rId23"/>
    <p:sldId id="291" r:id="rId24"/>
    <p:sldId id="292" r:id="rId25"/>
    <p:sldId id="297" r:id="rId26"/>
    <p:sldId id="298" r:id="rId27"/>
    <p:sldId id="305" r:id="rId28"/>
    <p:sldId id="306" r:id="rId29"/>
    <p:sldId id="307" r:id="rId30"/>
    <p:sldId id="308" r:id="rId31"/>
    <p:sldId id="315" r:id="rId32"/>
    <p:sldId id="316" r:id="rId33"/>
    <p:sldId id="317" r:id="rId34"/>
    <p:sldId id="3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370" autoAdjust="0"/>
  </p:normalViewPr>
  <p:slideViewPr>
    <p:cSldViewPr snapToGrid="0">
      <p:cViewPr varScale="1">
        <p:scale>
          <a:sx n="48" d="100"/>
          <a:sy n="48" d="100"/>
        </p:scale>
        <p:origin x="67"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B083B19-85AB-4645-A564-C7FFF6C041B7}"/>
    <pc:docChg chg="undo redo custSel modSld">
      <pc:chgData name="Alfred Smith" userId="3c60a3631c0db8ad" providerId="LiveId" clId="{0B083B19-85AB-4645-A564-C7FFF6C041B7}" dt="2025-05-01T10:54:34.222" v="51"/>
      <pc:docMkLst>
        <pc:docMk/>
      </pc:docMkLst>
      <pc:sldChg chg="modSp">
        <pc:chgData name="Alfred Smith" userId="3c60a3631c0db8ad" providerId="LiveId" clId="{0B083B19-85AB-4645-A564-C7FFF6C041B7}" dt="2025-05-01T09:55:59.688" v="0"/>
        <pc:sldMkLst>
          <pc:docMk/>
          <pc:sldMk cId="3788111665" sldId="258"/>
        </pc:sldMkLst>
        <pc:spChg chg="mod">
          <ac:chgData name="Alfred Smith" userId="3c60a3631c0db8ad" providerId="LiveId" clId="{0B083B19-85AB-4645-A564-C7FFF6C041B7}" dt="2025-05-01T09:55:59.688" v="0"/>
          <ac:spMkLst>
            <pc:docMk/>
            <pc:sldMk cId="3788111665" sldId="258"/>
            <ac:spMk id="2" creationId="{3FA1D1AC-1D53-7C7C-B9C0-C24216EE714F}"/>
          </ac:spMkLst>
        </pc:spChg>
      </pc:sldChg>
      <pc:sldChg chg="modSp">
        <pc:chgData name="Alfred Smith" userId="3c60a3631c0db8ad" providerId="LiveId" clId="{0B083B19-85AB-4645-A564-C7FFF6C041B7}" dt="2025-05-01T09:55:59.688" v="0"/>
        <pc:sldMkLst>
          <pc:docMk/>
          <pc:sldMk cId="454763615" sldId="259"/>
        </pc:sldMkLst>
        <pc:spChg chg="mod">
          <ac:chgData name="Alfred Smith" userId="3c60a3631c0db8ad" providerId="LiveId" clId="{0B083B19-85AB-4645-A564-C7FFF6C041B7}" dt="2025-05-01T09:55:59.688" v="0"/>
          <ac:spMkLst>
            <pc:docMk/>
            <pc:sldMk cId="454763615" sldId="259"/>
            <ac:spMk id="3" creationId="{A58184BD-88F1-BA02-40C1-D8403D0EEC0D}"/>
          </ac:spMkLst>
        </pc:spChg>
      </pc:sldChg>
      <pc:sldChg chg="modSp mod">
        <pc:chgData name="Alfred Smith" userId="3c60a3631c0db8ad" providerId="LiveId" clId="{0B083B19-85AB-4645-A564-C7FFF6C041B7}" dt="2025-05-01T09:57:05.083" v="3" actId="404"/>
        <pc:sldMkLst>
          <pc:docMk/>
          <pc:sldMk cId="641208035" sldId="263"/>
        </pc:sldMkLst>
        <pc:spChg chg="mod">
          <ac:chgData name="Alfred Smith" userId="3c60a3631c0db8ad" providerId="LiveId" clId="{0B083B19-85AB-4645-A564-C7FFF6C041B7}" dt="2025-05-01T09:57:05.083" v="3" actId="404"/>
          <ac:spMkLst>
            <pc:docMk/>
            <pc:sldMk cId="641208035" sldId="263"/>
            <ac:spMk id="3" creationId="{A58184BD-88F1-BA02-40C1-D8403D0EEC0D}"/>
          </ac:spMkLst>
        </pc:spChg>
      </pc:sldChg>
      <pc:sldChg chg="modSp mod">
        <pc:chgData name="Alfred Smith" userId="3c60a3631c0db8ad" providerId="LiveId" clId="{0B083B19-85AB-4645-A564-C7FFF6C041B7}" dt="2025-05-01T09:57:45.563" v="5"/>
        <pc:sldMkLst>
          <pc:docMk/>
          <pc:sldMk cId="3575870363" sldId="266"/>
        </pc:sldMkLst>
        <pc:spChg chg="mod">
          <ac:chgData name="Alfred Smith" userId="3c60a3631c0db8ad" providerId="LiveId" clId="{0B083B19-85AB-4645-A564-C7FFF6C041B7}" dt="2025-05-01T09:57:45.563" v="5"/>
          <ac:spMkLst>
            <pc:docMk/>
            <pc:sldMk cId="3575870363" sldId="266"/>
            <ac:spMk id="3" creationId="{A58184BD-88F1-BA02-40C1-D8403D0EEC0D}"/>
          </ac:spMkLst>
        </pc:spChg>
      </pc:sldChg>
      <pc:sldChg chg="modSp mod">
        <pc:chgData name="Alfred Smith" userId="3c60a3631c0db8ad" providerId="LiveId" clId="{0B083B19-85AB-4645-A564-C7FFF6C041B7}" dt="2025-05-01T09:58:55.355" v="11"/>
        <pc:sldMkLst>
          <pc:docMk/>
          <pc:sldMk cId="4017137865" sldId="267"/>
        </pc:sldMkLst>
        <pc:spChg chg="mod">
          <ac:chgData name="Alfred Smith" userId="3c60a3631c0db8ad" providerId="LiveId" clId="{0B083B19-85AB-4645-A564-C7FFF6C041B7}" dt="2025-05-01T09:58:55.355" v="11"/>
          <ac:spMkLst>
            <pc:docMk/>
            <pc:sldMk cId="4017137865" sldId="267"/>
            <ac:spMk id="3" creationId="{A58184BD-88F1-BA02-40C1-D8403D0EEC0D}"/>
          </ac:spMkLst>
        </pc:spChg>
      </pc:sldChg>
      <pc:sldChg chg="modSp mod">
        <pc:chgData name="Alfred Smith" userId="3c60a3631c0db8ad" providerId="LiveId" clId="{0B083B19-85AB-4645-A564-C7FFF6C041B7}" dt="2025-05-01T10:01:12.867" v="19" actId="404"/>
        <pc:sldMkLst>
          <pc:docMk/>
          <pc:sldMk cId="3137811553" sldId="268"/>
        </pc:sldMkLst>
        <pc:spChg chg="mod">
          <ac:chgData name="Alfred Smith" userId="3c60a3631c0db8ad" providerId="LiveId" clId="{0B083B19-85AB-4645-A564-C7FFF6C041B7}" dt="2025-05-01T10:01:12.867" v="19" actId="404"/>
          <ac:spMkLst>
            <pc:docMk/>
            <pc:sldMk cId="3137811553" sldId="268"/>
            <ac:spMk id="3" creationId="{A58184BD-88F1-BA02-40C1-D8403D0EEC0D}"/>
          </ac:spMkLst>
        </pc:spChg>
      </pc:sldChg>
      <pc:sldChg chg="modSp">
        <pc:chgData name="Alfred Smith" userId="3c60a3631c0db8ad" providerId="LiveId" clId="{0B083B19-85AB-4645-A564-C7FFF6C041B7}" dt="2025-05-01T09:55:59.688" v="0"/>
        <pc:sldMkLst>
          <pc:docMk/>
          <pc:sldMk cId="4120481681" sldId="270"/>
        </pc:sldMkLst>
        <pc:spChg chg="mod">
          <ac:chgData name="Alfred Smith" userId="3c60a3631c0db8ad" providerId="LiveId" clId="{0B083B19-85AB-4645-A564-C7FFF6C041B7}" dt="2025-05-01T09:55:59.688" v="0"/>
          <ac:spMkLst>
            <pc:docMk/>
            <pc:sldMk cId="4120481681" sldId="270"/>
            <ac:spMk id="4" creationId="{AA17FD8C-B38A-333F-6552-EAAB2E44E79D}"/>
          </ac:spMkLst>
        </pc:spChg>
      </pc:sldChg>
      <pc:sldChg chg="modSp">
        <pc:chgData name="Alfred Smith" userId="3c60a3631c0db8ad" providerId="LiveId" clId="{0B083B19-85AB-4645-A564-C7FFF6C041B7}" dt="2025-05-01T09:55:59.688" v="0"/>
        <pc:sldMkLst>
          <pc:docMk/>
          <pc:sldMk cId="2168401200" sldId="274"/>
        </pc:sldMkLst>
        <pc:spChg chg="mod">
          <ac:chgData name="Alfred Smith" userId="3c60a3631c0db8ad" providerId="LiveId" clId="{0B083B19-85AB-4645-A564-C7FFF6C041B7}" dt="2025-05-01T09:55:59.688" v="0"/>
          <ac:spMkLst>
            <pc:docMk/>
            <pc:sldMk cId="2168401200" sldId="274"/>
            <ac:spMk id="2" creationId="{56FA6465-B6BF-627F-B1D4-B1BF5604CDAA}"/>
          </ac:spMkLst>
        </pc:spChg>
      </pc:sldChg>
      <pc:sldChg chg="modSp">
        <pc:chgData name="Alfred Smith" userId="3c60a3631c0db8ad" providerId="LiveId" clId="{0B083B19-85AB-4645-A564-C7FFF6C041B7}" dt="2025-05-01T09:55:59.688" v="0"/>
        <pc:sldMkLst>
          <pc:docMk/>
          <pc:sldMk cId="4265919077" sldId="277"/>
        </pc:sldMkLst>
        <pc:spChg chg="mod">
          <ac:chgData name="Alfred Smith" userId="3c60a3631c0db8ad" providerId="LiveId" clId="{0B083B19-85AB-4645-A564-C7FFF6C041B7}" dt="2025-05-01T09:55:59.688" v="0"/>
          <ac:spMkLst>
            <pc:docMk/>
            <pc:sldMk cId="4265919077" sldId="277"/>
            <ac:spMk id="2" creationId="{D40C26E9-5A3D-AFD9-6005-A293941F153B}"/>
          </ac:spMkLst>
        </pc:spChg>
      </pc:sldChg>
      <pc:sldChg chg="modSp">
        <pc:chgData name="Alfred Smith" userId="3c60a3631c0db8ad" providerId="LiveId" clId="{0B083B19-85AB-4645-A564-C7FFF6C041B7}" dt="2025-05-01T09:55:59.688" v="0"/>
        <pc:sldMkLst>
          <pc:docMk/>
          <pc:sldMk cId="210266664" sldId="278"/>
        </pc:sldMkLst>
        <pc:spChg chg="mod">
          <ac:chgData name="Alfred Smith" userId="3c60a3631c0db8ad" providerId="LiveId" clId="{0B083B19-85AB-4645-A564-C7FFF6C041B7}" dt="2025-05-01T09:55:59.688" v="0"/>
          <ac:spMkLst>
            <pc:docMk/>
            <pc:sldMk cId="210266664" sldId="278"/>
            <ac:spMk id="2" creationId="{BAACD044-155D-BD66-3BB5-7288EAC5927B}"/>
          </ac:spMkLst>
        </pc:spChg>
      </pc:sldChg>
      <pc:sldChg chg="modSp">
        <pc:chgData name="Alfred Smith" userId="3c60a3631c0db8ad" providerId="LiveId" clId="{0B083B19-85AB-4645-A564-C7FFF6C041B7}" dt="2025-05-01T09:55:59.688" v="0"/>
        <pc:sldMkLst>
          <pc:docMk/>
          <pc:sldMk cId="791300187" sldId="280"/>
        </pc:sldMkLst>
        <pc:spChg chg="mod">
          <ac:chgData name="Alfred Smith" userId="3c60a3631c0db8ad" providerId="LiveId" clId="{0B083B19-85AB-4645-A564-C7FFF6C041B7}" dt="2025-05-01T09:55:59.688" v="0"/>
          <ac:spMkLst>
            <pc:docMk/>
            <pc:sldMk cId="791300187" sldId="280"/>
            <ac:spMk id="2" creationId="{4BAF082E-42A9-6729-152E-02C1D226886E}"/>
          </ac:spMkLst>
        </pc:spChg>
      </pc:sldChg>
      <pc:sldChg chg="modSp mod">
        <pc:chgData name="Alfred Smith" userId="3c60a3631c0db8ad" providerId="LiveId" clId="{0B083B19-85AB-4645-A564-C7FFF6C041B7}" dt="2025-05-01T10:01:54.542" v="22" actId="404"/>
        <pc:sldMkLst>
          <pc:docMk/>
          <pc:sldMk cId="963106914" sldId="283"/>
        </pc:sldMkLst>
        <pc:spChg chg="mod">
          <ac:chgData name="Alfred Smith" userId="3c60a3631c0db8ad" providerId="LiveId" clId="{0B083B19-85AB-4645-A564-C7FFF6C041B7}" dt="2025-05-01T10:01:54.542" v="22" actId="404"/>
          <ac:spMkLst>
            <pc:docMk/>
            <pc:sldMk cId="963106914" sldId="283"/>
            <ac:spMk id="3" creationId="{A58184BD-88F1-BA02-40C1-D8403D0EEC0D}"/>
          </ac:spMkLst>
        </pc:spChg>
      </pc:sldChg>
      <pc:sldChg chg="modSp">
        <pc:chgData name="Alfred Smith" userId="3c60a3631c0db8ad" providerId="LiveId" clId="{0B083B19-85AB-4645-A564-C7FFF6C041B7}" dt="2025-05-01T09:55:59.688" v="0"/>
        <pc:sldMkLst>
          <pc:docMk/>
          <pc:sldMk cId="4205656813" sldId="284"/>
        </pc:sldMkLst>
        <pc:spChg chg="mod">
          <ac:chgData name="Alfred Smith" userId="3c60a3631c0db8ad" providerId="LiveId" clId="{0B083B19-85AB-4645-A564-C7FFF6C041B7}" dt="2025-05-01T09:55:59.688" v="0"/>
          <ac:spMkLst>
            <pc:docMk/>
            <pc:sldMk cId="4205656813" sldId="284"/>
            <ac:spMk id="2" creationId="{7267C1B9-8DF3-04D1-89A2-045DCF971B82}"/>
          </ac:spMkLst>
        </pc:spChg>
      </pc:sldChg>
      <pc:sldChg chg="modSp mod">
        <pc:chgData name="Alfred Smith" userId="3c60a3631c0db8ad" providerId="LiveId" clId="{0B083B19-85AB-4645-A564-C7FFF6C041B7}" dt="2025-05-01T10:02:38.471" v="25" actId="404"/>
        <pc:sldMkLst>
          <pc:docMk/>
          <pc:sldMk cId="2010943124" sldId="285"/>
        </pc:sldMkLst>
        <pc:spChg chg="mod">
          <ac:chgData name="Alfred Smith" userId="3c60a3631c0db8ad" providerId="LiveId" clId="{0B083B19-85AB-4645-A564-C7FFF6C041B7}" dt="2025-05-01T10:02:38.471" v="25" actId="404"/>
          <ac:spMkLst>
            <pc:docMk/>
            <pc:sldMk cId="2010943124" sldId="285"/>
            <ac:spMk id="3" creationId="{A58184BD-88F1-BA02-40C1-D8403D0EEC0D}"/>
          </ac:spMkLst>
        </pc:spChg>
      </pc:sldChg>
      <pc:sldChg chg="modSp">
        <pc:chgData name="Alfred Smith" userId="3c60a3631c0db8ad" providerId="LiveId" clId="{0B083B19-85AB-4645-A564-C7FFF6C041B7}" dt="2025-05-01T09:55:59.688" v="0"/>
        <pc:sldMkLst>
          <pc:docMk/>
          <pc:sldMk cId="3541438970" sldId="286"/>
        </pc:sldMkLst>
        <pc:spChg chg="mod">
          <ac:chgData name="Alfred Smith" userId="3c60a3631c0db8ad" providerId="LiveId" clId="{0B083B19-85AB-4645-A564-C7FFF6C041B7}" dt="2025-05-01T09:55:59.688" v="0"/>
          <ac:spMkLst>
            <pc:docMk/>
            <pc:sldMk cId="3541438970" sldId="286"/>
            <ac:spMk id="2" creationId="{E213D767-D845-947A-E4A2-0850682BB390}"/>
          </ac:spMkLst>
        </pc:spChg>
      </pc:sldChg>
      <pc:sldChg chg="modSp mod">
        <pc:chgData name="Alfred Smith" userId="3c60a3631c0db8ad" providerId="LiveId" clId="{0B083B19-85AB-4645-A564-C7FFF6C041B7}" dt="2025-05-01T10:03:27.911" v="27"/>
        <pc:sldMkLst>
          <pc:docMk/>
          <pc:sldMk cId="2209572333" sldId="287"/>
        </pc:sldMkLst>
        <pc:spChg chg="mod">
          <ac:chgData name="Alfred Smith" userId="3c60a3631c0db8ad" providerId="LiveId" clId="{0B083B19-85AB-4645-A564-C7FFF6C041B7}" dt="2025-05-01T10:03:27.911" v="27"/>
          <ac:spMkLst>
            <pc:docMk/>
            <pc:sldMk cId="2209572333" sldId="287"/>
            <ac:spMk id="3" creationId="{A58184BD-88F1-BA02-40C1-D8403D0EEC0D}"/>
          </ac:spMkLst>
        </pc:spChg>
      </pc:sldChg>
      <pc:sldChg chg="modSp">
        <pc:chgData name="Alfred Smith" userId="3c60a3631c0db8ad" providerId="LiveId" clId="{0B083B19-85AB-4645-A564-C7FFF6C041B7}" dt="2025-05-01T09:55:59.688" v="0"/>
        <pc:sldMkLst>
          <pc:docMk/>
          <pc:sldMk cId="3251522270" sldId="288"/>
        </pc:sldMkLst>
        <pc:spChg chg="mod">
          <ac:chgData name="Alfred Smith" userId="3c60a3631c0db8ad" providerId="LiveId" clId="{0B083B19-85AB-4645-A564-C7FFF6C041B7}" dt="2025-05-01T09:55:59.688" v="0"/>
          <ac:spMkLst>
            <pc:docMk/>
            <pc:sldMk cId="3251522270" sldId="288"/>
            <ac:spMk id="2" creationId="{7266E5D6-64F3-9740-9922-752CD7A1B3E2}"/>
          </ac:spMkLst>
        </pc:spChg>
      </pc:sldChg>
      <pc:sldChg chg="modSp mod">
        <pc:chgData name="Alfred Smith" userId="3c60a3631c0db8ad" providerId="LiveId" clId="{0B083B19-85AB-4645-A564-C7FFF6C041B7}" dt="2025-05-01T10:04:00.278" v="30" actId="404"/>
        <pc:sldMkLst>
          <pc:docMk/>
          <pc:sldMk cId="1102905831" sldId="289"/>
        </pc:sldMkLst>
        <pc:spChg chg="mod">
          <ac:chgData name="Alfred Smith" userId="3c60a3631c0db8ad" providerId="LiveId" clId="{0B083B19-85AB-4645-A564-C7FFF6C041B7}" dt="2025-05-01T10:04:00.278" v="30" actId="404"/>
          <ac:spMkLst>
            <pc:docMk/>
            <pc:sldMk cId="1102905831" sldId="289"/>
            <ac:spMk id="3" creationId="{A58184BD-88F1-BA02-40C1-D8403D0EEC0D}"/>
          </ac:spMkLst>
        </pc:spChg>
      </pc:sldChg>
      <pc:sldChg chg="modSp">
        <pc:chgData name="Alfred Smith" userId="3c60a3631c0db8ad" providerId="LiveId" clId="{0B083B19-85AB-4645-A564-C7FFF6C041B7}" dt="2025-05-01T09:55:59.688" v="0"/>
        <pc:sldMkLst>
          <pc:docMk/>
          <pc:sldMk cId="2673317982" sldId="290"/>
        </pc:sldMkLst>
        <pc:spChg chg="mod">
          <ac:chgData name="Alfred Smith" userId="3c60a3631c0db8ad" providerId="LiveId" clId="{0B083B19-85AB-4645-A564-C7FFF6C041B7}" dt="2025-05-01T09:55:59.688" v="0"/>
          <ac:spMkLst>
            <pc:docMk/>
            <pc:sldMk cId="2673317982" sldId="290"/>
            <ac:spMk id="3" creationId="{7F508C0D-7DCC-E013-B64C-F4E6BA0BEAC3}"/>
          </ac:spMkLst>
        </pc:spChg>
      </pc:sldChg>
      <pc:sldChg chg="modSp mod">
        <pc:chgData name="Alfred Smith" userId="3c60a3631c0db8ad" providerId="LiveId" clId="{0B083B19-85AB-4645-A564-C7FFF6C041B7}" dt="2025-05-01T10:48:45.600" v="35"/>
        <pc:sldMkLst>
          <pc:docMk/>
          <pc:sldMk cId="2909972142" sldId="291"/>
        </pc:sldMkLst>
        <pc:spChg chg="mod">
          <ac:chgData name="Alfred Smith" userId="3c60a3631c0db8ad" providerId="LiveId" clId="{0B083B19-85AB-4645-A564-C7FFF6C041B7}" dt="2025-05-01T10:48:45.600" v="35"/>
          <ac:spMkLst>
            <pc:docMk/>
            <pc:sldMk cId="2909972142" sldId="291"/>
            <ac:spMk id="3" creationId="{A58184BD-88F1-BA02-40C1-D8403D0EEC0D}"/>
          </ac:spMkLst>
        </pc:spChg>
      </pc:sldChg>
      <pc:sldChg chg="modSp">
        <pc:chgData name="Alfred Smith" userId="3c60a3631c0db8ad" providerId="LiveId" clId="{0B083B19-85AB-4645-A564-C7FFF6C041B7}" dt="2025-05-01T09:55:59.688" v="0"/>
        <pc:sldMkLst>
          <pc:docMk/>
          <pc:sldMk cId="2839942431" sldId="292"/>
        </pc:sldMkLst>
        <pc:spChg chg="mod">
          <ac:chgData name="Alfred Smith" userId="3c60a3631c0db8ad" providerId="LiveId" clId="{0B083B19-85AB-4645-A564-C7FFF6C041B7}" dt="2025-05-01T09:55:59.688" v="0"/>
          <ac:spMkLst>
            <pc:docMk/>
            <pc:sldMk cId="2839942431" sldId="292"/>
            <ac:spMk id="2" creationId="{83E8A02C-7ECC-C47E-7CC9-221E0F6F2A5C}"/>
          </ac:spMkLst>
        </pc:spChg>
      </pc:sldChg>
      <pc:sldChg chg="modSp mod">
        <pc:chgData name="Alfred Smith" userId="3c60a3631c0db8ad" providerId="LiveId" clId="{0B083B19-85AB-4645-A564-C7FFF6C041B7}" dt="2025-05-01T10:50:57.097" v="40" actId="404"/>
        <pc:sldMkLst>
          <pc:docMk/>
          <pc:sldMk cId="4053938897" sldId="297"/>
        </pc:sldMkLst>
        <pc:spChg chg="mod">
          <ac:chgData name="Alfred Smith" userId="3c60a3631c0db8ad" providerId="LiveId" clId="{0B083B19-85AB-4645-A564-C7FFF6C041B7}" dt="2025-05-01T10:50:57.097" v="40" actId="404"/>
          <ac:spMkLst>
            <pc:docMk/>
            <pc:sldMk cId="4053938897" sldId="297"/>
            <ac:spMk id="3" creationId="{A58184BD-88F1-BA02-40C1-D8403D0EEC0D}"/>
          </ac:spMkLst>
        </pc:spChg>
      </pc:sldChg>
      <pc:sldChg chg="modSp">
        <pc:chgData name="Alfred Smith" userId="3c60a3631c0db8ad" providerId="LiveId" clId="{0B083B19-85AB-4645-A564-C7FFF6C041B7}" dt="2025-05-01T09:55:59.688" v="0"/>
        <pc:sldMkLst>
          <pc:docMk/>
          <pc:sldMk cId="1647626368" sldId="298"/>
        </pc:sldMkLst>
        <pc:spChg chg="mod">
          <ac:chgData name="Alfred Smith" userId="3c60a3631c0db8ad" providerId="LiveId" clId="{0B083B19-85AB-4645-A564-C7FFF6C041B7}" dt="2025-05-01T09:55:59.688" v="0"/>
          <ac:spMkLst>
            <pc:docMk/>
            <pc:sldMk cId="1647626368" sldId="298"/>
            <ac:spMk id="2" creationId="{0FDD46A5-FFB1-9077-CDCD-52728546C779}"/>
          </ac:spMkLst>
        </pc:spChg>
      </pc:sldChg>
      <pc:sldChg chg="modSp mod">
        <pc:chgData name="Alfred Smith" userId="3c60a3631c0db8ad" providerId="LiveId" clId="{0B083B19-85AB-4645-A564-C7FFF6C041B7}" dt="2025-05-01T10:51:34.396" v="43" actId="404"/>
        <pc:sldMkLst>
          <pc:docMk/>
          <pc:sldMk cId="1058640365" sldId="305"/>
        </pc:sldMkLst>
        <pc:spChg chg="mod">
          <ac:chgData name="Alfred Smith" userId="3c60a3631c0db8ad" providerId="LiveId" clId="{0B083B19-85AB-4645-A564-C7FFF6C041B7}" dt="2025-05-01T10:51:34.396" v="43" actId="404"/>
          <ac:spMkLst>
            <pc:docMk/>
            <pc:sldMk cId="1058640365" sldId="305"/>
            <ac:spMk id="3" creationId="{A58184BD-88F1-BA02-40C1-D8403D0EEC0D}"/>
          </ac:spMkLst>
        </pc:spChg>
      </pc:sldChg>
      <pc:sldChg chg="modSp">
        <pc:chgData name="Alfred Smith" userId="3c60a3631c0db8ad" providerId="LiveId" clId="{0B083B19-85AB-4645-A564-C7FFF6C041B7}" dt="2025-05-01T09:55:59.688" v="0"/>
        <pc:sldMkLst>
          <pc:docMk/>
          <pc:sldMk cId="521314663" sldId="306"/>
        </pc:sldMkLst>
        <pc:spChg chg="mod">
          <ac:chgData name="Alfred Smith" userId="3c60a3631c0db8ad" providerId="LiveId" clId="{0B083B19-85AB-4645-A564-C7FFF6C041B7}" dt="2025-05-01T09:55:59.688" v="0"/>
          <ac:spMkLst>
            <pc:docMk/>
            <pc:sldMk cId="521314663" sldId="306"/>
            <ac:spMk id="2" creationId="{156DC108-BD3A-F07E-3896-CBBED21CB1F4}"/>
          </ac:spMkLst>
        </pc:spChg>
      </pc:sldChg>
      <pc:sldChg chg="modSp mod">
        <pc:chgData name="Alfred Smith" userId="3c60a3631c0db8ad" providerId="LiveId" clId="{0B083B19-85AB-4645-A564-C7FFF6C041B7}" dt="2025-05-01T10:52:18.331" v="47" actId="404"/>
        <pc:sldMkLst>
          <pc:docMk/>
          <pc:sldMk cId="888435037" sldId="307"/>
        </pc:sldMkLst>
        <pc:spChg chg="mod">
          <ac:chgData name="Alfred Smith" userId="3c60a3631c0db8ad" providerId="LiveId" clId="{0B083B19-85AB-4645-A564-C7FFF6C041B7}" dt="2025-05-01T10:52:18.331" v="47" actId="404"/>
          <ac:spMkLst>
            <pc:docMk/>
            <pc:sldMk cId="888435037" sldId="307"/>
            <ac:spMk id="3" creationId="{A58184BD-88F1-BA02-40C1-D8403D0EEC0D}"/>
          </ac:spMkLst>
        </pc:spChg>
      </pc:sldChg>
      <pc:sldChg chg="modSp">
        <pc:chgData name="Alfred Smith" userId="3c60a3631c0db8ad" providerId="LiveId" clId="{0B083B19-85AB-4645-A564-C7FFF6C041B7}" dt="2025-05-01T09:55:59.688" v="0"/>
        <pc:sldMkLst>
          <pc:docMk/>
          <pc:sldMk cId="2081172398" sldId="308"/>
        </pc:sldMkLst>
        <pc:spChg chg="mod">
          <ac:chgData name="Alfred Smith" userId="3c60a3631c0db8ad" providerId="LiveId" clId="{0B083B19-85AB-4645-A564-C7FFF6C041B7}" dt="2025-05-01T09:55:59.688" v="0"/>
          <ac:spMkLst>
            <pc:docMk/>
            <pc:sldMk cId="2081172398" sldId="308"/>
            <ac:spMk id="2" creationId="{7532A01E-D740-3271-5A61-8E6A985B63A6}"/>
          </ac:spMkLst>
        </pc:spChg>
      </pc:sldChg>
      <pc:sldChg chg="modSp mod">
        <pc:chgData name="Alfred Smith" userId="3c60a3631c0db8ad" providerId="LiveId" clId="{0B083B19-85AB-4645-A564-C7FFF6C041B7}" dt="2025-05-01T10:53:16.426" v="49"/>
        <pc:sldMkLst>
          <pc:docMk/>
          <pc:sldMk cId="3368754703" sldId="315"/>
        </pc:sldMkLst>
        <pc:spChg chg="mod">
          <ac:chgData name="Alfred Smith" userId="3c60a3631c0db8ad" providerId="LiveId" clId="{0B083B19-85AB-4645-A564-C7FFF6C041B7}" dt="2025-05-01T10:53:16.426" v="49"/>
          <ac:spMkLst>
            <pc:docMk/>
            <pc:sldMk cId="3368754703" sldId="315"/>
            <ac:spMk id="3" creationId="{A58184BD-88F1-BA02-40C1-D8403D0EEC0D}"/>
          </ac:spMkLst>
        </pc:spChg>
      </pc:sldChg>
      <pc:sldChg chg="modSp">
        <pc:chgData name="Alfred Smith" userId="3c60a3631c0db8ad" providerId="LiveId" clId="{0B083B19-85AB-4645-A564-C7FFF6C041B7}" dt="2025-05-01T09:55:59.688" v="0"/>
        <pc:sldMkLst>
          <pc:docMk/>
          <pc:sldMk cId="2622201286" sldId="316"/>
        </pc:sldMkLst>
        <pc:spChg chg="mod">
          <ac:chgData name="Alfred Smith" userId="3c60a3631c0db8ad" providerId="LiveId" clId="{0B083B19-85AB-4645-A564-C7FFF6C041B7}" dt="2025-05-01T09:55:59.688" v="0"/>
          <ac:spMkLst>
            <pc:docMk/>
            <pc:sldMk cId="2622201286" sldId="316"/>
            <ac:spMk id="2" creationId="{B3E2106F-D8A4-4759-1144-B9F55071AAC7}"/>
          </ac:spMkLst>
        </pc:spChg>
      </pc:sldChg>
      <pc:sldChg chg="modSp mod">
        <pc:chgData name="Alfred Smith" userId="3c60a3631c0db8ad" providerId="LiveId" clId="{0B083B19-85AB-4645-A564-C7FFF6C041B7}" dt="2025-05-01T10:54:34.222" v="51"/>
        <pc:sldMkLst>
          <pc:docMk/>
          <pc:sldMk cId="1397037191" sldId="317"/>
        </pc:sldMkLst>
        <pc:spChg chg="mod">
          <ac:chgData name="Alfred Smith" userId="3c60a3631c0db8ad" providerId="LiveId" clId="{0B083B19-85AB-4645-A564-C7FFF6C041B7}" dt="2025-05-01T10:54:34.222" v="51"/>
          <ac:spMkLst>
            <pc:docMk/>
            <pc:sldMk cId="1397037191" sldId="317"/>
            <ac:spMk id="3" creationId="{A58184BD-88F1-BA02-40C1-D8403D0EEC0D}"/>
          </ac:spMkLst>
        </pc:spChg>
      </pc:sldChg>
      <pc:sldChg chg="modSp">
        <pc:chgData name="Alfred Smith" userId="3c60a3631c0db8ad" providerId="LiveId" clId="{0B083B19-85AB-4645-A564-C7FFF6C041B7}" dt="2025-05-01T09:55:59.688" v="0"/>
        <pc:sldMkLst>
          <pc:docMk/>
          <pc:sldMk cId="2652522633" sldId="318"/>
        </pc:sldMkLst>
        <pc:spChg chg="mod">
          <ac:chgData name="Alfred Smith" userId="3c60a3631c0db8ad" providerId="LiveId" clId="{0B083B19-85AB-4645-A564-C7FFF6C041B7}" dt="2025-05-01T09:55:59.688" v="0"/>
          <ac:spMkLst>
            <pc:docMk/>
            <pc:sldMk cId="2652522633" sldId="318"/>
            <ac:spMk id="3" creationId="{0A532EAB-9192-8020-C3FD-A563F4CBC795}"/>
          </ac:spMkLst>
        </pc:spChg>
      </pc:sldChg>
      <pc:sldChg chg="modSp mod">
        <pc:chgData name="Alfred Smith" userId="3c60a3631c0db8ad" providerId="LiveId" clId="{0B083B19-85AB-4645-A564-C7FFF6C041B7}" dt="2025-05-01T10:48:13.216" v="33" actId="404"/>
        <pc:sldMkLst>
          <pc:docMk/>
          <pc:sldMk cId="1236421497" sldId="320"/>
        </pc:sldMkLst>
        <pc:spChg chg="mod">
          <ac:chgData name="Alfred Smith" userId="3c60a3631c0db8ad" providerId="LiveId" clId="{0B083B19-85AB-4645-A564-C7FFF6C041B7}" dt="2025-05-01T10:48:13.216" v="33" actId="404"/>
          <ac:spMkLst>
            <pc:docMk/>
            <pc:sldMk cId="1236421497" sldId="320"/>
            <ac:spMk id="3" creationId="{A58184BD-88F1-BA02-40C1-D8403D0EEC0D}"/>
          </ac:spMkLst>
        </pc:spChg>
      </pc:sldChg>
      <pc:sldChg chg="modSp">
        <pc:chgData name="Alfred Smith" userId="3c60a3631c0db8ad" providerId="LiveId" clId="{0B083B19-85AB-4645-A564-C7FFF6C041B7}" dt="2025-05-01T09:55:59.688" v="0"/>
        <pc:sldMkLst>
          <pc:docMk/>
          <pc:sldMk cId="3533831451" sldId="321"/>
        </pc:sldMkLst>
        <pc:spChg chg="mod">
          <ac:chgData name="Alfred Smith" userId="3c60a3631c0db8ad" providerId="LiveId" clId="{0B083B19-85AB-4645-A564-C7FFF6C041B7}" dt="2025-05-01T09:55:59.688" v="0"/>
          <ac:spMkLst>
            <pc:docMk/>
            <pc:sldMk cId="3533831451" sldId="321"/>
            <ac:spMk id="3" creationId="{02C39FCF-9754-DC74-C094-0B9EC298048B}"/>
          </ac:spMkLst>
        </pc:spChg>
      </pc:sldChg>
    </pc:docChg>
  </pc:docChgLst>
  <pc:docChgLst>
    <pc:chgData name="Alfred Smith" userId="3c60a3631c0db8ad" providerId="LiveId" clId="{AA0F9551-CBE5-415C-A032-E24E12160A26}"/>
    <pc:docChg chg="undo redo custSel modSld">
      <pc:chgData name="Alfred Smith" userId="3c60a3631c0db8ad" providerId="LiveId" clId="{AA0F9551-CBE5-415C-A032-E24E12160A26}" dt="2024-07-22T10:51:11.164" v="46"/>
      <pc:docMkLst>
        <pc:docMk/>
      </pc:docMkLst>
      <pc:sldChg chg="addSp delSp modSp mod">
        <pc:chgData name="Alfred Smith" userId="3c60a3631c0db8ad" providerId="LiveId" clId="{AA0F9551-CBE5-415C-A032-E24E12160A26}" dt="2024-07-22T09:40:05.502" v="1"/>
        <pc:sldMkLst>
          <pc:docMk/>
          <pc:sldMk cId="1499918570" sldId="257"/>
        </pc:sldMkLst>
      </pc:sldChg>
      <pc:sldChg chg="modSp mod">
        <pc:chgData name="Alfred Smith" userId="3c60a3631c0db8ad" providerId="LiveId" clId="{AA0F9551-CBE5-415C-A032-E24E12160A26}" dt="2024-07-22T10:45:15.954" v="3"/>
        <pc:sldMkLst>
          <pc:docMk/>
          <pc:sldMk cId="641208035" sldId="263"/>
        </pc:sldMkLst>
      </pc:sldChg>
      <pc:sldChg chg="modSp mod">
        <pc:chgData name="Alfred Smith" userId="3c60a3631c0db8ad" providerId="LiveId" clId="{AA0F9551-CBE5-415C-A032-E24E12160A26}" dt="2024-07-22T10:45:56.272" v="7"/>
        <pc:sldMkLst>
          <pc:docMk/>
          <pc:sldMk cId="3575870363" sldId="266"/>
        </pc:sldMkLst>
      </pc:sldChg>
      <pc:sldChg chg="modSp mod">
        <pc:chgData name="Alfred Smith" userId="3c60a3631c0db8ad" providerId="LiveId" clId="{AA0F9551-CBE5-415C-A032-E24E12160A26}" dt="2024-07-22T10:46:20.419" v="9"/>
        <pc:sldMkLst>
          <pc:docMk/>
          <pc:sldMk cId="4017137865" sldId="267"/>
        </pc:sldMkLst>
      </pc:sldChg>
      <pc:sldChg chg="modSp mod">
        <pc:chgData name="Alfred Smith" userId="3c60a3631c0db8ad" providerId="LiveId" clId="{AA0F9551-CBE5-415C-A032-E24E12160A26}" dt="2024-07-22T10:47:09.174" v="12"/>
        <pc:sldMkLst>
          <pc:docMk/>
          <pc:sldMk cId="3137811553" sldId="268"/>
        </pc:sldMkLst>
      </pc:sldChg>
      <pc:sldChg chg="addSp modSp">
        <pc:chgData name="Alfred Smith" userId="3c60a3631c0db8ad" providerId="LiveId" clId="{AA0F9551-CBE5-415C-A032-E24E12160A26}" dt="2024-07-22T09:42:27.077" v="2"/>
        <pc:sldMkLst>
          <pc:docMk/>
          <pc:sldMk cId="4120481681" sldId="270"/>
        </pc:sldMkLst>
      </pc:sldChg>
      <pc:sldChg chg="modSp mod">
        <pc:chgData name="Alfred Smith" userId="3c60a3631c0db8ad" providerId="LiveId" clId="{AA0F9551-CBE5-415C-A032-E24E12160A26}" dt="2024-07-22T10:47:37.274" v="15"/>
        <pc:sldMkLst>
          <pc:docMk/>
          <pc:sldMk cId="963106914" sldId="283"/>
        </pc:sldMkLst>
      </pc:sldChg>
      <pc:sldChg chg="modSp mod">
        <pc:chgData name="Alfred Smith" userId="3c60a3631c0db8ad" providerId="LiveId" clId="{AA0F9551-CBE5-415C-A032-E24E12160A26}" dt="2024-07-22T10:47:58.157" v="21"/>
        <pc:sldMkLst>
          <pc:docMk/>
          <pc:sldMk cId="2010943124" sldId="285"/>
        </pc:sldMkLst>
      </pc:sldChg>
      <pc:sldChg chg="modSp mod">
        <pc:chgData name="Alfred Smith" userId="3c60a3631c0db8ad" providerId="LiveId" clId="{AA0F9551-CBE5-415C-A032-E24E12160A26}" dt="2024-07-22T10:48:18.514" v="25"/>
        <pc:sldMkLst>
          <pc:docMk/>
          <pc:sldMk cId="2209572333" sldId="287"/>
        </pc:sldMkLst>
      </pc:sldChg>
      <pc:sldChg chg="modSp mod">
        <pc:chgData name="Alfred Smith" userId="3c60a3631c0db8ad" providerId="LiveId" clId="{AA0F9551-CBE5-415C-A032-E24E12160A26}" dt="2024-07-22T10:48:35.485" v="28" actId="6549"/>
        <pc:sldMkLst>
          <pc:docMk/>
          <pc:sldMk cId="1102905831" sldId="289"/>
        </pc:sldMkLst>
      </pc:sldChg>
      <pc:sldChg chg="modSp mod">
        <pc:chgData name="Alfred Smith" userId="3c60a3631c0db8ad" providerId="LiveId" clId="{AA0F9551-CBE5-415C-A032-E24E12160A26}" dt="2024-07-22T10:49:16.286" v="33"/>
        <pc:sldMkLst>
          <pc:docMk/>
          <pc:sldMk cId="2909972142" sldId="291"/>
        </pc:sldMkLst>
      </pc:sldChg>
      <pc:sldChg chg="modSp mod">
        <pc:chgData name="Alfred Smith" userId="3c60a3631c0db8ad" providerId="LiveId" clId="{AA0F9551-CBE5-415C-A032-E24E12160A26}" dt="2024-07-22T10:49:46.503" v="36"/>
        <pc:sldMkLst>
          <pc:docMk/>
          <pc:sldMk cId="4053938897" sldId="297"/>
        </pc:sldMkLst>
      </pc:sldChg>
      <pc:sldChg chg="modSp mod">
        <pc:chgData name="Alfred Smith" userId="3c60a3631c0db8ad" providerId="LiveId" clId="{AA0F9551-CBE5-415C-A032-E24E12160A26}" dt="2024-07-22T10:50:19.318" v="38"/>
        <pc:sldMkLst>
          <pc:docMk/>
          <pc:sldMk cId="1058640365" sldId="305"/>
        </pc:sldMkLst>
      </pc:sldChg>
      <pc:sldChg chg="modSp mod">
        <pc:chgData name="Alfred Smith" userId="3c60a3631c0db8ad" providerId="LiveId" clId="{AA0F9551-CBE5-415C-A032-E24E12160A26}" dt="2024-07-22T10:50:34.783" v="40"/>
        <pc:sldMkLst>
          <pc:docMk/>
          <pc:sldMk cId="888435037" sldId="307"/>
        </pc:sldMkLst>
      </pc:sldChg>
      <pc:sldChg chg="modSp mod">
        <pc:chgData name="Alfred Smith" userId="3c60a3631c0db8ad" providerId="LiveId" clId="{AA0F9551-CBE5-415C-A032-E24E12160A26}" dt="2024-07-22T10:50:49.368" v="44"/>
        <pc:sldMkLst>
          <pc:docMk/>
          <pc:sldMk cId="3368754703" sldId="315"/>
        </pc:sldMkLst>
      </pc:sldChg>
      <pc:sldChg chg="modSp mod">
        <pc:chgData name="Alfred Smith" userId="3c60a3631c0db8ad" providerId="LiveId" clId="{AA0F9551-CBE5-415C-A032-E24E12160A26}" dt="2024-07-22T10:51:11.164" v="46"/>
        <pc:sldMkLst>
          <pc:docMk/>
          <pc:sldMk cId="1397037191" sldId="317"/>
        </pc:sldMkLst>
      </pc:sldChg>
      <pc:sldChg chg="modSp mod">
        <pc:chgData name="Alfred Smith" userId="3c60a3631c0db8ad" providerId="LiveId" clId="{AA0F9551-CBE5-415C-A032-E24E12160A26}" dt="2024-07-22T10:48:58.720" v="31"/>
        <pc:sldMkLst>
          <pc:docMk/>
          <pc:sldMk cId="1236421497" sldId="320"/>
        </pc:sldMkLst>
      </pc:sldChg>
    </pc:docChg>
  </pc:docChgLst>
  <pc:docChgLst>
    <pc:chgData name="Alfred Smith" userId="3c60a3631c0db8ad" providerId="LiveId" clId="{0E3B995C-FDA1-4E1E-AAA2-F9E7C92F1F7B}"/>
    <pc:docChg chg="custSel modSld">
      <pc:chgData name="Alfred Smith" userId="3c60a3631c0db8ad" providerId="LiveId" clId="{0E3B995C-FDA1-4E1E-AAA2-F9E7C92F1F7B}" dt="2025-04-16T09:38:44.899" v="2"/>
      <pc:docMkLst>
        <pc:docMk/>
      </pc:docMkLst>
      <pc:sldChg chg="addSp delSp modSp mod">
        <pc:chgData name="Alfred Smith" userId="3c60a3631c0db8ad" providerId="LiveId" clId="{0E3B995C-FDA1-4E1E-AAA2-F9E7C92F1F7B}" dt="2025-04-16T09:38:44.899" v="2"/>
        <pc:sldMkLst>
          <pc:docMk/>
          <pc:sldMk cId="1499918570" sldId="257"/>
        </pc:sldMkLst>
        <pc:spChg chg="add mod">
          <ac:chgData name="Alfred Smith" userId="3c60a3631c0db8ad" providerId="LiveId" clId="{0E3B995C-FDA1-4E1E-AAA2-F9E7C92F1F7B}" dt="2025-04-16T09:38:44.899" v="2"/>
          <ac:spMkLst>
            <pc:docMk/>
            <pc:sldMk cId="1499918570" sldId="257"/>
            <ac:spMk id="6" creationId="{706F07FF-1C59-7C4B-F740-2220D9150CB9}"/>
          </ac:spMkLst>
        </pc:spChg>
      </pc:sldChg>
    </pc:docChg>
  </pc:docChgLst>
  <pc:docChgLst>
    <pc:chgData name="Alfred Smith" userId="3c60a3631c0db8ad" providerId="LiveId" clId="{935BC614-6D89-4B55-AFCA-1CA49C8EF6D0}"/>
    <pc:docChg chg="undo redo custSel modSld">
      <pc:chgData name="Alfred Smith" userId="3c60a3631c0db8ad" providerId="LiveId" clId="{935BC614-6D89-4B55-AFCA-1CA49C8EF6D0}" dt="2025-05-16T12:29:37.119" v="20"/>
      <pc:docMkLst>
        <pc:docMk/>
      </pc:docMkLst>
      <pc:sldChg chg="modSp mod">
        <pc:chgData name="Alfred Smith" userId="3c60a3631c0db8ad" providerId="LiveId" clId="{935BC614-6D89-4B55-AFCA-1CA49C8EF6D0}" dt="2025-05-16T12:21:43.690" v="2"/>
        <pc:sldMkLst>
          <pc:docMk/>
          <pc:sldMk cId="641208035" sldId="263"/>
        </pc:sldMkLst>
        <pc:spChg chg="mod">
          <ac:chgData name="Alfred Smith" userId="3c60a3631c0db8ad" providerId="LiveId" clId="{935BC614-6D89-4B55-AFCA-1CA49C8EF6D0}" dt="2025-05-16T12:21:43.690" v="2"/>
          <ac:spMkLst>
            <pc:docMk/>
            <pc:sldMk cId="641208035" sldId="263"/>
            <ac:spMk id="3" creationId="{A58184BD-88F1-BA02-40C1-D8403D0EEC0D}"/>
          </ac:spMkLst>
        </pc:spChg>
      </pc:sldChg>
      <pc:sldChg chg="modSp mod">
        <pc:chgData name="Alfred Smith" userId="3c60a3631c0db8ad" providerId="LiveId" clId="{935BC614-6D89-4B55-AFCA-1CA49C8EF6D0}" dt="2025-05-16T12:22:26.578" v="3"/>
        <pc:sldMkLst>
          <pc:docMk/>
          <pc:sldMk cId="3575870363" sldId="266"/>
        </pc:sldMkLst>
        <pc:spChg chg="mod">
          <ac:chgData name="Alfred Smith" userId="3c60a3631c0db8ad" providerId="LiveId" clId="{935BC614-6D89-4B55-AFCA-1CA49C8EF6D0}" dt="2025-05-16T12:22:26.578" v="3"/>
          <ac:spMkLst>
            <pc:docMk/>
            <pc:sldMk cId="3575870363" sldId="266"/>
            <ac:spMk id="3" creationId="{A58184BD-88F1-BA02-40C1-D8403D0EEC0D}"/>
          </ac:spMkLst>
        </pc:spChg>
      </pc:sldChg>
      <pc:sldChg chg="modSp mod">
        <pc:chgData name="Alfred Smith" userId="3c60a3631c0db8ad" providerId="LiveId" clId="{935BC614-6D89-4B55-AFCA-1CA49C8EF6D0}" dt="2025-05-16T12:23:09.586" v="4"/>
        <pc:sldMkLst>
          <pc:docMk/>
          <pc:sldMk cId="4017137865" sldId="267"/>
        </pc:sldMkLst>
        <pc:spChg chg="mod">
          <ac:chgData name="Alfred Smith" userId="3c60a3631c0db8ad" providerId="LiveId" clId="{935BC614-6D89-4B55-AFCA-1CA49C8EF6D0}" dt="2025-05-16T12:23:09.586" v="4"/>
          <ac:spMkLst>
            <pc:docMk/>
            <pc:sldMk cId="4017137865" sldId="267"/>
            <ac:spMk id="3" creationId="{A58184BD-88F1-BA02-40C1-D8403D0EEC0D}"/>
          </ac:spMkLst>
        </pc:spChg>
      </pc:sldChg>
      <pc:sldChg chg="modSp mod">
        <pc:chgData name="Alfred Smith" userId="3c60a3631c0db8ad" providerId="LiveId" clId="{935BC614-6D89-4B55-AFCA-1CA49C8EF6D0}" dt="2025-05-16T12:24:08.878" v="7"/>
        <pc:sldMkLst>
          <pc:docMk/>
          <pc:sldMk cId="3137811553" sldId="268"/>
        </pc:sldMkLst>
        <pc:spChg chg="mod">
          <ac:chgData name="Alfred Smith" userId="3c60a3631c0db8ad" providerId="LiveId" clId="{935BC614-6D89-4B55-AFCA-1CA49C8EF6D0}" dt="2025-05-16T12:24:08.878" v="7"/>
          <ac:spMkLst>
            <pc:docMk/>
            <pc:sldMk cId="3137811553" sldId="268"/>
            <ac:spMk id="3" creationId="{A58184BD-88F1-BA02-40C1-D8403D0EEC0D}"/>
          </ac:spMkLst>
        </pc:spChg>
      </pc:sldChg>
      <pc:sldChg chg="modSp mod">
        <pc:chgData name="Alfred Smith" userId="3c60a3631c0db8ad" providerId="LiveId" clId="{935BC614-6D89-4B55-AFCA-1CA49C8EF6D0}" dt="2025-05-16T12:24:28.845" v="8"/>
        <pc:sldMkLst>
          <pc:docMk/>
          <pc:sldMk cId="963106914" sldId="283"/>
        </pc:sldMkLst>
        <pc:spChg chg="mod">
          <ac:chgData name="Alfred Smith" userId="3c60a3631c0db8ad" providerId="LiveId" clId="{935BC614-6D89-4B55-AFCA-1CA49C8EF6D0}" dt="2025-05-16T12:24:28.845" v="8"/>
          <ac:spMkLst>
            <pc:docMk/>
            <pc:sldMk cId="963106914" sldId="283"/>
            <ac:spMk id="3" creationId="{A58184BD-88F1-BA02-40C1-D8403D0EEC0D}"/>
          </ac:spMkLst>
        </pc:spChg>
      </pc:sldChg>
      <pc:sldChg chg="modSp mod">
        <pc:chgData name="Alfred Smith" userId="3c60a3631c0db8ad" providerId="LiveId" clId="{935BC614-6D89-4B55-AFCA-1CA49C8EF6D0}" dt="2025-05-16T12:24:49.880" v="9"/>
        <pc:sldMkLst>
          <pc:docMk/>
          <pc:sldMk cId="2010943124" sldId="285"/>
        </pc:sldMkLst>
        <pc:spChg chg="mod">
          <ac:chgData name="Alfred Smith" userId="3c60a3631c0db8ad" providerId="LiveId" clId="{935BC614-6D89-4B55-AFCA-1CA49C8EF6D0}" dt="2025-05-16T12:24:49.880" v="9"/>
          <ac:spMkLst>
            <pc:docMk/>
            <pc:sldMk cId="2010943124" sldId="285"/>
            <ac:spMk id="3" creationId="{A58184BD-88F1-BA02-40C1-D8403D0EEC0D}"/>
          </ac:spMkLst>
        </pc:spChg>
      </pc:sldChg>
      <pc:sldChg chg="modSp mod">
        <pc:chgData name="Alfred Smith" userId="3c60a3631c0db8ad" providerId="LiveId" clId="{935BC614-6D89-4B55-AFCA-1CA49C8EF6D0}" dt="2025-05-16T12:25:26.440" v="10"/>
        <pc:sldMkLst>
          <pc:docMk/>
          <pc:sldMk cId="2209572333" sldId="287"/>
        </pc:sldMkLst>
        <pc:spChg chg="mod">
          <ac:chgData name="Alfred Smith" userId="3c60a3631c0db8ad" providerId="LiveId" clId="{935BC614-6D89-4B55-AFCA-1CA49C8EF6D0}" dt="2025-05-16T12:25:26.440" v="10"/>
          <ac:spMkLst>
            <pc:docMk/>
            <pc:sldMk cId="2209572333" sldId="287"/>
            <ac:spMk id="3" creationId="{A58184BD-88F1-BA02-40C1-D8403D0EEC0D}"/>
          </ac:spMkLst>
        </pc:spChg>
      </pc:sldChg>
      <pc:sldChg chg="modSp mod">
        <pc:chgData name="Alfred Smith" userId="3c60a3631c0db8ad" providerId="LiveId" clId="{935BC614-6D89-4B55-AFCA-1CA49C8EF6D0}" dt="2025-05-16T12:25:47.724" v="11"/>
        <pc:sldMkLst>
          <pc:docMk/>
          <pc:sldMk cId="1102905831" sldId="289"/>
        </pc:sldMkLst>
        <pc:spChg chg="mod">
          <ac:chgData name="Alfred Smith" userId="3c60a3631c0db8ad" providerId="LiveId" clId="{935BC614-6D89-4B55-AFCA-1CA49C8EF6D0}" dt="2025-05-16T12:25:47.724" v="11"/>
          <ac:spMkLst>
            <pc:docMk/>
            <pc:sldMk cId="1102905831" sldId="289"/>
            <ac:spMk id="3" creationId="{A58184BD-88F1-BA02-40C1-D8403D0EEC0D}"/>
          </ac:spMkLst>
        </pc:spChg>
      </pc:sldChg>
      <pc:sldChg chg="modSp mod">
        <pc:chgData name="Alfred Smith" userId="3c60a3631c0db8ad" providerId="LiveId" clId="{935BC614-6D89-4B55-AFCA-1CA49C8EF6D0}" dt="2025-05-16T12:27:39.786" v="13"/>
        <pc:sldMkLst>
          <pc:docMk/>
          <pc:sldMk cId="2909972142" sldId="291"/>
        </pc:sldMkLst>
        <pc:spChg chg="mod">
          <ac:chgData name="Alfred Smith" userId="3c60a3631c0db8ad" providerId="LiveId" clId="{935BC614-6D89-4B55-AFCA-1CA49C8EF6D0}" dt="2025-05-16T12:27:39.786" v="13"/>
          <ac:spMkLst>
            <pc:docMk/>
            <pc:sldMk cId="2909972142" sldId="291"/>
            <ac:spMk id="3" creationId="{A58184BD-88F1-BA02-40C1-D8403D0EEC0D}"/>
          </ac:spMkLst>
        </pc:spChg>
      </pc:sldChg>
      <pc:sldChg chg="modSp mod">
        <pc:chgData name="Alfred Smith" userId="3c60a3631c0db8ad" providerId="LiveId" clId="{935BC614-6D89-4B55-AFCA-1CA49C8EF6D0}" dt="2025-05-16T12:28:18.949" v="16"/>
        <pc:sldMkLst>
          <pc:docMk/>
          <pc:sldMk cId="4053938897" sldId="297"/>
        </pc:sldMkLst>
        <pc:spChg chg="mod">
          <ac:chgData name="Alfred Smith" userId="3c60a3631c0db8ad" providerId="LiveId" clId="{935BC614-6D89-4B55-AFCA-1CA49C8EF6D0}" dt="2025-05-16T12:28:18.949" v="16"/>
          <ac:spMkLst>
            <pc:docMk/>
            <pc:sldMk cId="4053938897" sldId="297"/>
            <ac:spMk id="3" creationId="{A58184BD-88F1-BA02-40C1-D8403D0EEC0D}"/>
          </ac:spMkLst>
        </pc:spChg>
      </pc:sldChg>
      <pc:sldChg chg="modSp mod">
        <pc:chgData name="Alfred Smith" userId="3c60a3631c0db8ad" providerId="LiveId" clId="{935BC614-6D89-4B55-AFCA-1CA49C8EF6D0}" dt="2025-05-16T12:28:38.342" v="17"/>
        <pc:sldMkLst>
          <pc:docMk/>
          <pc:sldMk cId="1058640365" sldId="305"/>
        </pc:sldMkLst>
        <pc:spChg chg="mod">
          <ac:chgData name="Alfred Smith" userId="3c60a3631c0db8ad" providerId="LiveId" clId="{935BC614-6D89-4B55-AFCA-1CA49C8EF6D0}" dt="2025-05-16T12:28:38.342" v="17"/>
          <ac:spMkLst>
            <pc:docMk/>
            <pc:sldMk cId="1058640365" sldId="305"/>
            <ac:spMk id="3" creationId="{A58184BD-88F1-BA02-40C1-D8403D0EEC0D}"/>
          </ac:spMkLst>
        </pc:spChg>
      </pc:sldChg>
      <pc:sldChg chg="modSp mod">
        <pc:chgData name="Alfred Smith" userId="3c60a3631c0db8ad" providerId="LiveId" clId="{935BC614-6D89-4B55-AFCA-1CA49C8EF6D0}" dt="2025-05-16T12:28:56.446" v="18"/>
        <pc:sldMkLst>
          <pc:docMk/>
          <pc:sldMk cId="888435037" sldId="307"/>
        </pc:sldMkLst>
        <pc:spChg chg="mod">
          <ac:chgData name="Alfred Smith" userId="3c60a3631c0db8ad" providerId="LiveId" clId="{935BC614-6D89-4B55-AFCA-1CA49C8EF6D0}" dt="2025-05-16T12:28:56.446" v="18"/>
          <ac:spMkLst>
            <pc:docMk/>
            <pc:sldMk cId="888435037" sldId="307"/>
            <ac:spMk id="3" creationId="{A58184BD-88F1-BA02-40C1-D8403D0EEC0D}"/>
          </ac:spMkLst>
        </pc:spChg>
      </pc:sldChg>
      <pc:sldChg chg="modSp mod">
        <pc:chgData name="Alfred Smith" userId="3c60a3631c0db8ad" providerId="LiveId" clId="{935BC614-6D89-4B55-AFCA-1CA49C8EF6D0}" dt="2025-05-16T12:29:19.256" v="19"/>
        <pc:sldMkLst>
          <pc:docMk/>
          <pc:sldMk cId="3368754703" sldId="315"/>
        </pc:sldMkLst>
        <pc:spChg chg="mod">
          <ac:chgData name="Alfred Smith" userId="3c60a3631c0db8ad" providerId="LiveId" clId="{935BC614-6D89-4B55-AFCA-1CA49C8EF6D0}" dt="2025-05-16T12:29:19.256" v="19"/>
          <ac:spMkLst>
            <pc:docMk/>
            <pc:sldMk cId="3368754703" sldId="315"/>
            <ac:spMk id="3" creationId="{A58184BD-88F1-BA02-40C1-D8403D0EEC0D}"/>
          </ac:spMkLst>
        </pc:spChg>
      </pc:sldChg>
      <pc:sldChg chg="modSp mod">
        <pc:chgData name="Alfred Smith" userId="3c60a3631c0db8ad" providerId="LiveId" clId="{935BC614-6D89-4B55-AFCA-1CA49C8EF6D0}" dt="2025-05-16T12:29:37.119" v="20"/>
        <pc:sldMkLst>
          <pc:docMk/>
          <pc:sldMk cId="1397037191" sldId="317"/>
        </pc:sldMkLst>
        <pc:spChg chg="mod">
          <ac:chgData name="Alfred Smith" userId="3c60a3631c0db8ad" providerId="LiveId" clId="{935BC614-6D89-4B55-AFCA-1CA49C8EF6D0}" dt="2025-05-16T12:29:37.119" v="20"/>
          <ac:spMkLst>
            <pc:docMk/>
            <pc:sldMk cId="1397037191" sldId="317"/>
            <ac:spMk id="3" creationId="{A58184BD-88F1-BA02-40C1-D8403D0EEC0D}"/>
          </ac:spMkLst>
        </pc:spChg>
      </pc:sldChg>
      <pc:sldChg chg="modSp mod">
        <pc:chgData name="Alfred Smith" userId="3c60a3631c0db8ad" providerId="LiveId" clId="{935BC614-6D89-4B55-AFCA-1CA49C8EF6D0}" dt="2025-05-16T12:26:41.378" v="12"/>
        <pc:sldMkLst>
          <pc:docMk/>
          <pc:sldMk cId="1236421497" sldId="320"/>
        </pc:sldMkLst>
        <pc:spChg chg="mod">
          <ac:chgData name="Alfred Smith" userId="3c60a3631c0db8ad" providerId="LiveId" clId="{935BC614-6D89-4B55-AFCA-1CA49C8EF6D0}" dt="2025-05-16T12:26:41.378" v="12"/>
          <ac:spMkLst>
            <pc:docMk/>
            <pc:sldMk cId="1236421497" sldId="320"/>
            <ac:spMk id="3" creationId="{A58184BD-88F1-BA02-40C1-D8403D0EEC0D}"/>
          </ac:spMkLst>
        </pc:spChg>
      </pc:sldChg>
    </pc:docChg>
  </pc:docChgLst>
  <pc:docChgLst>
    <pc:chgData name="Leonie Smith" userId="fed1330f33f5650e" providerId="LiveId" clId="{F48BCFC2-7FC1-41BB-A715-0C8CCD5660CD}"/>
    <pc:docChg chg="modSld">
      <pc:chgData name="Leonie Smith" userId="fed1330f33f5650e" providerId="LiveId" clId="{F48BCFC2-7FC1-41BB-A715-0C8CCD5660CD}" dt="2024-01-03T03:16:40.254" v="77" actId="20577"/>
      <pc:docMkLst>
        <pc:docMk/>
      </pc:docMkLst>
      <pc:sldChg chg="addSp delSp modSp mod modTransition modAnim modNotesTx">
        <pc:chgData name="Leonie Smith" userId="fed1330f33f5650e" providerId="LiveId" clId="{F48BCFC2-7FC1-41BB-A715-0C8CCD5660CD}" dt="2024-01-03T03:16:40.254" v="77" actId="20577"/>
        <pc:sldMkLst>
          <pc:docMk/>
          <pc:sldMk cId="1499918570" sldId="257"/>
        </pc:sldMkLst>
      </pc:sldChg>
      <pc:sldChg chg="addSp delSp modSp mod modTransition modAnim">
        <pc:chgData name="Leonie Smith" userId="fed1330f33f5650e" providerId="LiveId" clId="{F48BCFC2-7FC1-41BB-A715-0C8CCD5660CD}" dt="2024-01-02T03:00:28.391" v="5"/>
        <pc:sldMkLst>
          <pc:docMk/>
          <pc:sldMk cId="454763615" sldId="259"/>
        </pc:sldMkLst>
      </pc:sldChg>
      <pc:sldChg chg="addSp delSp modSp mod modTransition modAnim">
        <pc:chgData name="Leonie Smith" userId="fed1330f33f5650e" providerId="LiveId" clId="{F48BCFC2-7FC1-41BB-A715-0C8CCD5660CD}" dt="2024-01-02T03:00:53.044" v="8"/>
        <pc:sldMkLst>
          <pc:docMk/>
          <pc:sldMk cId="641208035" sldId="263"/>
        </pc:sldMkLst>
      </pc:sldChg>
      <pc:sldChg chg="addSp delSp modSp mod modTransition modAnim">
        <pc:chgData name="Leonie Smith" userId="fed1330f33f5650e" providerId="LiveId" clId="{F48BCFC2-7FC1-41BB-A715-0C8CCD5660CD}" dt="2024-01-02T03:01:11.298" v="11"/>
        <pc:sldMkLst>
          <pc:docMk/>
          <pc:sldMk cId="3575870363" sldId="266"/>
        </pc:sldMkLst>
      </pc:sldChg>
      <pc:sldChg chg="addSp delSp modSp mod modTransition modAnim">
        <pc:chgData name="Leonie Smith" userId="fed1330f33f5650e" providerId="LiveId" clId="{F48BCFC2-7FC1-41BB-A715-0C8CCD5660CD}" dt="2024-01-02T03:01:43.076" v="14"/>
        <pc:sldMkLst>
          <pc:docMk/>
          <pc:sldMk cId="4017137865" sldId="267"/>
        </pc:sldMkLst>
      </pc:sldChg>
      <pc:sldChg chg="addSp delSp modSp mod modTransition modAnim">
        <pc:chgData name="Leonie Smith" userId="fed1330f33f5650e" providerId="LiveId" clId="{F48BCFC2-7FC1-41BB-A715-0C8CCD5660CD}" dt="2024-01-02T03:02:04.149" v="17"/>
        <pc:sldMkLst>
          <pc:docMk/>
          <pc:sldMk cId="3137811553" sldId="268"/>
        </pc:sldMkLst>
      </pc:sldChg>
      <pc:sldChg chg="addSp delSp modSp mod modTransition modAnim">
        <pc:chgData name="Leonie Smith" userId="fed1330f33f5650e" providerId="LiveId" clId="{F48BCFC2-7FC1-41BB-A715-0C8CCD5660CD}" dt="2024-01-02T03:02:27.995" v="20"/>
        <pc:sldMkLst>
          <pc:docMk/>
          <pc:sldMk cId="963106914" sldId="283"/>
        </pc:sldMkLst>
      </pc:sldChg>
      <pc:sldChg chg="addSp delSp modSp mod modTransition modAnim">
        <pc:chgData name="Leonie Smith" userId="fed1330f33f5650e" providerId="LiveId" clId="{F48BCFC2-7FC1-41BB-A715-0C8CCD5660CD}" dt="2024-01-02T03:03:18.015" v="26"/>
        <pc:sldMkLst>
          <pc:docMk/>
          <pc:sldMk cId="2010943124" sldId="285"/>
        </pc:sldMkLst>
      </pc:sldChg>
      <pc:sldChg chg="addSp delSp modSp mod modTransition modAnim">
        <pc:chgData name="Leonie Smith" userId="fed1330f33f5650e" providerId="LiveId" clId="{F48BCFC2-7FC1-41BB-A715-0C8CCD5660CD}" dt="2024-01-02T03:03:41.343" v="29"/>
        <pc:sldMkLst>
          <pc:docMk/>
          <pc:sldMk cId="2209572333" sldId="287"/>
        </pc:sldMkLst>
      </pc:sldChg>
      <pc:sldChg chg="addSp delSp modSp mod modTransition modAnim">
        <pc:chgData name="Leonie Smith" userId="fed1330f33f5650e" providerId="LiveId" clId="{F48BCFC2-7FC1-41BB-A715-0C8CCD5660CD}" dt="2024-01-02T03:03:57.803" v="32"/>
        <pc:sldMkLst>
          <pc:docMk/>
          <pc:sldMk cId="1102905831" sldId="289"/>
        </pc:sldMkLst>
      </pc:sldChg>
      <pc:sldChg chg="addSp delSp modSp mod modTransition modAnim">
        <pc:chgData name="Leonie Smith" userId="fed1330f33f5650e" providerId="LiveId" clId="{F48BCFC2-7FC1-41BB-A715-0C8CCD5660CD}" dt="2024-01-02T03:04:43.681" v="38"/>
        <pc:sldMkLst>
          <pc:docMk/>
          <pc:sldMk cId="2909972142" sldId="291"/>
        </pc:sldMkLst>
      </pc:sldChg>
      <pc:sldChg chg="addSp delSp modSp mod modTransition modAnim">
        <pc:chgData name="Leonie Smith" userId="fed1330f33f5650e" providerId="LiveId" clId="{F48BCFC2-7FC1-41BB-A715-0C8CCD5660CD}" dt="2024-01-02T03:05:09.759" v="41"/>
        <pc:sldMkLst>
          <pc:docMk/>
          <pc:sldMk cId="4053938897" sldId="297"/>
        </pc:sldMkLst>
      </pc:sldChg>
      <pc:sldChg chg="addSp delSp modSp mod modTransition modAnim">
        <pc:chgData name="Leonie Smith" userId="fed1330f33f5650e" providerId="LiveId" clId="{F48BCFC2-7FC1-41BB-A715-0C8CCD5660CD}" dt="2024-01-02T03:05:34.148" v="44"/>
        <pc:sldMkLst>
          <pc:docMk/>
          <pc:sldMk cId="1058640365" sldId="305"/>
        </pc:sldMkLst>
      </pc:sldChg>
      <pc:sldChg chg="addSp delSp modSp mod modTransition modAnim">
        <pc:chgData name="Leonie Smith" userId="fed1330f33f5650e" providerId="LiveId" clId="{F48BCFC2-7FC1-41BB-A715-0C8CCD5660CD}" dt="2024-01-02T03:05:53.806" v="47"/>
        <pc:sldMkLst>
          <pc:docMk/>
          <pc:sldMk cId="888435037" sldId="307"/>
        </pc:sldMkLst>
      </pc:sldChg>
      <pc:sldChg chg="addSp delSp modSp mod modTransition modAnim">
        <pc:chgData name="Leonie Smith" userId="fed1330f33f5650e" providerId="LiveId" clId="{F48BCFC2-7FC1-41BB-A715-0C8CCD5660CD}" dt="2024-01-02T03:06:12.168" v="50"/>
        <pc:sldMkLst>
          <pc:docMk/>
          <pc:sldMk cId="3368754703" sldId="315"/>
        </pc:sldMkLst>
      </pc:sldChg>
      <pc:sldChg chg="addSp delSp modSp mod modTransition modAnim">
        <pc:chgData name="Leonie Smith" userId="fed1330f33f5650e" providerId="LiveId" clId="{F48BCFC2-7FC1-41BB-A715-0C8CCD5660CD}" dt="2024-01-02T03:06:41.550" v="53"/>
        <pc:sldMkLst>
          <pc:docMk/>
          <pc:sldMk cId="1397037191" sldId="317"/>
        </pc:sldMkLst>
      </pc:sldChg>
      <pc:sldChg chg="addSp delSp modSp mod modTransition modAnim">
        <pc:chgData name="Leonie Smith" userId="fed1330f33f5650e" providerId="LiveId" clId="{F48BCFC2-7FC1-41BB-A715-0C8CCD5660CD}" dt="2024-01-02T03:04:17.341" v="35"/>
        <pc:sldMkLst>
          <pc:docMk/>
          <pc:sldMk cId="1236421497" sldId="320"/>
        </pc:sldMkLst>
      </pc:sldChg>
    </pc:docChg>
  </pc:docChgLst>
  <pc:docChgLst>
    <pc:chgData name="Leonie Smith" userId="fed1330f33f5650e" providerId="LiveId" clId="{B7FD0374-CBE7-4D57-A64A-B6CEBAC62DF8}"/>
    <pc:docChg chg="undo custSel modSld">
      <pc:chgData name="Leonie Smith" userId="fed1330f33f5650e" providerId="LiveId" clId="{B7FD0374-CBE7-4D57-A64A-B6CEBAC62DF8}" dt="2022-11-29T09:34:48.583" v="166" actId="20577"/>
      <pc:docMkLst>
        <pc:docMk/>
      </pc:docMkLst>
      <pc:sldChg chg="addSp modSp modNotesTx">
        <pc:chgData name="Leonie Smith" userId="fed1330f33f5650e" providerId="LiveId" clId="{B7FD0374-CBE7-4D57-A64A-B6CEBAC62DF8}" dt="2022-11-16T04:48:16.328" v="83" actId="5793"/>
        <pc:sldMkLst>
          <pc:docMk/>
          <pc:sldMk cId="1499918570" sldId="257"/>
        </pc:sldMkLst>
      </pc:sldChg>
      <pc:sldChg chg="addSp delSp modSp mod">
        <pc:chgData name="Leonie Smith" userId="fed1330f33f5650e" providerId="LiveId" clId="{B7FD0374-CBE7-4D57-A64A-B6CEBAC62DF8}" dt="2022-11-29T09:30:31.360" v="101" actId="1076"/>
        <pc:sldMkLst>
          <pc:docMk/>
          <pc:sldMk cId="3788111665" sldId="258"/>
        </pc:sldMkLst>
      </pc:sldChg>
      <pc:sldChg chg="addSp delSp modSp mod">
        <pc:chgData name="Leonie Smith" userId="fed1330f33f5650e" providerId="LiveId" clId="{B7FD0374-CBE7-4D57-A64A-B6CEBAC62DF8}" dt="2022-11-29T08:52:21.685" v="87" actId="20577"/>
        <pc:sldMkLst>
          <pc:docMk/>
          <pc:sldMk cId="454763615" sldId="259"/>
        </pc:sldMkLst>
      </pc:sldChg>
      <pc:sldChg chg="addSp delSp modSp">
        <pc:chgData name="Leonie Smith" userId="fed1330f33f5650e" providerId="LiveId" clId="{B7FD0374-CBE7-4D57-A64A-B6CEBAC62DF8}" dt="2022-11-15T05:39:21.708" v="13"/>
        <pc:sldMkLst>
          <pc:docMk/>
          <pc:sldMk cId="641208035" sldId="263"/>
        </pc:sldMkLst>
      </pc:sldChg>
      <pc:sldChg chg="addSp modSp">
        <pc:chgData name="Leonie Smith" userId="fed1330f33f5650e" providerId="LiveId" clId="{B7FD0374-CBE7-4D57-A64A-B6CEBAC62DF8}" dt="2022-11-15T05:40:11.013" v="14"/>
        <pc:sldMkLst>
          <pc:docMk/>
          <pc:sldMk cId="3575870363" sldId="266"/>
        </pc:sldMkLst>
      </pc:sldChg>
      <pc:sldChg chg="addSp delSp modSp mod">
        <pc:chgData name="Leonie Smith" userId="fed1330f33f5650e" providerId="LiveId" clId="{B7FD0374-CBE7-4D57-A64A-B6CEBAC62DF8}" dt="2022-11-15T05:47:29.875" v="34"/>
        <pc:sldMkLst>
          <pc:docMk/>
          <pc:sldMk cId="4017137865" sldId="267"/>
        </pc:sldMkLst>
      </pc:sldChg>
      <pc:sldChg chg="addSp delSp modSp">
        <pc:chgData name="Leonie Smith" userId="fed1330f33f5650e" providerId="LiveId" clId="{B7FD0374-CBE7-4D57-A64A-B6CEBAC62DF8}" dt="2022-11-15T05:50:50.396" v="38"/>
        <pc:sldMkLst>
          <pc:docMk/>
          <pc:sldMk cId="3137811553" sldId="268"/>
        </pc:sldMkLst>
      </pc:sldChg>
      <pc:sldChg chg="addSp delSp modSp mod">
        <pc:chgData name="Leonie Smith" userId="fed1330f33f5650e" providerId="LiveId" clId="{B7FD0374-CBE7-4D57-A64A-B6CEBAC62DF8}" dt="2022-11-29T09:30:45.719" v="103" actId="21"/>
        <pc:sldMkLst>
          <pc:docMk/>
          <pc:sldMk cId="4120481681" sldId="270"/>
        </pc:sldMkLst>
      </pc:sldChg>
      <pc:sldChg chg="addSp modSp mod">
        <pc:chgData name="Leonie Smith" userId="fed1330f33f5650e" providerId="LiveId" clId="{B7FD0374-CBE7-4D57-A64A-B6CEBAC62DF8}" dt="2022-11-29T09:32:27.239" v="123" actId="20577"/>
        <pc:sldMkLst>
          <pc:docMk/>
          <pc:sldMk cId="2168401200" sldId="274"/>
        </pc:sldMkLst>
      </pc:sldChg>
      <pc:sldChg chg="addSp modSp mod">
        <pc:chgData name="Leonie Smith" userId="fed1330f33f5650e" providerId="LiveId" clId="{B7FD0374-CBE7-4D57-A64A-B6CEBAC62DF8}" dt="2022-11-29T09:32:40.233" v="125" actId="20577"/>
        <pc:sldMkLst>
          <pc:docMk/>
          <pc:sldMk cId="4265919077" sldId="277"/>
        </pc:sldMkLst>
      </pc:sldChg>
      <pc:sldChg chg="addSp modSp mod">
        <pc:chgData name="Leonie Smith" userId="fed1330f33f5650e" providerId="LiveId" clId="{B7FD0374-CBE7-4D57-A64A-B6CEBAC62DF8}" dt="2022-11-29T09:33:01.861" v="132" actId="20577"/>
        <pc:sldMkLst>
          <pc:docMk/>
          <pc:sldMk cId="210266664" sldId="278"/>
        </pc:sldMkLst>
      </pc:sldChg>
      <pc:sldChg chg="addSp modSp mod">
        <pc:chgData name="Leonie Smith" userId="fed1330f33f5650e" providerId="LiveId" clId="{B7FD0374-CBE7-4D57-A64A-B6CEBAC62DF8}" dt="2022-11-29T09:32:48.707" v="127" actId="20577"/>
        <pc:sldMkLst>
          <pc:docMk/>
          <pc:sldMk cId="791300187" sldId="280"/>
        </pc:sldMkLst>
      </pc:sldChg>
      <pc:sldChg chg="addSp modSp">
        <pc:chgData name="Leonie Smith" userId="fed1330f33f5650e" providerId="LiveId" clId="{B7FD0374-CBE7-4D57-A64A-B6CEBAC62DF8}" dt="2022-11-15T05:53:52.510" v="39"/>
        <pc:sldMkLst>
          <pc:docMk/>
          <pc:sldMk cId="963106914" sldId="283"/>
        </pc:sldMkLst>
      </pc:sldChg>
      <pc:sldChg chg="addSp modSp mod">
        <pc:chgData name="Leonie Smith" userId="fed1330f33f5650e" providerId="LiveId" clId="{B7FD0374-CBE7-4D57-A64A-B6CEBAC62DF8}" dt="2022-11-29T09:33:14.817" v="137" actId="20577"/>
        <pc:sldMkLst>
          <pc:docMk/>
          <pc:sldMk cId="4205656813" sldId="284"/>
        </pc:sldMkLst>
      </pc:sldChg>
      <pc:sldChg chg="addSp delSp modSp">
        <pc:chgData name="Leonie Smith" userId="fed1330f33f5650e" providerId="LiveId" clId="{B7FD0374-CBE7-4D57-A64A-B6CEBAC62DF8}" dt="2022-11-15T05:58:24.146" v="41"/>
        <pc:sldMkLst>
          <pc:docMk/>
          <pc:sldMk cId="2010943124" sldId="285"/>
        </pc:sldMkLst>
      </pc:sldChg>
      <pc:sldChg chg="addSp modSp mod">
        <pc:chgData name="Leonie Smith" userId="fed1330f33f5650e" providerId="LiveId" clId="{B7FD0374-CBE7-4D57-A64A-B6CEBAC62DF8}" dt="2022-11-29T09:33:26.088" v="142" actId="20577"/>
        <pc:sldMkLst>
          <pc:docMk/>
          <pc:sldMk cId="3541438970" sldId="286"/>
        </pc:sldMkLst>
      </pc:sldChg>
      <pc:sldChg chg="addSp delSp modSp">
        <pc:chgData name="Leonie Smith" userId="fed1330f33f5650e" providerId="LiveId" clId="{B7FD0374-CBE7-4D57-A64A-B6CEBAC62DF8}" dt="2022-11-15T06:01:21.637" v="47"/>
        <pc:sldMkLst>
          <pc:docMk/>
          <pc:sldMk cId="2209572333" sldId="287"/>
        </pc:sldMkLst>
      </pc:sldChg>
      <pc:sldChg chg="addSp modSp mod">
        <pc:chgData name="Leonie Smith" userId="fed1330f33f5650e" providerId="LiveId" clId="{B7FD0374-CBE7-4D57-A64A-B6CEBAC62DF8}" dt="2022-11-29T09:33:33.858" v="144" actId="20577"/>
        <pc:sldMkLst>
          <pc:docMk/>
          <pc:sldMk cId="3251522270" sldId="288"/>
        </pc:sldMkLst>
      </pc:sldChg>
      <pc:sldChg chg="addSp delSp modSp">
        <pc:chgData name="Leonie Smith" userId="fed1330f33f5650e" providerId="LiveId" clId="{B7FD0374-CBE7-4D57-A64A-B6CEBAC62DF8}" dt="2022-11-15T06:03:57.586" v="50"/>
        <pc:sldMkLst>
          <pc:docMk/>
          <pc:sldMk cId="1102905831" sldId="289"/>
        </pc:sldMkLst>
      </pc:sldChg>
      <pc:sldChg chg="addSp modSp mod">
        <pc:chgData name="Leonie Smith" userId="fed1330f33f5650e" providerId="LiveId" clId="{B7FD0374-CBE7-4D57-A64A-B6CEBAC62DF8}" dt="2022-11-29T09:33:40.259" v="146" actId="20577"/>
        <pc:sldMkLst>
          <pc:docMk/>
          <pc:sldMk cId="2673317982" sldId="290"/>
        </pc:sldMkLst>
      </pc:sldChg>
      <pc:sldChg chg="addSp delSp modSp">
        <pc:chgData name="Leonie Smith" userId="fed1330f33f5650e" providerId="LiveId" clId="{B7FD0374-CBE7-4D57-A64A-B6CEBAC62DF8}" dt="2022-11-15T06:09:02.985" v="55"/>
        <pc:sldMkLst>
          <pc:docMk/>
          <pc:sldMk cId="2909972142" sldId="291"/>
        </pc:sldMkLst>
      </pc:sldChg>
      <pc:sldChg chg="addSp modSp mod">
        <pc:chgData name="Leonie Smith" userId="fed1330f33f5650e" providerId="LiveId" clId="{B7FD0374-CBE7-4D57-A64A-B6CEBAC62DF8}" dt="2022-11-29T09:34:00.030" v="153" actId="20577"/>
        <pc:sldMkLst>
          <pc:docMk/>
          <pc:sldMk cId="2839942431" sldId="292"/>
        </pc:sldMkLst>
      </pc:sldChg>
      <pc:sldChg chg="addSp delSp modSp">
        <pc:chgData name="Leonie Smith" userId="fed1330f33f5650e" providerId="LiveId" clId="{B7FD0374-CBE7-4D57-A64A-B6CEBAC62DF8}" dt="2022-11-15T06:13:47.077" v="63"/>
        <pc:sldMkLst>
          <pc:docMk/>
          <pc:sldMk cId="4053938897" sldId="297"/>
        </pc:sldMkLst>
      </pc:sldChg>
      <pc:sldChg chg="addSp modSp mod">
        <pc:chgData name="Leonie Smith" userId="fed1330f33f5650e" providerId="LiveId" clId="{B7FD0374-CBE7-4D57-A64A-B6CEBAC62DF8}" dt="2022-11-29T09:34:11.895" v="158" actId="20577"/>
        <pc:sldMkLst>
          <pc:docMk/>
          <pc:sldMk cId="1647626368" sldId="298"/>
        </pc:sldMkLst>
      </pc:sldChg>
      <pc:sldChg chg="addSp delSp modSp">
        <pc:chgData name="Leonie Smith" userId="fed1330f33f5650e" providerId="LiveId" clId="{B7FD0374-CBE7-4D57-A64A-B6CEBAC62DF8}" dt="2022-11-15T06:16:31.069" v="65"/>
        <pc:sldMkLst>
          <pc:docMk/>
          <pc:sldMk cId="1058640365" sldId="305"/>
        </pc:sldMkLst>
      </pc:sldChg>
      <pc:sldChg chg="addSp modSp mod">
        <pc:chgData name="Leonie Smith" userId="fed1330f33f5650e" providerId="LiveId" clId="{B7FD0374-CBE7-4D57-A64A-B6CEBAC62DF8}" dt="2022-11-29T09:34:20.062" v="160" actId="20577"/>
        <pc:sldMkLst>
          <pc:docMk/>
          <pc:sldMk cId="521314663" sldId="306"/>
        </pc:sldMkLst>
      </pc:sldChg>
      <pc:sldChg chg="addSp delSp modSp">
        <pc:chgData name="Leonie Smith" userId="fed1330f33f5650e" providerId="LiveId" clId="{B7FD0374-CBE7-4D57-A64A-B6CEBAC62DF8}" dt="2022-11-15T06:17:57.532" v="68"/>
        <pc:sldMkLst>
          <pc:docMk/>
          <pc:sldMk cId="888435037" sldId="307"/>
        </pc:sldMkLst>
      </pc:sldChg>
      <pc:sldChg chg="addSp modSp mod">
        <pc:chgData name="Leonie Smith" userId="fed1330f33f5650e" providerId="LiveId" clId="{B7FD0374-CBE7-4D57-A64A-B6CEBAC62DF8}" dt="2022-11-29T09:34:30.153" v="162" actId="20577"/>
        <pc:sldMkLst>
          <pc:docMk/>
          <pc:sldMk cId="2081172398" sldId="308"/>
        </pc:sldMkLst>
      </pc:sldChg>
      <pc:sldChg chg="addSp delSp modSp">
        <pc:chgData name="Leonie Smith" userId="fed1330f33f5650e" providerId="LiveId" clId="{B7FD0374-CBE7-4D57-A64A-B6CEBAC62DF8}" dt="2022-11-15T06:20:28.449" v="72"/>
        <pc:sldMkLst>
          <pc:docMk/>
          <pc:sldMk cId="3368754703" sldId="315"/>
        </pc:sldMkLst>
      </pc:sldChg>
      <pc:sldChg chg="addSp modSp mod">
        <pc:chgData name="Leonie Smith" userId="fed1330f33f5650e" providerId="LiveId" clId="{B7FD0374-CBE7-4D57-A64A-B6CEBAC62DF8}" dt="2022-11-29T09:34:40.359" v="164" actId="20577"/>
        <pc:sldMkLst>
          <pc:docMk/>
          <pc:sldMk cId="2622201286" sldId="316"/>
        </pc:sldMkLst>
      </pc:sldChg>
      <pc:sldChg chg="addSp delSp modSp">
        <pc:chgData name="Leonie Smith" userId="fed1330f33f5650e" providerId="LiveId" clId="{B7FD0374-CBE7-4D57-A64A-B6CEBAC62DF8}" dt="2022-11-16T04:47:46.869" v="79"/>
        <pc:sldMkLst>
          <pc:docMk/>
          <pc:sldMk cId="1397037191" sldId="317"/>
        </pc:sldMkLst>
      </pc:sldChg>
      <pc:sldChg chg="addSp modSp mod">
        <pc:chgData name="Leonie Smith" userId="fed1330f33f5650e" providerId="LiveId" clId="{B7FD0374-CBE7-4D57-A64A-B6CEBAC62DF8}" dt="2022-11-29T09:34:48.583" v="166" actId="20577"/>
        <pc:sldMkLst>
          <pc:docMk/>
          <pc:sldMk cId="2652522633" sldId="318"/>
        </pc:sldMkLst>
      </pc:sldChg>
      <pc:sldChg chg="addSp delSp modSp">
        <pc:chgData name="Leonie Smith" userId="fed1330f33f5650e" providerId="LiveId" clId="{B7FD0374-CBE7-4D57-A64A-B6CEBAC62DF8}" dt="2022-11-15T06:07:12.894" v="53"/>
        <pc:sldMkLst>
          <pc:docMk/>
          <pc:sldMk cId="1236421497" sldId="320"/>
        </pc:sldMkLst>
      </pc:sldChg>
      <pc:sldChg chg="addSp modSp mod">
        <pc:chgData name="Leonie Smith" userId="fed1330f33f5650e" providerId="LiveId" clId="{B7FD0374-CBE7-4D57-A64A-B6CEBAC62DF8}" dt="2022-11-29T09:33:51.640" v="151" actId="20577"/>
        <pc:sldMkLst>
          <pc:docMk/>
          <pc:sldMk cId="3533831451"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37-4</a:t>
            </a:r>
          </a:p>
        </p:txBody>
      </p:sp>
      <p:pic>
        <p:nvPicPr>
          <p:cNvPr id="7" name="Audio 6">
            <a:hlinkClick r:id="" action="ppaction://media"/>
            <a:extLst>
              <a:ext uri="{FF2B5EF4-FFF2-40B4-BE49-F238E27FC236}">
                <a16:creationId xmlns:a16="http://schemas.microsoft.com/office/drawing/2014/main" id="{F49D4712-6753-E9DD-1B7A-59DE50ED6C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8"/>
    </mc:Choice>
    <mc:Fallback xmlns="">
      <p:transition spd="slow" advTm="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2FBB8-FF3E-B309-C8DD-F6691690D331}"/>
              </a:ext>
            </a:extLst>
          </p:cNvPr>
          <p:cNvPicPr>
            <a:picLocks noChangeAspect="1"/>
          </p:cNvPicPr>
          <p:nvPr/>
        </p:nvPicPr>
        <p:blipFill>
          <a:blip r:embed="rId2"/>
          <a:stretch>
            <a:fillRect/>
          </a:stretch>
        </p:blipFill>
        <p:spPr>
          <a:xfrm>
            <a:off x="-882117" y="1"/>
            <a:ext cx="13074118" cy="6858000"/>
          </a:xfrm>
          <a:prstGeom prst="rect">
            <a:avLst/>
          </a:prstGeom>
        </p:spPr>
      </p:pic>
      <p:sp>
        <p:nvSpPr>
          <p:cNvPr id="2" name="TextBox 1">
            <a:extLst>
              <a:ext uri="{FF2B5EF4-FFF2-40B4-BE49-F238E27FC236}">
                <a16:creationId xmlns:a16="http://schemas.microsoft.com/office/drawing/2014/main" id="{4BAF082E-42A9-6729-152E-02C1D226886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25ཁོ་ཚོས་“ཁྱེད་སུ་ཡིན་”ཞེས་ཞུས་པས། ཡེ་ཤུས་“ངས་ཐོག་མ་ནས་ཁྱོད་ཚོར་གང་བཤད་དམ།</a:t>
            </a:r>
            <a:endParaRPr lang="en-IN" sz="5400" dirty="0">
              <a:solidFill>
                <a:srgbClr val="777A7B"/>
              </a:solidFill>
              <a:latin typeface="Arial" panose="020B0604020202020204" pitchFamily="34" charset="0"/>
            </a:endParaRPr>
          </a:p>
          <a:p>
            <a:r>
              <a:rPr lang="bo-CN" sz="5400" b="0" i="0" dirty="0">
                <a:solidFill>
                  <a:srgbClr val="777A7B"/>
                </a:solidFill>
                <a:effectLst/>
                <a:latin typeface="Arial" panose="020B0604020202020204" pitchFamily="34" charset="0"/>
              </a:rPr>
              <a:t>27ཁོང་གིས་ཡབ་དཀོན་མཆོག་གི་སྐོར་གསུངས་པ་ཁོ་ཚོས་ཧ་མ་གོ་བས།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25“Who are You?” they asked.</a:t>
            </a:r>
          </a:p>
          <a:p>
            <a:r>
              <a:rPr lang="en-US" sz="4000" dirty="0">
                <a:solidFill>
                  <a:srgbClr val="777A7B"/>
                </a:solidFill>
                <a:latin typeface="Arial" panose="020B0604020202020204" pitchFamily="34" charset="0"/>
              </a:rPr>
              <a:t>“Just what I have been telling you from the beginning,” Jesus replied. </a:t>
            </a:r>
            <a:r>
              <a:rPr lang="en-US" sz="4000" b="0" i="0" dirty="0">
                <a:solidFill>
                  <a:srgbClr val="777A7B"/>
                </a:solidFill>
                <a:effectLst/>
                <a:latin typeface="Arial" panose="020B0604020202020204" pitchFamily="34" charset="0"/>
              </a:rPr>
              <a:t>27They did not understand that He was telling them about the Father. </a:t>
            </a:r>
            <a:endParaRPr lang="en-US" sz="4000" dirty="0">
              <a:solidFill>
                <a:srgbClr val="121212"/>
              </a:solidFill>
              <a:latin typeface="Arial" panose="020B0604020202020204" pitchFamily="34" charset="0"/>
            </a:endParaRPr>
          </a:p>
          <a:p>
            <a:endParaRPr lang="en-IN" dirty="0"/>
          </a:p>
        </p:txBody>
      </p:sp>
      <p:pic>
        <p:nvPicPr>
          <p:cNvPr id="6" name="Audio 5">
            <a:hlinkClick r:id="" action="ppaction://media"/>
            <a:extLst>
              <a:ext uri="{FF2B5EF4-FFF2-40B4-BE49-F238E27FC236}">
                <a16:creationId xmlns:a16="http://schemas.microsoft.com/office/drawing/2014/main" id="{55DDF0E9-27AF-21D4-3AB1-92EF4FD3C3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563"/>
    </mc:Choice>
    <mc:Fallback xmlns="">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FA7B4-36C7-381D-C021-DA4021B5B952}"/>
              </a:ext>
            </a:extLst>
          </p:cNvPr>
          <p:cNvPicPr>
            <a:picLocks noChangeAspect="1"/>
          </p:cNvPicPr>
          <p:nvPr/>
        </p:nvPicPr>
        <p:blipFill>
          <a:blip r:embed="rId2"/>
          <a:stretch>
            <a:fillRect/>
          </a:stretch>
        </p:blipFill>
        <p:spPr>
          <a:xfrm>
            <a:off x="-383457" y="-42219"/>
            <a:ext cx="12575458" cy="6900220"/>
          </a:xfrm>
          <a:prstGeom prst="rect">
            <a:avLst/>
          </a:prstGeom>
        </p:spPr>
      </p:pic>
      <p:sp>
        <p:nvSpPr>
          <p:cNvPr id="2" name="TextBox 1">
            <a:extLst>
              <a:ext uri="{FF2B5EF4-FFF2-40B4-BE49-F238E27FC236}">
                <a16:creationId xmlns:a16="http://schemas.microsoft.com/office/drawing/2014/main" id="{BAACD044-155D-BD66-3BB5-7288EAC5927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8:25,27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29ཡང་ང་མངགས་མཁན་དེ་ང་དང་མཉམ་དུ་ཡོད། ངས་རྟག་ཏུ་ཡབ་ཀྱི་ཐུགས་མཉེས་པར་བྱེད་པས། ཁོང་གིས་ང་གཅིག་པུར་མ་ལུས་པར་མཛད་”ཅེས་གསུངས། 30ཁོང་གིས་དེ་ལྟར་གསུངས་དུས་མི་མང་པོས་ཁོང་ལ་དད་པ་བྱས་སོ།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29He who sent Me is with Me. He has not left Me alone, because I always do what pleases Him.” 30As Jesus spoke these things, many believed in Him.</a:t>
            </a:r>
            <a:endParaRPr lang="en-IN" dirty="0"/>
          </a:p>
        </p:txBody>
      </p:sp>
      <p:pic>
        <p:nvPicPr>
          <p:cNvPr id="7" name="Audio 6">
            <a:hlinkClick r:id="" action="ppaction://media"/>
            <a:extLst>
              <a:ext uri="{FF2B5EF4-FFF2-40B4-BE49-F238E27FC236}">
                <a16:creationId xmlns:a16="http://schemas.microsoft.com/office/drawing/2014/main" id="{2575F4D1-D179-817F-8214-97D4FE9978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3106914"/>
      </p:ext>
    </p:extLst>
  </p:cSld>
  <p:clrMapOvr>
    <a:masterClrMapping/>
  </p:clrMapOvr>
  <mc:AlternateContent xmlns:mc="http://schemas.openxmlformats.org/markup-compatibility/2006" xmlns:p14="http://schemas.microsoft.com/office/powerpoint/2010/main">
    <mc:Choice Requires="p14">
      <p:transition spd="slow" p14:dur="2000" advTm="15724"/>
    </mc:Choice>
    <mc:Fallback xmlns="">
      <p:transition spd="slow" advTm="1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D7A64-E89A-782B-16FC-C495454E53E1}"/>
              </a:ext>
            </a:extLst>
          </p:cNvPr>
          <p:cNvPicPr>
            <a:picLocks noChangeAspect="1"/>
          </p:cNvPicPr>
          <p:nvPr/>
        </p:nvPicPr>
        <p:blipFill>
          <a:blip r:embed="rId2"/>
          <a:stretch>
            <a:fillRect/>
          </a:stretch>
        </p:blipFill>
        <p:spPr>
          <a:xfrm>
            <a:off x="-91235" y="0"/>
            <a:ext cx="12386474" cy="6858000"/>
          </a:xfrm>
          <a:prstGeom prst="rect">
            <a:avLst/>
          </a:prstGeom>
        </p:spPr>
      </p:pic>
      <p:sp>
        <p:nvSpPr>
          <p:cNvPr id="2" name="TextBox 1">
            <a:extLst>
              <a:ext uri="{FF2B5EF4-FFF2-40B4-BE49-F238E27FC236}">
                <a16:creationId xmlns:a16="http://schemas.microsoft.com/office/drawing/2014/main" id="{7267C1B9-8DF3-04D1-89A2-045DCF971B8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0565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31དེ་ནས་ཡེ་ཤུས་ཁོང་ལ་དད་པ་ཡོད་པའི་ཡ་ཧུ་དཱ་པ་ཚོར་“གལ་སྲིད་ཁྱེད་རྣམས་ཀྱིས་ངའི་བཀའ་ལ་མུ་མཐུད་ནས་ཉན་ན། ཁྱེད་ཚོ་ངའི་སློབ་མ་དངོས་གནས་ཡིན་ཏེ། 32བདེན་པ་ཉིད་ཅི་ཡིན་ཤེས་པའི་སྒོ་ནས་ཁྱེད་ཚོ་སྒྲོལ་བར་འགྱུར་”ཞེས་གསུངས།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31So He said to the Jews who had believed Him, “If you continue in My word, you are truly My disciples. 32Then you will know the truth, and the truth will set you free.”</a:t>
            </a:r>
            <a:endParaRPr lang="en-IN" dirty="0"/>
          </a:p>
        </p:txBody>
      </p:sp>
      <p:pic>
        <p:nvPicPr>
          <p:cNvPr id="11" name="Audio 10">
            <a:hlinkClick r:id="" action="ppaction://media"/>
            <a:extLst>
              <a:ext uri="{FF2B5EF4-FFF2-40B4-BE49-F238E27FC236}">
                <a16:creationId xmlns:a16="http://schemas.microsoft.com/office/drawing/2014/main" id="{278550A2-1836-E35C-2467-05AB6951EB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0943124"/>
      </p:ext>
    </p:extLst>
  </p:cSld>
  <p:clrMapOvr>
    <a:masterClrMapping/>
  </p:clrMapOvr>
  <mc:AlternateContent xmlns:mc="http://schemas.openxmlformats.org/markup-compatibility/2006" xmlns:p14="http://schemas.microsoft.com/office/powerpoint/2010/main">
    <mc:Choice Requires="p14">
      <p:transition spd="slow" p14:dur="2000" advTm="17631"/>
    </mc:Choice>
    <mc:Fallback xmlns="">
      <p:transition spd="slow" advTm="1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9F38F-D968-2893-7978-8DB4DD70D238}"/>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2" name="TextBox 1">
            <a:extLst>
              <a:ext uri="{FF2B5EF4-FFF2-40B4-BE49-F238E27FC236}">
                <a16:creationId xmlns:a16="http://schemas.microsoft.com/office/drawing/2014/main" id="{E213D767-D845-947A-E4A2-0850682BB39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43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ལན་དུ་ཁོ་ཚོས་“ང་ཚོ་མེས་པོ་ཨབ་ར་ཧམ་གྱི་བུ་རྒྱུད་ཡིན་ཞིང་མི་གཞན་གྱི་བྲན་གཡོག་གཏན་ནས་བྱེད་མ་མྱོང་བས། ཁྱེད་ཀྱིས་ཁྱེད་ཚོ་སྒྲོལ་བར་འགྱུར་ཞེས་གསུངས་པའི་དོན་ཅི་ཡིན་”ཞེས་ཞུས།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33“We are Abraham’s descendants,” they answered. “We have never been slaves to anyone. How can You say we will be set free?”</a:t>
            </a:r>
            <a:endParaRPr lang="en-IN" dirty="0"/>
          </a:p>
        </p:txBody>
      </p:sp>
      <p:pic>
        <p:nvPicPr>
          <p:cNvPr id="6" name="Audio 5">
            <a:hlinkClick r:id="" action="ppaction://media"/>
            <a:extLst>
              <a:ext uri="{FF2B5EF4-FFF2-40B4-BE49-F238E27FC236}">
                <a16:creationId xmlns:a16="http://schemas.microsoft.com/office/drawing/2014/main" id="{43BE29F9-6003-A183-6CFC-79110C12C5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9572333"/>
      </p:ext>
    </p:extLst>
  </p:cSld>
  <p:clrMapOvr>
    <a:masterClrMapping/>
  </p:clrMapOvr>
  <mc:AlternateContent xmlns:mc="http://schemas.openxmlformats.org/markup-compatibility/2006" xmlns:p14="http://schemas.microsoft.com/office/powerpoint/2010/main">
    <mc:Choice Requires="p14">
      <p:transition spd="slow" p14:dur="2000" advTm="14963"/>
    </mc:Choice>
    <mc:Fallback xmlns="">
      <p:transition spd="slow" advTm="1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CB998-2FA2-D44B-3901-D83D85339801}"/>
              </a:ext>
            </a:extLst>
          </p:cNvPr>
          <p:cNvPicPr>
            <a:picLocks noChangeAspect="1"/>
          </p:cNvPicPr>
          <p:nvPr/>
        </p:nvPicPr>
        <p:blipFill>
          <a:blip r:embed="rId2"/>
          <a:stretch>
            <a:fillRect/>
          </a:stretch>
        </p:blipFill>
        <p:spPr>
          <a:xfrm>
            <a:off x="-162231" y="-16070"/>
            <a:ext cx="12354232" cy="6874070"/>
          </a:xfrm>
          <a:prstGeom prst="rect">
            <a:avLst/>
          </a:prstGeom>
        </p:spPr>
      </p:pic>
      <p:sp>
        <p:nvSpPr>
          <p:cNvPr id="2" name="TextBox 1">
            <a:extLst>
              <a:ext uri="{FF2B5EF4-FFF2-40B4-BE49-F238E27FC236}">
                <a16:creationId xmlns:a16="http://schemas.microsoft.com/office/drawing/2014/main" id="{7266E5D6-64F3-9740-9922-752CD7A1B3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152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34ཡེ་ཤུས་“ངས་ཁྱེད་ཚོ་ལ་བདེན་པ་བདེན་པར་ཟེར་རྒྱུར། སུས་ཀྱང་སྡིག་ཉེས་བྱེད་པ་དེ་སྡིག་པའི་བྲན་གཡོག་ཡིན།</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34Jesus replied, “Truly, truly, I tell you, everyone who sins is a slave to sin.</a:t>
            </a:r>
            <a:endParaRPr lang="en-IN" dirty="0"/>
          </a:p>
        </p:txBody>
      </p:sp>
      <p:pic>
        <p:nvPicPr>
          <p:cNvPr id="7" name="Audio 6">
            <a:hlinkClick r:id="" action="ppaction://media"/>
            <a:extLst>
              <a:ext uri="{FF2B5EF4-FFF2-40B4-BE49-F238E27FC236}">
                <a16:creationId xmlns:a16="http://schemas.microsoft.com/office/drawing/2014/main" id="{AB9E006D-DB77-D562-4CC7-EBAC81D32E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2905831"/>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A924E-597B-D13E-9023-AA14140EC6EE}"/>
              </a:ext>
            </a:extLst>
          </p:cNvPr>
          <p:cNvPicPr>
            <a:picLocks noChangeAspect="1"/>
          </p:cNvPicPr>
          <p:nvPr/>
        </p:nvPicPr>
        <p:blipFill>
          <a:blip r:embed="rId2"/>
          <a:stretch>
            <a:fillRect/>
          </a:stretch>
        </p:blipFill>
        <p:spPr>
          <a:xfrm>
            <a:off x="0" y="-1"/>
            <a:ext cx="12192000" cy="7424971"/>
          </a:xfrm>
          <a:prstGeom prst="rect">
            <a:avLst/>
          </a:prstGeom>
        </p:spPr>
      </p:pic>
      <p:sp>
        <p:nvSpPr>
          <p:cNvPr id="2" name="TextBox 1">
            <a:extLst>
              <a:ext uri="{FF2B5EF4-FFF2-40B4-BE49-F238E27FC236}">
                <a16:creationId xmlns:a16="http://schemas.microsoft.com/office/drawing/2014/main" id="{3FA1D1AC-1D53-7C7C-B9C0-C24216EE714F}"/>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42113-5EF7-2015-D56D-B5A22A55D406}"/>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3" name="TextBox 2">
            <a:extLst>
              <a:ext uri="{FF2B5EF4-FFF2-40B4-BE49-F238E27FC236}">
                <a16:creationId xmlns:a16="http://schemas.microsoft.com/office/drawing/2014/main" id="{7F508C0D-7DCC-E013-B64C-F4E6BA0BEA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331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35བྲན་གཡོག་དེ་བདག་པོའི་ཁྱིམ་ལ་རྟག་ཏུ་མི་གནས། འོན་ཀྱང་སྲས་ནི་རྟག་ཏུ་གནས། 36དེའི་ཕྱིར་སྲས་ཀྱིས་ཁྱེད་ཚོ་བསྒྲལ་ན་ཁྱེད་ཚོ་དངོས་སུ་གྲོལ་བར་འགྱུར་རོ།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35A slave is not a permanent member of the family, but a son belongs to it forever. 36So if the Son sets you free, you will be free indeed.</a:t>
            </a:r>
            <a:endParaRPr lang="en-IN" dirty="0"/>
          </a:p>
        </p:txBody>
      </p:sp>
      <p:pic>
        <p:nvPicPr>
          <p:cNvPr id="7" name="Audio 6">
            <a:hlinkClick r:id="" action="ppaction://media"/>
            <a:extLst>
              <a:ext uri="{FF2B5EF4-FFF2-40B4-BE49-F238E27FC236}">
                <a16:creationId xmlns:a16="http://schemas.microsoft.com/office/drawing/2014/main" id="{02158B00-12D7-A406-D641-5D6EF0FDD6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6421497"/>
      </p:ext>
    </p:extLst>
  </p:cSld>
  <p:clrMapOvr>
    <a:masterClrMapping/>
  </p:clrMapOvr>
  <mc:AlternateContent xmlns:mc="http://schemas.openxmlformats.org/markup-compatibility/2006" xmlns:p14="http://schemas.microsoft.com/office/powerpoint/2010/main">
    <mc:Choice Requires="p14">
      <p:transition spd="slow" p14:dur="2000" advTm="11369"/>
    </mc:Choice>
    <mc:Fallback xmlns="">
      <p:transition spd="slow" advTm="1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F01F6-9425-86F8-34B9-464F5C0EE967}"/>
              </a:ext>
            </a:extLst>
          </p:cNvPr>
          <p:cNvPicPr>
            <a:picLocks noChangeAspect="1"/>
          </p:cNvPicPr>
          <p:nvPr/>
        </p:nvPicPr>
        <p:blipFill>
          <a:blip r:embed="rId2"/>
          <a:stretch>
            <a:fillRect/>
          </a:stretch>
        </p:blipFill>
        <p:spPr>
          <a:xfrm flipH="1">
            <a:off x="0" y="-372753"/>
            <a:ext cx="15176126" cy="9000559"/>
          </a:xfrm>
          <a:prstGeom prst="rect">
            <a:avLst/>
          </a:prstGeom>
        </p:spPr>
      </p:pic>
      <p:sp>
        <p:nvSpPr>
          <p:cNvPr id="3" name="TextBox 2">
            <a:extLst>
              <a:ext uri="{FF2B5EF4-FFF2-40B4-BE49-F238E27FC236}">
                <a16:creationId xmlns:a16="http://schemas.microsoft.com/office/drawing/2014/main" id="{02C39FCF-9754-DC74-C094-0B9EC29804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383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42ཡེ་ཤུས་ཁོ་ཚོར་“གལ་ཏེ་དཀོན་མཆོག་ཁྱོད་ཚོའི་ཡབ་ཡིན་ན། ཁྱོད་ཚོས་ང་ལ་གཅེས་པར་འགྱུར། གང་ལགས་ཟེར་ན། ང་དཀོན་མཆོག་ནས་ཡོང་སྟེ་ད་ལྟ་འདིར་ཡོད། ང་ནི་རང་ལ་བརྟེན་ནས་མ་ཡོང་སྟེ། དཀོན་མཆོག་གིས་ང་མངགས་པ་ཡིན་པའི་ཕྱིར་རོ།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42Jesus said to them, “If God were your Father, you would love Me, for I have come here from God. I have not come on My own, but He sent Me.</a:t>
            </a:r>
            <a:endParaRPr lang="en-IN" dirty="0"/>
          </a:p>
        </p:txBody>
      </p:sp>
      <p:pic>
        <p:nvPicPr>
          <p:cNvPr id="7" name="Audio 6">
            <a:hlinkClick r:id="" action="ppaction://media"/>
            <a:extLst>
              <a:ext uri="{FF2B5EF4-FFF2-40B4-BE49-F238E27FC236}">
                <a16:creationId xmlns:a16="http://schemas.microsoft.com/office/drawing/2014/main" id="{FA125171-D829-A57E-A13C-6F3F20858B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9972142"/>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0976A-2E7A-FD64-FCC9-E85FA6ECE476}"/>
              </a:ext>
            </a:extLst>
          </p:cNvPr>
          <p:cNvPicPr>
            <a:picLocks noChangeAspect="1"/>
          </p:cNvPicPr>
          <p:nvPr/>
        </p:nvPicPr>
        <p:blipFill>
          <a:blip r:embed="rId2"/>
          <a:stretch>
            <a:fillRect/>
          </a:stretch>
        </p:blipFill>
        <p:spPr>
          <a:xfrm>
            <a:off x="1" y="-40593"/>
            <a:ext cx="12182168" cy="6898594"/>
          </a:xfrm>
          <a:prstGeom prst="rect">
            <a:avLst/>
          </a:prstGeom>
        </p:spPr>
      </p:pic>
      <p:sp>
        <p:nvSpPr>
          <p:cNvPr id="2" name="TextBox 1">
            <a:extLst>
              <a:ext uri="{FF2B5EF4-FFF2-40B4-BE49-F238E27FC236}">
                <a16:creationId xmlns:a16="http://schemas.microsoft.com/office/drawing/2014/main" id="{83E8A02C-7ECC-C47E-7CC9-221E0F6F2A5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994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47དཀོན་མཆོག་ལ་གཏོགས་པའི་མི་ཚོས་ཁོང་གི་བཀའ་ལ་ཉན། ཁྱོད་ཚོ་དཀོན་མཆོག་ལ་མི་གཏོགས་པས་ཁོང་གི་བཀའ་ལ་མི་ཉན་”ཞེས་གསུངས།</a:t>
            </a:r>
            <a:r>
              <a:rPr lang="en-IN" sz="4800" dirty="0">
                <a:solidFill>
                  <a:srgbClr val="777A7B"/>
                </a:solidFill>
                <a:latin typeface="Arial" panose="020B0604020202020204" pitchFamily="34" charset="0"/>
              </a:rPr>
              <a:t> </a:t>
            </a:r>
            <a:r>
              <a:rPr lang="bo-CN" sz="4800" b="0" i="0" dirty="0">
                <a:solidFill>
                  <a:srgbClr val="777A7B"/>
                </a:solidFill>
                <a:effectLst/>
                <a:latin typeface="Arial" panose="020B0604020202020204" pitchFamily="34" charset="0"/>
              </a:rPr>
              <a:t>51ངས་ཁྱོད་ཚོ་ལ་བདེན་པ་བདེན་པར་ཟེར་རྒྱུར། མི་ཞིག་གིས་ངའི་བཀའ་སྲུང་མཁན་འཆི་བ་ནམ་ཡང་མི་མྱོང་”ཞེས་གསུངས། </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47Whoever belongs to God hears the words of God. The reason you do not hear is that you do not belong to God.”</a:t>
            </a:r>
            <a:r>
              <a:rPr lang="en-IN" sz="4000" dirty="0"/>
              <a:t> </a:t>
            </a:r>
            <a:r>
              <a:rPr lang="en-US" sz="4000" dirty="0">
                <a:solidFill>
                  <a:srgbClr val="777A7B"/>
                </a:solidFill>
                <a:latin typeface="Arial" panose="020B0604020202020204" pitchFamily="34" charset="0"/>
              </a:rPr>
              <a:t>51Truly, truly, I tell you, if anyone keeps My word, he will never see death.”</a:t>
            </a:r>
            <a:endParaRPr lang="en-IN" dirty="0"/>
          </a:p>
        </p:txBody>
      </p:sp>
      <p:pic>
        <p:nvPicPr>
          <p:cNvPr id="6" name="Audio 5">
            <a:hlinkClick r:id="" action="ppaction://media"/>
            <a:extLst>
              <a:ext uri="{FF2B5EF4-FFF2-40B4-BE49-F238E27FC236}">
                <a16:creationId xmlns:a16="http://schemas.microsoft.com/office/drawing/2014/main" id="{00D3F059-7C97-5A05-55A2-D0D36F83E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3938897"/>
      </p:ext>
    </p:extLst>
  </p:cSld>
  <p:clrMapOvr>
    <a:masterClrMapping/>
  </p:clrMapOvr>
  <mc:AlternateContent xmlns:mc="http://schemas.openxmlformats.org/markup-compatibility/2006" xmlns:p14="http://schemas.microsoft.com/office/powerpoint/2010/main">
    <mc:Choice Requires="p14">
      <p:transition spd="slow" p14:dur="2000" advTm="18393"/>
    </mc:Choice>
    <mc:Fallback xmlns="">
      <p:transition spd="slow" advTm="18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038CE-A7B9-9FE2-822B-BD7CF7063F5C}"/>
              </a:ext>
            </a:extLst>
          </p:cNvPr>
          <p:cNvPicPr>
            <a:picLocks noChangeAspect="1"/>
          </p:cNvPicPr>
          <p:nvPr/>
        </p:nvPicPr>
        <p:blipFill>
          <a:blip r:embed="rId2"/>
          <a:stretch>
            <a:fillRect/>
          </a:stretch>
        </p:blipFill>
        <p:spPr>
          <a:xfrm>
            <a:off x="-176893" y="0"/>
            <a:ext cx="12368893" cy="6858000"/>
          </a:xfrm>
          <a:prstGeom prst="rect">
            <a:avLst/>
          </a:prstGeom>
        </p:spPr>
      </p:pic>
      <p:sp>
        <p:nvSpPr>
          <p:cNvPr id="2" name="TextBox 1">
            <a:extLst>
              <a:ext uri="{FF2B5EF4-FFF2-40B4-BE49-F238E27FC236}">
                <a16:creationId xmlns:a16="http://schemas.microsoft.com/office/drawing/2014/main" id="{0FDD46A5-FFB1-9077-CDCD-52728546C77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762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52ཡ་ཧུ་དཱ་པས་ཁོང་ལ་“ད་ཁྱོད་འདྲེ་ཡིས་ཟིན་ཡོད་པ་ང་ཚོས་ངེས་པར་དུ་ཤེས། མེས་པོ་ཨབ་ར་ཧམ་དང་ལུང་སྟོན་པ་ཚོ་འདས་ཟིན་མོད། འོན་ཀྱང་ཁྱོད་ཀྱིས་ངའི་བཀའ་སྲུང་མཁན་འཆི་བ་ནམ་ཡང་མི་མྱོང་ཞེས་བཤད།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52“Now we know that You have a demon!” declared the Jews. “Abraham died, and so did the prophets, yet You say that anyone who keeps Your word will never taste death.</a:t>
            </a:r>
            <a:endParaRPr lang="en-IN" dirty="0"/>
          </a:p>
        </p:txBody>
      </p:sp>
      <p:pic>
        <p:nvPicPr>
          <p:cNvPr id="7" name="Audio 6">
            <a:hlinkClick r:id="" action="ppaction://media"/>
            <a:extLst>
              <a:ext uri="{FF2B5EF4-FFF2-40B4-BE49-F238E27FC236}">
                <a16:creationId xmlns:a16="http://schemas.microsoft.com/office/drawing/2014/main" id="{CA203163-B567-3277-7BB1-D4C08C6A3A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8640365"/>
      </p:ext>
    </p:extLst>
  </p:cSld>
  <p:clrMapOvr>
    <a:masterClrMapping/>
  </p:clrMapOvr>
  <mc:AlternateContent xmlns:mc="http://schemas.openxmlformats.org/markup-compatibility/2006" xmlns:p14="http://schemas.microsoft.com/office/powerpoint/2010/main">
    <mc:Choice Requires="p14">
      <p:transition spd="slow" p14:dur="2000" advTm="15807"/>
    </mc:Choice>
    <mc:Fallback xmlns="">
      <p:transition spd="slow" advTm="1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EDCDF-E1A1-4503-B294-DE9046C794CA}"/>
              </a:ext>
            </a:extLst>
          </p:cNvPr>
          <p:cNvPicPr>
            <a:picLocks noChangeAspect="1"/>
          </p:cNvPicPr>
          <p:nvPr/>
        </p:nvPicPr>
        <p:blipFill>
          <a:blip r:embed="rId2"/>
          <a:stretch>
            <a:fillRect/>
          </a:stretch>
        </p:blipFill>
        <p:spPr>
          <a:xfrm>
            <a:off x="0" y="-32825"/>
            <a:ext cx="12359148" cy="6890825"/>
          </a:xfrm>
          <a:prstGeom prst="rect">
            <a:avLst/>
          </a:prstGeom>
        </p:spPr>
      </p:pic>
      <p:sp>
        <p:nvSpPr>
          <p:cNvPr id="2" name="TextBox 1">
            <a:extLst>
              <a:ext uri="{FF2B5EF4-FFF2-40B4-BE49-F238E27FC236}">
                <a16:creationId xmlns:a16="http://schemas.microsoft.com/office/drawing/2014/main" id="{156DC108-BD3A-F07E-3896-CBBED21CB1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1314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53ཁྱོད་ནི་ང་ཚོའི་མེས་པོ་ཨབ་ར་ཧམ་གྲོངས་པ་དེ་ལས་ཆེ་བ་ཡིན་ནམ། ལུང་སྟོན་པ་ཚོ་ཡང་གྲོངས། ཁྱོད་ཀྱིས་རང་སུ་ཡིན་པར་སེམས་”ཞེས་བཤད་པ་དང༌།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53Are You greater than our father Abraham? He died, as did the prophets. Who do You claim to be?”</a:t>
            </a:r>
            <a:endParaRPr lang="en-IN" dirty="0"/>
          </a:p>
        </p:txBody>
      </p:sp>
      <p:pic>
        <p:nvPicPr>
          <p:cNvPr id="7" name="Audio 6">
            <a:hlinkClick r:id="" action="ppaction://media"/>
            <a:extLst>
              <a:ext uri="{FF2B5EF4-FFF2-40B4-BE49-F238E27FC236}">
                <a16:creationId xmlns:a16="http://schemas.microsoft.com/office/drawing/2014/main" id="{69AA293A-DBF8-DF4D-4934-180105DA84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8435037"/>
      </p:ext>
    </p:extLst>
  </p:cSld>
  <p:clrMapOvr>
    <a:masterClrMapping/>
  </p:clrMapOvr>
  <mc:AlternateContent xmlns:mc="http://schemas.openxmlformats.org/markup-compatibility/2006" xmlns:p14="http://schemas.microsoft.com/office/powerpoint/2010/main">
    <mc:Choice Requires="p14">
      <p:transition spd="slow" p14:dur="2000" advTm="11310"/>
    </mc:Choice>
    <mc:Fallback xmlns="">
      <p:transition spd="slow" advTm="1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1" i="0" cap="all" dirty="0">
                <a:solidFill>
                  <a:srgbClr val="121212"/>
                </a:solidFill>
                <a:effectLst/>
                <a:latin typeface="ArialMT"/>
              </a:rPr>
              <a:t>ཡོ་ཧ་ནན 8</a:t>
            </a:r>
          </a:p>
          <a:p>
            <a:r>
              <a:rPr lang="bo-CN" sz="8000" b="1" dirty="0">
                <a:solidFill>
                  <a:srgbClr val="121212"/>
                </a:solidFill>
                <a:latin typeface="Arial" panose="020B0604020202020204" pitchFamily="34" charset="0"/>
              </a:rPr>
              <a:t>ང་མངགས་མཁན་ཡབ། </a:t>
            </a:r>
            <a:r>
              <a:rPr lang="en-IN" sz="8000" b="1" dirty="0">
                <a:solidFill>
                  <a:srgbClr val="121212"/>
                </a:solidFill>
                <a:latin typeface="Arial" panose="020B0604020202020204" pitchFamily="34" charset="0"/>
              </a:rPr>
              <a:t>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My Father who Sent Me– </a:t>
            </a:r>
          </a:p>
          <a:p>
            <a:r>
              <a:rPr lang="en-US" sz="4800" b="0" i="0" u="none" strike="noStrike" baseline="0" dirty="0">
                <a:latin typeface="TimesNewRomanPSMT"/>
              </a:rPr>
              <a:t>John 8:13-59 </a:t>
            </a:r>
            <a:endParaRPr lang="en-IN" sz="4800" dirty="0"/>
          </a:p>
        </p:txBody>
      </p:sp>
      <p:pic>
        <p:nvPicPr>
          <p:cNvPr id="6" name="Audio 5">
            <a:hlinkClick r:id="" action="ppaction://media"/>
            <a:extLst>
              <a:ext uri="{FF2B5EF4-FFF2-40B4-BE49-F238E27FC236}">
                <a16:creationId xmlns:a16="http://schemas.microsoft.com/office/drawing/2014/main" id="{07CBD35D-56C5-BA87-BD14-E91241D42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799"/>
    </mc:Choice>
    <mc:Fallback xmlns="">
      <p:transition spd="slow" advTm="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718F1-CDBF-DE82-D52E-61A3A2FAA84D}"/>
              </a:ext>
            </a:extLst>
          </p:cNvPr>
          <p:cNvPicPr>
            <a:picLocks noChangeAspect="1"/>
          </p:cNvPicPr>
          <p:nvPr/>
        </p:nvPicPr>
        <p:blipFill>
          <a:blip r:embed="rId2"/>
          <a:stretch>
            <a:fillRect/>
          </a:stretch>
        </p:blipFill>
        <p:spPr>
          <a:xfrm>
            <a:off x="0" y="-71891"/>
            <a:ext cx="12344400" cy="6929891"/>
          </a:xfrm>
          <a:prstGeom prst="rect">
            <a:avLst/>
          </a:prstGeom>
        </p:spPr>
      </p:pic>
      <p:sp>
        <p:nvSpPr>
          <p:cNvPr id="2" name="TextBox 1">
            <a:extLst>
              <a:ext uri="{FF2B5EF4-FFF2-40B4-BE49-F238E27FC236}">
                <a16:creationId xmlns:a16="http://schemas.microsoft.com/office/drawing/2014/main" id="{7532A01E-D740-3271-5A61-8E6A985B63A6}"/>
              </a:ext>
            </a:extLst>
          </p:cNvPr>
          <p:cNvSpPr txBox="1"/>
          <p:nvPr/>
        </p:nvSpPr>
        <p:spPr>
          <a:xfrm>
            <a:off x="9338083" y="293126"/>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8117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58ཡེ་ཤུས་“ངས་ཁྱོད་ཚོ་ལ་བདེན་པ་བདེན་པར་ཟེར་རྒྱུར། ཨབ་ར་ཧམ་མ་སྐྱེས་པའི་སྔོན་ལ་ངའོ་”ཞེས་གསུངས་པས།</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58“Truly, truly, I tell you,” Jesus declared, “before Abraham was born, I am!”</a:t>
            </a:r>
            <a:endParaRPr lang="en-IN" dirty="0"/>
          </a:p>
        </p:txBody>
      </p:sp>
      <p:pic>
        <p:nvPicPr>
          <p:cNvPr id="6" name="Audio 5">
            <a:hlinkClick r:id="" action="ppaction://media"/>
            <a:extLst>
              <a:ext uri="{FF2B5EF4-FFF2-40B4-BE49-F238E27FC236}">
                <a16:creationId xmlns:a16="http://schemas.microsoft.com/office/drawing/2014/main" id="{54E4FF15-9DD1-E7BF-BEA7-D0DD30EBB6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8754703"/>
      </p:ext>
    </p:extLst>
  </p:cSld>
  <p:clrMapOvr>
    <a:masterClrMapping/>
  </p:clrMapOvr>
  <mc:AlternateContent xmlns:mc="http://schemas.openxmlformats.org/markup-compatibility/2006" xmlns:p14="http://schemas.microsoft.com/office/powerpoint/2010/main">
    <mc:Choice Requires="p14">
      <p:transition spd="slow" p14:dur="2000" advTm="9982"/>
    </mc:Choice>
    <mc:Fallback xmlns="">
      <p:transition spd="slow" advTm="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CEB69-462A-83D2-A72C-D5A4F485D333}"/>
              </a:ext>
            </a:extLst>
          </p:cNvPr>
          <p:cNvPicPr>
            <a:picLocks noChangeAspect="1"/>
          </p:cNvPicPr>
          <p:nvPr/>
        </p:nvPicPr>
        <p:blipFill>
          <a:blip r:embed="rId2"/>
          <a:stretch>
            <a:fillRect/>
          </a:stretch>
        </p:blipFill>
        <p:spPr>
          <a:xfrm>
            <a:off x="-167355" y="-103239"/>
            <a:ext cx="12359355" cy="6961239"/>
          </a:xfrm>
          <a:prstGeom prst="rect">
            <a:avLst/>
          </a:prstGeom>
        </p:spPr>
      </p:pic>
      <p:sp>
        <p:nvSpPr>
          <p:cNvPr id="2" name="TextBox 1">
            <a:extLst>
              <a:ext uri="{FF2B5EF4-FFF2-40B4-BE49-F238E27FC236}">
                <a16:creationId xmlns:a16="http://schemas.microsoft.com/office/drawing/2014/main" id="{B3E2106F-D8A4-4759-1144-B9F55071AAC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22201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59ཁོ་ཚོས་ཁོང་ལ་རྡོ་རུབ་གཏོང་བའི་ཕྱིར་རྡོ་བསྒྲུགས། འོན་ཀྱང་ཡེ་ཤུ་གསང་བའི་ངང་མཆོད་ཁང་ཆེན་མོ་ནས་ཕར་ཕེབས་སོ།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59At this, they picked up stones to throw at Him. </a:t>
            </a:r>
            <a:r>
              <a:rPr lang="en-US" sz="4800">
                <a:solidFill>
                  <a:srgbClr val="777A7B"/>
                </a:solidFill>
                <a:latin typeface="Arial" panose="020B0604020202020204" pitchFamily="34" charset="0"/>
              </a:rPr>
              <a:t>But Jesus was hidden and went out of the temple area.</a:t>
            </a:r>
            <a:endParaRPr lang="en-IN" dirty="0"/>
          </a:p>
        </p:txBody>
      </p:sp>
      <p:pic>
        <p:nvPicPr>
          <p:cNvPr id="6" name="Audio 5">
            <a:hlinkClick r:id="" action="ppaction://media"/>
            <a:extLst>
              <a:ext uri="{FF2B5EF4-FFF2-40B4-BE49-F238E27FC236}">
                <a16:creationId xmlns:a16="http://schemas.microsoft.com/office/drawing/2014/main" id="{E9347EBF-2B31-AB0A-D6FD-E865BC55C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7037191"/>
      </p:ext>
    </p:extLst>
  </p:cSld>
  <p:clrMapOvr>
    <a:masterClrMapping/>
  </p:clrMapOvr>
  <mc:AlternateContent xmlns:mc="http://schemas.openxmlformats.org/markup-compatibility/2006" xmlns:p14="http://schemas.microsoft.com/office/powerpoint/2010/main">
    <mc:Choice Requires="p14">
      <p:transition spd="slow" p14:dur="2000" advTm="9113"/>
    </mc:Choice>
    <mc:Fallback xmlns="">
      <p:transition spd="slow" advTm="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6EF081-1096-C233-CCA7-ECA165A47D8E}"/>
              </a:ext>
            </a:extLst>
          </p:cNvPr>
          <p:cNvPicPr>
            <a:picLocks noChangeAspect="1"/>
          </p:cNvPicPr>
          <p:nvPr/>
        </p:nvPicPr>
        <p:blipFill>
          <a:blip r:embed="rId2"/>
          <a:stretch>
            <a:fillRect/>
          </a:stretch>
        </p:blipFill>
        <p:spPr>
          <a:xfrm>
            <a:off x="0" y="-1"/>
            <a:ext cx="12192000" cy="7424971"/>
          </a:xfrm>
          <a:prstGeom prst="rect">
            <a:avLst/>
          </a:prstGeom>
        </p:spPr>
      </p:pic>
      <p:sp>
        <p:nvSpPr>
          <p:cNvPr id="3" name="TextBox 2">
            <a:extLst>
              <a:ext uri="{FF2B5EF4-FFF2-40B4-BE49-F238E27FC236}">
                <a16:creationId xmlns:a16="http://schemas.microsoft.com/office/drawing/2014/main" id="{0A532EAB-9192-8020-C3FD-A563F4CBC7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52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7928E-CEB8-2503-D975-E759971653F7}"/>
              </a:ext>
            </a:extLst>
          </p:cNvPr>
          <p:cNvPicPr>
            <a:picLocks noChangeAspect="1"/>
          </p:cNvPicPr>
          <p:nvPr/>
        </p:nvPicPr>
        <p:blipFill>
          <a:blip r:embed="rId2"/>
          <a:stretch>
            <a:fillRect/>
          </a:stretch>
        </p:blipFill>
        <p:spPr>
          <a:xfrm>
            <a:off x="0" y="-1"/>
            <a:ext cx="12192000" cy="7424971"/>
          </a:xfrm>
          <a:prstGeom prst="rect">
            <a:avLst/>
          </a:prstGeom>
        </p:spPr>
      </p:pic>
      <p:sp>
        <p:nvSpPr>
          <p:cNvPr id="4" name="TextBox 3">
            <a:extLst>
              <a:ext uri="{FF2B5EF4-FFF2-40B4-BE49-F238E27FC236}">
                <a16:creationId xmlns:a16="http://schemas.microsoft.com/office/drawing/2014/main" id="{AA17FD8C-B38A-333F-6552-EAAB2E44E79D}"/>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
        <p:nvSpPr>
          <p:cNvPr id="3" name="TextBox 2">
            <a:extLst>
              <a:ext uri="{FF2B5EF4-FFF2-40B4-BE49-F238E27FC236}">
                <a16:creationId xmlns:a16="http://schemas.microsoft.com/office/drawing/2014/main" id="{6270D71B-0626-86E1-A094-E8E5B0ABC510}"/>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19ཁོ་ཚོས་ཁོང་ལ་“ཁྱོད་ཀྱི་ཡབ་གང་དུ་ཡོད་”ཅེས་ཞུས། ཡེ་ཤུས་“ཁྱོད་རྣམས་ཀྱིས་ང་ཡང་ངོ་མི་ཤེས། ངའི་ཡབ་ཀྱང་ངོ་མི་ཤེས། ཁྱོད་རྣམས་ཀྱིས་ང་ངོ་ཤེས་ན། ངའི་ཡབ་ཀྱང་ངོ་ཤེས་”ཞེས་གསུངས།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The next day the Pharisees argued with Jesus </a:t>
            </a:r>
            <a:r>
              <a:rPr lang="en-US" sz="4000" dirty="0">
                <a:solidFill>
                  <a:srgbClr val="777A7B"/>
                </a:solidFill>
                <a:latin typeface="Arial" panose="020B0604020202020204" pitchFamily="34" charset="0"/>
              </a:rPr>
              <a:t>19“Where is Your Father?” they asked Him.</a:t>
            </a:r>
          </a:p>
          <a:p>
            <a:r>
              <a:rPr lang="en-US" sz="4000" dirty="0">
                <a:solidFill>
                  <a:srgbClr val="777A7B"/>
                </a:solidFill>
                <a:latin typeface="Arial" panose="020B0604020202020204" pitchFamily="34" charset="0"/>
              </a:rPr>
              <a:t>“You do not know Me or My Father,” Jesus answered. “If you knew Me, you would know My Father as well.”</a:t>
            </a:r>
            <a:endParaRPr lang="en-IN" dirty="0"/>
          </a:p>
        </p:txBody>
      </p:sp>
      <p:pic>
        <p:nvPicPr>
          <p:cNvPr id="6" name="Audio 5">
            <a:hlinkClick r:id="" action="ppaction://media"/>
            <a:extLst>
              <a:ext uri="{FF2B5EF4-FFF2-40B4-BE49-F238E27FC236}">
                <a16:creationId xmlns:a16="http://schemas.microsoft.com/office/drawing/2014/main" id="{7890D656-7F0A-1F1A-D247-6C5732EEF9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367"/>
    </mc:Choice>
    <mc:Fallback xmlns="">
      <p:transition spd="slow" advTm="1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63E69-0DBA-23A0-AB36-4F5B255B203D}"/>
              </a:ext>
            </a:extLst>
          </p:cNvPr>
          <p:cNvPicPr>
            <a:picLocks noChangeAspect="1"/>
          </p:cNvPicPr>
          <p:nvPr/>
        </p:nvPicPr>
        <p:blipFill>
          <a:blip r:embed="rId2"/>
          <a:stretch>
            <a:fillRect/>
          </a:stretch>
        </p:blipFill>
        <p:spPr>
          <a:xfrm>
            <a:off x="0" y="-538631"/>
            <a:ext cx="12192000" cy="7396631"/>
          </a:xfrm>
          <a:prstGeom prst="rect">
            <a:avLst/>
          </a:prstGeom>
        </p:spPr>
      </p:pic>
      <p:sp>
        <p:nvSpPr>
          <p:cNvPr id="2" name="TextBox 1">
            <a:extLst>
              <a:ext uri="{FF2B5EF4-FFF2-40B4-BE49-F238E27FC236}">
                <a16:creationId xmlns:a16="http://schemas.microsoft.com/office/drawing/2014/main" id="{56FA6465-B6BF-627F-B1D4-B1BF5604CDA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23ཡེ་ཤུས་ཁོ་ཚོར་“ཁྱོད་རྣམས་འོག་ནས་ཡིན། ང་ནི་སྟེང་ནས་ཡིན། ཁྱོད་རྣམས་འཇིག་རྟེན་འདི་ལ་གཏོགས་ཏེ། ང་ནི་འཇིག་རྟེན་འདི་ལ་མི་གཏོགས།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23Then He told them, “You are from below; I am from above. You are of this world; I am not of this world.</a:t>
            </a:r>
            <a:endParaRPr lang="en-IN" dirty="0"/>
          </a:p>
        </p:txBody>
      </p:sp>
      <p:pic>
        <p:nvPicPr>
          <p:cNvPr id="7" name="Audio 6">
            <a:hlinkClick r:id="" action="ppaction://media"/>
            <a:extLst>
              <a:ext uri="{FF2B5EF4-FFF2-40B4-BE49-F238E27FC236}">
                <a16:creationId xmlns:a16="http://schemas.microsoft.com/office/drawing/2014/main" id="{8F05C3C6-0091-CB12-D39F-2CD5788779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A42C-7017-3CD8-CB78-7F1F10216D21}"/>
              </a:ext>
            </a:extLst>
          </p:cNvPr>
          <p:cNvPicPr>
            <a:picLocks noChangeAspect="1"/>
          </p:cNvPicPr>
          <p:nvPr/>
        </p:nvPicPr>
        <p:blipFill>
          <a:blip r:embed="rId2"/>
          <a:stretch>
            <a:fillRect/>
          </a:stretch>
        </p:blipFill>
        <p:spPr>
          <a:xfrm>
            <a:off x="-250723" y="-16865"/>
            <a:ext cx="12442723" cy="6874866"/>
          </a:xfrm>
          <a:prstGeom prst="rect">
            <a:avLst/>
          </a:prstGeom>
        </p:spPr>
      </p:pic>
      <p:sp>
        <p:nvSpPr>
          <p:cNvPr id="2" name="TextBox 1">
            <a:extLst>
              <a:ext uri="{FF2B5EF4-FFF2-40B4-BE49-F238E27FC236}">
                <a16:creationId xmlns:a16="http://schemas.microsoft.com/office/drawing/2014/main" id="{D40C26E9-5A3D-AFD9-6005-A293941F15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 གལ་སྲིད་ཁྱོད་ཚོས་ང་ཁོང་ཡིན་པར་དད་པ་མ་བྱས་ན། ཁྱོད་ཚོ་རང་གི་སྡིག་ཉེས་ནང་དུ་འཆི་བར་འགྱུར་”ཞེས་གསུངས་པ་དང༌།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t>
            </a:r>
            <a:r>
              <a:rPr lang="en-US" sz="4400" dirty="0">
                <a:solidFill>
                  <a:srgbClr val="121212"/>
                </a:solidFill>
                <a:latin typeface="Arial" panose="020B0604020202020204" pitchFamily="34" charset="0"/>
              </a:rPr>
              <a:t>… For unless you believe that I am He, you will die in your sins.”</a:t>
            </a:r>
            <a:endParaRPr lang="en-IN" dirty="0"/>
          </a:p>
        </p:txBody>
      </p:sp>
      <p:pic>
        <p:nvPicPr>
          <p:cNvPr id="6" name="Audio 5">
            <a:hlinkClick r:id="" action="ppaction://media"/>
            <a:extLst>
              <a:ext uri="{FF2B5EF4-FFF2-40B4-BE49-F238E27FC236}">
                <a16:creationId xmlns:a16="http://schemas.microsoft.com/office/drawing/2014/main" id="{BDF57291-1124-80AC-7073-10A27C7B89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025"/>
    </mc:Choice>
    <mc:Fallback xmlns="">
      <p:transition spd="slow" advTm="1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1740</TotalTime>
  <Words>1480</Words>
  <Application>Microsoft Office PowerPoint</Application>
  <PresentationFormat>Widescreen</PresentationFormat>
  <Paragraphs>76</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2025-05-16T12:29:38Z</dcterms:modified>
</cp:coreProperties>
</file>