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257" r:id="rId2"/>
    <p:sldId id="258" r:id="rId3"/>
    <p:sldId id="259" r:id="rId4"/>
    <p:sldId id="270" r:id="rId5"/>
    <p:sldId id="260" r:id="rId6"/>
    <p:sldId id="290" r:id="rId7"/>
    <p:sldId id="289" r:id="rId8"/>
    <p:sldId id="271" r:id="rId9"/>
    <p:sldId id="261" r:id="rId10"/>
    <p:sldId id="272" r:id="rId11"/>
    <p:sldId id="262" r:id="rId12"/>
    <p:sldId id="273" r:id="rId13"/>
    <p:sldId id="263" r:id="rId14"/>
    <p:sldId id="274" r:id="rId15"/>
    <p:sldId id="264" r:id="rId16"/>
    <p:sldId id="275" r:id="rId17"/>
    <p:sldId id="265" r:id="rId18"/>
    <p:sldId id="276" r:id="rId19"/>
    <p:sldId id="266" r:id="rId20"/>
    <p:sldId id="277" r:id="rId21"/>
    <p:sldId id="267" r:id="rId22"/>
    <p:sldId id="278" r:id="rId23"/>
    <p:sldId id="268" r:id="rId24"/>
    <p:sldId id="280" r:id="rId25"/>
    <p:sldId id="281" r:id="rId26"/>
    <p:sldId id="282" r:id="rId27"/>
    <p:sldId id="283" r:id="rId28"/>
    <p:sldId id="288"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EF4D468-EB97-46D9-83AE-4C3F33AE450D}" v="1" dt="2025-05-01T12:04:46.63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515" autoAdjust="0"/>
    <p:restoredTop sz="94206" autoAdjust="0"/>
  </p:normalViewPr>
  <p:slideViewPr>
    <p:cSldViewPr snapToGrid="0">
      <p:cViewPr varScale="1">
        <p:scale>
          <a:sx n="51" d="100"/>
          <a:sy n="51" d="100"/>
        </p:scale>
        <p:origin x="726" y="2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microsoft.com/office/2016/11/relationships/changesInfo" Target="changesInfos/changesInfo1.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4E6C3F88-18FF-4011-BD00-56FFFFA1C05C}"/>
    <pc:docChg chg="custSel addSld delSld modSld sldOrd">
      <pc:chgData name="Leonie Smith" userId="fed1330f33f5650e" providerId="LiveId" clId="{4E6C3F88-18FF-4011-BD00-56FFFFA1C05C}" dt="2022-11-29T10:02:26.613" v="112" actId="20577"/>
      <pc:docMkLst>
        <pc:docMk/>
      </pc:docMkLst>
      <pc:sldChg chg="addSp modSp modNotesTx">
        <pc:chgData name="Leonie Smith" userId="fed1330f33f5650e" providerId="LiveId" clId="{4E6C3F88-18FF-4011-BD00-56FFFFA1C05C}" dt="2022-11-17T04:32:03.490" v="53" actId="5793"/>
        <pc:sldMkLst>
          <pc:docMk/>
          <pc:sldMk cId="1499918570" sldId="257"/>
        </pc:sldMkLst>
      </pc:sldChg>
      <pc:sldChg chg="addSp modSp mod">
        <pc:chgData name="Leonie Smith" userId="fed1330f33f5650e" providerId="LiveId" clId="{4E6C3F88-18FF-4011-BD00-56FFFFA1C05C}" dt="2022-11-29T09:58:31.878" v="63" actId="20577"/>
        <pc:sldMkLst>
          <pc:docMk/>
          <pc:sldMk cId="3788111665" sldId="258"/>
        </pc:sldMkLst>
      </pc:sldChg>
      <pc:sldChg chg="addSp delSp modSp">
        <pc:chgData name="Leonie Smith" userId="fed1330f33f5650e" providerId="LiveId" clId="{4E6C3F88-18FF-4011-BD00-56FFFFA1C05C}" dt="2022-11-16T06:00:38.090" v="2"/>
        <pc:sldMkLst>
          <pc:docMk/>
          <pc:sldMk cId="454763615" sldId="259"/>
        </pc:sldMkLst>
      </pc:sldChg>
      <pc:sldChg chg="addSp delSp modSp mod">
        <pc:chgData name="Leonie Smith" userId="fed1330f33f5650e" providerId="LiveId" clId="{4E6C3F88-18FF-4011-BD00-56FFFFA1C05C}" dt="2022-11-16T06:04:16.704" v="9"/>
        <pc:sldMkLst>
          <pc:docMk/>
          <pc:sldMk cId="2346136586" sldId="260"/>
        </pc:sldMkLst>
      </pc:sldChg>
      <pc:sldChg chg="addSp delSp modSp">
        <pc:chgData name="Leonie Smith" userId="fed1330f33f5650e" providerId="LiveId" clId="{4E6C3F88-18FF-4011-BD00-56FFFFA1C05C}" dt="2022-11-16T06:08:49.656" v="14"/>
        <pc:sldMkLst>
          <pc:docMk/>
          <pc:sldMk cId="4037329247" sldId="261"/>
        </pc:sldMkLst>
      </pc:sldChg>
      <pc:sldChg chg="addSp modSp">
        <pc:chgData name="Leonie Smith" userId="fed1330f33f5650e" providerId="LiveId" clId="{4E6C3F88-18FF-4011-BD00-56FFFFA1C05C}" dt="2022-11-16T06:10:58.564" v="15"/>
        <pc:sldMkLst>
          <pc:docMk/>
          <pc:sldMk cId="1909638311" sldId="262"/>
        </pc:sldMkLst>
      </pc:sldChg>
      <pc:sldChg chg="addSp modSp">
        <pc:chgData name="Leonie Smith" userId="fed1330f33f5650e" providerId="LiveId" clId="{4E6C3F88-18FF-4011-BD00-56FFFFA1C05C}" dt="2022-11-16T06:13:42.567" v="16"/>
        <pc:sldMkLst>
          <pc:docMk/>
          <pc:sldMk cId="641208035" sldId="263"/>
        </pc:sldMkLst>
      </pc:sldChg>
      <pc:sldChg chg="addSp modSp">
        <pc:chgData name="Leonie Smith" userId="fed1330f33f5650e" providerId="LiveId" clId="{4E6C3F88-18FF-4011-BD00-56FFFFA1C05C}" dt="2022-11-16T06:15:02.850" v="17"/>
        <pc:sldMkLst>
          <pc:docMk/>
          <pc:sldMk cId="4044745628" sldId="264"/>
        </pc:sldMkLst>
      </pc:sldChg>
      <pc:sldChg chg="addSp delSp modSp">
        <pc:chgData name="Leonie Smith" userId="fed1330f33f5650e" providerId="LiveId" clId="{4E6C3F88-18FF-4011-BD00-56FFFFA1C05C}" dt="2022-11-16T06:17:48.206" v="22"/>
        <pc:sldMkLst>
          <pc:docMk/>
          <pc:sldMk cId="978260341" sldId="265"/>
        </pc:sldMkLst>
      </pc:sldChg>
      <pc:sldChg chg="addSp delSp modSp">
        <pc:chgData name="Leonie Smith" userId="fed1330f33f5650e" providerId="LiveId" clId="{4E6C3F88-18FF-4011-BD00-56FFFFA1C05C}" dt="2022-11-16T06:19:56.955" v="25"/>
        <pc:sldMkLst>
          <pc:docMk/>
          <pc:sldMk cId="3575870363" sldId="266"/>
        </pc:sldMkLst>
      </pc:sldChg>
      <pc:sldChg chg="addSp delSp modSp">
        <pc:chgData name="Leonie Smith" userId="fed1330f33f5650e" providerId="LiveId" clId="{4E6C3F88-18FF-4011-BD00-56FFFFA1C05C}" dt="2022-11-16T06:21:50.024" v="28"/>
        <pc:sldMkLst>
          <pc:docMk/>
          <pc:sldMk cId="4017137865" sldId="267"/>
        </pc:sldMkLst>
      </pc:sldChg>
      <pc:sldChg chg="addSp delSp modSp">
        <pc:chgData name="Leonie Smith" userId="fed1330f33f5650e" providerId="LiveId" clId="{4E6C3F88-18FF-4011-BD00-56FFFFA1C05C}" dt="2022-11-16T06:25:19.371" v="30"/>
        <pc:sldMkLst>
          <pc:docMk/>
          <pc:sldMk cId="3137811553" sldId="268"/>
        </pc:sldMkLst>
      </pc:sldChg>
      <pc:sldChg chg="addSp modSp">
        <pc:chgData name="Leonie Smith" userId="fed1330f33f5650e" providerId="LiveId" clId="{4E6C3F88-18FF-4011-BD00-56FFFFA1C05C}" dt="2022-11-29T09:58:43.233" v="64"/>
        <pc:sldMkLst>
          <pc:docMk/>
          <pc:sldMk cId="4120481681" sldId="270"/>
        </pc:sldMkLst>
      </pc:sldChg>
      <pc:sldChg chg="addSp modSp mod">
        <pc:chgData name="Leonie Smith" userId="fed1330f33f5650e" providerId="LiveId" clId="{4E6C3F88-18FF-4011-BD00-56FFFFA1C05C}" dt="2022-11-29T10:01:07.751" v="85" actId="20577"/>
        <pc:sldMkLst>
          <pc:docMk/>
          <pc:sldMk cId="939110669" sldId="271"/>
        </pc:sldMkLst>
      </pc:sldChg>
      <pc:sldChg chg="addSp modSp mod">
        <pc:chgData name="Leonie Smith" userId="fed1330f33f5650e" providerId="LiveId" clId="{4E6C3F88-18FF-4011-BD00-56FFFFA1C05C}" dt="2022-11-29T10:01:16.077" v="88" actId="20577"/>
        <pc:sldMkLst>
          <pc:docMk/>
          <pc:sldMk cId="4024569785" sldId="272"/>
        </pc:sldMkLst>
      </pc:sldChg>
      <pc:sldChg chg="addSp modSp mod">
        <pc:chgData name="Leonie Smith" userId="fed1330f33f5650e" providerId="LiveId" clId="{4E6C3F88-18FF-4011-BD00-56FFFFA1C05C}" dt="2022-11-29T10:01:21.778" v="89" actId="20577"/>
        <pc:sldMkLst>
          <pc:docMk/>
          <pc:sldMk cId="487179600" sldId="273"/>
        </pc:sldMkLst>
      </pc:sldChg>
      <pc:sldChg chg="addSp modSp mod">
        <pc:chgData name="Leonie Smith" userId="fed1330f33f5650e" providerId="LiveId" clId="{4E6C3F88-18FF-4011-BD00-56FFFFA1C05C}" dt="2022-11-29T10:01:29.648" v="92" actId="20577"/>
        <pc:sldMkLst>
          <pc:docMk/>
          <pc:sldMk cId="2168401200" sldId="274"/>
        </pc:sldMkLst>
      </pc:sldChg>
      <pc:sldChg chg="addSp modSp mod">
        <pc:chgData name="Leonie Smith" userId="fed1330f33f5650e" providerId="LiveId" clId="{4E6C3F88-18FF-4011-BD00-56FFFFA1C05C}" dt="2022-11-29T10:01:37.052" v="95" actId="20577"/>
        <pc:sldMkLst>
          <pc:docMk/>
          <pc:sldMk cId="2996969115" sldId="275"/>
        </pc:sldMkLst>
      </pc:sldChg>
      <pc:sldChg chg="addSp modSp mod">
        <pc:chgData name="Leonie Smith" userId="fed1330f33f5650e" providerId="LiveId" clId="{4E6C3F88-18FF-4011-BD00-56FFFFA1C05C}" dt="2022-11-29T10:01:46.232" v="96" actId="20577"/>
        <pc:sldMkLst>
          <pc:docMk/>
          <pc:sldMk cId="2390376940" sldId="276"/>
        </pc:sldMkLst>
      </pc:sldChg>
      <pc:sldChg chg="addSp modSp mod">
        <pc:chgData name="Leonie Smith" userId="fed1330f33f5650e" providerId="LiveId" clId="{4E6C3F88-18FF-4011-BD00-56FFFFA1C05C}" dt="2022-11-29T10:01:53.458" v="98" actId="20577"/>
        <pc:sldMkLst>
          <pc:docMk/>
          <pc:sldMk cId="4265919077" sldId="277"/>
        </pc:sldMkLst>
      </pc:sldChg>
      <pc:sldChg chg="addSp modSp mod">
        <pc:chgData name="Leonie Smith" userId="fed1330f33f5650e" providerId="LiveId" clId="{4E6C3F88-18FF-4011-BD00-56FFFFA1C05C}" dt="2022-11-29T10:01:59.517" v="100" actId="20577"/>
        <pc:sldMkLst>
          <pc:docMk/>
          <pc:sldMk cId="210266664" sldId="278"/>
        </pc:sldMkLst>
      </pc:sldChg>
      <pc:sldChg chg="addSp modSp mod">
        <pc:chgData name="Leonie Smith" userId="fed1330f33f5650e" providerId="LiveId" clId="{4E6C3F88-18FF-4011-BD00-56FFFFA1C05C}" dt="2022-11-29T10:02:07.889" v="105" actId="20577"/>
        <pc:sldMkLst>
          <pc:docMk/>
          <pc:sldMk cId="791300187" sldId="280"/>
        </pc:sldMkLst>
      </pc:sldChg>
      <pc:sldChg chg="addSp delSp modSp">
        <pc:chgData name="Leonie Smith" userId="fed1330f33f5650e" providerId="LiveId" clId="{4E6C3F88-18FF-4011-BD00-56FFFFA1C05C}" dt="2022-11-16T06:32:45.586" v="40"/>
        <pc:sldMkLst>
          <pc:docMk/>
          <pc:sldMk cId="1922139011" sldId="281"/>
        </pc:sldMkLst>
      </pc:sldChg>
      <pc:sldChg chg="addSp modSp mod">
        <pc:chgData name="Leonie Smith" userId="fed1330f33f5650e" providerId="LiveId" clId="{4E6C3F88-18FF-4011-BD00-56FFFFA1C05C}" dt="2022-11-29T10:02:17.055" v="110" actId="20577"/>
        <pc:sldMkLst>
          <pc:docMk/>
          <pc:sldMk cId="1126511635" sldId="282"/>
        </pc:sldMkLst>
      </pc:sldChg>
      <pc:sldChg chg="addSp delSp modSp">
        <pc:chgData name="Leonie Smith" userId="fed1330f33f5650e" providerId="LiveId" clId="{4E6C3F88-18FF-4011-BD00-56FFFFA1C05C}" dt="2022-11-16T06:35:12.641" v="44"/>
        <pc:sldMkLst>
          <pc:docMk/>
          <pc:sldMk cId="3166251957" sldId="283"/>
        </pc:sldMkLst>
      </pc:sldChg>
      <pc:sldChg chg="del ord">
        <pc:chgData name="Leonie Smith" userId="fed1330f33f5650e" providerId="LiveId" clId="{4E6C3F88-18FF-4011-BD00-56FFFFA1C05C}" dt="2022-11-16T06:37:37.889" v="47" actId="2696"/>
        <pc:sldMkLst>
          <pc:docMk/>
          <pc:sldMk cId="3922583308" sldId="284"/>
        </pc:sldMkLst>
      </pc:sldChg>
      <pc:sldChg chg="del">
        <pc:chgData name="Leonie Smith" userId="fed1330f33f5650e" providerId="LiveId" clId="{4E6C3F88-18FF-4011-BD00-56FFFFA1C05C}" dt="2022-11-16T06:37:35.143" v="46" actId="2696"/>
        <pc:sldMkLst>
          <pc:docMk/>
          <pc:sldMk cId="1522780631" sldId="285"/>
        </pc:sldMkLst>
      </pc:sldChg>
      <pc:sldChg chg="del">
        <pc:chgData name="Leonie Smith" userId="fed1330f33f5650e" providerId="LiveId" clId="{4E6C3F88-18FF-4011-BD00-56FFFFA1C05C}" dt="2022-11-16T06:37:40.100" v="48" actId="2696"/>
        <pc:sldMkLst>
          <pc:docMk/>
          <pc:sldMk cId="1850742486" sldId="286"/>
        </pc:sldMkLst>
      </pc:sldChg>
      <pc:sldChg chg="del">
        <pc:chgData name="Leonie Smith" userId="fed1330f33f5650e" providerId="LiveId" clId="{4E6C3F88-18FF-4011-BD00-56FFFFA1C05C}" dt="2022-11-16T06:37:45.484" v="49" actId="2696"/>
        <pc:sldMkLst>
          <pc:docMk/>
          <pc:sldMk cId="2332778949" sldId="287"/>
        </pc:sldMkLst>
      </pc:sldChg>
      <pc:sldChg chg="addSp modSp mod">
        <pc:chgData name="Leonie Smith" userId="fed1330f33f5650e" providerId="LiveId" clId="{4E6C3F88-18FF-4011-BD00-56FFFFA1C05C}" dt="2022-11-29T10:02:26.613" v="112" actId="20577"/>
        <pc:sldMkLst>
          <pc:docMk/>
          <pc:sldMk cId="2331023925" sldId="288"/>
        </pc:sldMkLst>
      </pc:sldChg>
      <pc:sldChg chg="addSp delSp modSp add mod">
        <pc:chgData name="Leonie Smith" userId="fed1330f33f5650e" providerId="LiveId" clId="{4E6C3F88-18FF-4011-BD00-56FFFFA1C05C}" dt="2022-11-16T06:05:34.947" v="10"/>
        <pc:sldMkLst>
          <pc:docMk/>
          <pc:sldMk cId="1833626110" sldId="289"/>
        </pc:sldMkLst>
      </pc:sldChg>
      <pc:sldChg chg="addSp modSp add mod">
        <pc:chgData name="Leonie Smith" userId="fed1330f33f5650e" providerId="LiveId" clId="{4E6C3F88-18FF-4011-BD00-56FFFFA1C05C}" dt="2022-11-29T10:00:48.199" v="84" actId="20577"/>
        <pc:sldMkLst>
          <pc:docMk/>
          <pc:sldMk cId="3437059885" sldId="290"/>
        </pc:sldMkLst>
      </pc:sldChg>
    </pc:docChg>
  </pc:docChgLst>
  <pc:docChgLst>
    <pc:chgData name="Alfred Smith" userId="3c60a3631c0db8ad" providerId="LiveId" clId="{033FCC29-0B2E-4592-B1D9-598B286D0400}"/>
    <pc:docChg chg="custSel modSld">
      <pc:chgData name="Alfred Smith" userId="3c60a3631c0db8ad" providerId="LiveId" clId="{033FCC29-0B2E-4592-B1D9-598B286D0400}" dt="2025-04-16T10:02:40.137" v="3" actId="1076"/>
      <pc:docMkLst>
        <pc:docMk/>
      </pc:docMkLst>
      <pc:sldChg chg="addSp delSp modSp mod">
        <pc:chgData name="Alfred Smith" userId="3c60a3631c0db8ad" providerId="LiveId" clId="{033FCC29-0B2E-4592-B1D9-598B286D0400}" dt="2025-04-16T10:00:35.423" v="2"/>
        <pc:sldMkLst>
          <pc:docMk/>
          <pc:sldMk cId="1499918570" sldId="257"/>
        </pc:sldMkLst>
        <pc:spChg chg="add mod">
          <ac:chgData name="Alfred Smith" userId="3c60a3631c0db8ad" providerId="LiveId" clId="{033FCC29-0B2E-4592-B1D9-598B286D0400}" dt="2025-04-16T10:00:35.423" v="2"/>
          <ac:spMkLst>
            <pc:docMk/>
            <pc:sldMk cId="1499918570" sldId="257"/>
            <ac:spMk id="6" creationId="{706F07FF-1C59-7C4B-F740-2220D9150CB9}"/>
          </ac:spMkLst>
        </pc:spChg>
      </pc:sldChg>
      <pc:sldChg chg="modSp mod">
        <pc:chgData name="Alfred Smith" userId="3c60a3631c0db8ad" providerId="LiveId" clId="{033FCC29-0B2E-4592-B1D9-598B286D0400}" dt="2025-04-16T10:02:40.137" v="3" actId="1076"/>
        <pc:sldMkLst>
          <pc:docMk/>
          <pc:sldMk cId="3166251957" sldId="283"/>
        </pc:sldMkLst>
        <pc:spChg chg="mod">
          <ac:chgData name="Alfred Smith" userId="3c60a3631c0db8ad" providerId="LiveId" clId="{033FCC29-0B2E-4592-B1D9-598B286D0400}" dt="2025-04-16T10:02:40.137" v="3" actId="1076"/>
          <ac:spMkLst>
            <pc:docMk/>
            <pc:sldMk cId="3166251957" sldId="283"/>
            <ac:spMk id="3" creationId="{A58184BD-88F1-BA02-40C1-D8403D0EEC0D}"/>
          </ac:spMkLst>
        </pc:spChg>
        <pc:spChg chg="mod">
          <ac:chgData name="Alfred Smith" userId="3c60a3631c0db8ad" providerId="LiveId" clId="{033FCC29-0B2E-4592-B1D9-598B286D0400}" dt="2025-04-16T10:02:40.137" v="3" actId="1076"/>
          <ac:spMkLst>
            <pc:docMk/>
            <pc:sldMk cId="3166251957" sldId="283"/>
            <ac:spMk id="4" creationId="{EE2AC625-9141-A801-F431-DD5F79396320}"/>
          </ac:spMkLst>
        </pc:spChg>
      </pc:sldChg>
    </pc:docChg>
  </pc:docChgLst>
  <pc:docChgLst>
    <pc:chgData name="Alfred Smith" userId="3c60a3631c0db8ad" providerId="LiveId" clId="{DEF4D468-EB97-46D9-83AE-4C3F33AE450D}"/>
    <pc:docChg chg="modSld">
      <pc:chgData name="Alfred Smith" userId="3c60a3631c0db8ad" providerId="LiveId" clId="{DEF4D468-EB97-46D9-83AE-4C3F33AE450D}" dt="2025-05-01T12:31:08.397" v="1" actId="108"/>
      <pc:docMkLst>
        <pc:docMk/>
      </pc:docMkLst>
      <pc:sldChg chg="modSp mod">
        <pc:chgData name="Alfred Smith" userId="3c60a3631c0db8ad" providerId="LiveId" clId="{DEF4D468-EB97-46D9-83AE-4C3F33AE450D}" dt="2025-05-01T12:31:08.397" v="1" actId="108"/>
        <pc:sldMkLst>
          <pc:docMk/>
          <pc:sldMk cId="3788111665" sldId="258"/>
        </pc:sldMkLst>
        <pc:spChg chg="mod">
          <ac:chgData name="Alfred Smith" userId="3c60a3631c0db8ad" providerId="LiveId" clId="{DEF4D468-EB97-46D9-83AE-4C3F33AE450D}" dt="2025-05-01T12:31:08.397" v="1" actId="108"/>
          <ac:spMkLst>
            <pc:docMk/>
            <pc:sldMk cId="3788111665" sldId="258"/>
            <ac:spMk id="2" creationId="{5008FB62-E0FE-F930-93FD-37C4C5F3599A}"/>
          </ac:spMkLst>
        </pc:spChg>
      </pc:sldChg>
      <pc:sldChg chg="modSp">
        <pc:chgData name="Alfred Smith" userId="3c60a3631c0db8ad" providerId="LiveId" clId="{DEF4D468-EB97-46D9-83AE-4C3F33AE450D}" dt="2025-05-01T12:04:46.635" v="0"/>
        <pc:sldMkLst>
          <pc:docMk/>
          <pc:sldMk cId="454763615" sldId="259"/>
        </pc:sldMkLst>
        <pc:spChg chg="mod">
          <ac:chgData name="Alfred Smith" userId="3c60a3631c0db8ad" providerId="LiveId" clId="{DEF4D468-EB97-46D9-83AE-4C3F33AE450D}" dt="2025-05-01T12:04:46.635" v="0"/>
          <ac:spMkLst>
            <pc:docMk/>
            <pc:sldMk cId="454763615" sldId="259"/>
            <ac:spMk id="3" creationId="{A58184BD-88F1-BA02-40C1-D8403D0EEC0D}"/>
          </ac:spMkLst>
        </pc:spChg>
      </pc:sldChg>
      <pc:sldChg chg="modSp">
        <pc:chgData name="Alfred Smith" userId="3c60a3631c0db8ad" providerId="LiveId" clId="{DEF4D468-EB97-46D9-83AE-4C3F33AE450D}" dt="2025-05-01T12:04:46.635" v="0"/>
        <pc:sldMkLst>
          <pc:docMk/>
          <pc:sldMk cId="4120481681" sldId="270"/>
        </pc:sldMkLst>
        <pc:spChg chg="mod">
          <ac:chgData name="Alfred Smith" userId="3c60a3631c0db8ad" providerId="LiveId" clId="{DEF4D468-EB97-46D9-83AE-4C3F33AE450D}" dt="2025-05-01T12:04:46.635" v="0"/>
          <ac:spMkLst>
            <pc:docMk/>
            <pc:sldMk cId="4120481681" sldId="270"/>
            <ac:spMk id="3" creationId="{76A20480-145C-E161-D591-93D75A89FB5B}"/>
          </ac:spMkLst>
        </pc:spChg>
      </pc:sldChg>
    </pc:docChg>
  </pc:docChgLst>
  <pc:docChgLst>
    <pc:chgData name="Leonie Smith" userId="fed1330f33f5650e" providerId="LiveId" clId="{93AB65CB-D790-4B86-8040-3505A9C6566B}"/>
    <pc:docChg chg="modSld">
      <pc:chgData name="Leonie Smith" userId="fed1330f33f5650e" providerId="LiveId" clId="{93AB65CB-D790-4B86-8040-3505A9C6566B}" dt="2024-01-03T03:25:19.932" v="60" actId="20577"/>
      <pc:docMkLst>
        <pc:docMk/>
      </pc:docMkLst>
      <pc:sldChg chg="addSp delSp modSp mod modTransition modAnim modNotesTx">
        <pc:chgData name="Leonie Smith" userId="fed1330f33f5650e" providerId="LiveId" clId="{93AB65CB-D790-4B86-8040-3505A9C6566B}" dt="2024-01-03T03:25:19.932" v="60" actId="20577"/>
        <pc:sldMkLst>
          <pc:docMk/>
          <pc:sldMk cId="1499918570" sldId="257"/>
        </pc:sldMkLst>
      </pc:sldChg>
      <pc:sldChg chg="addSp delSp modSp mod modTransition modAnim">
        <pc:chgData name="Leonie Smith" userId="fed1330f33f5650e" providerId="LiveId" clId="{93AB65CB-D790-4B86-8040-3505A9C6566B}" dt="2024-01-02T03:16:14.328" v="5"/>
        <pc:sldMkLst>
          <pc:docMk/>
          <pc:sldMk cId="454763615" sldId="259"/>
        </pc:sldMkLst>
      </pc:sldChg>
      <pc:sldChg chg="addSp delSp modSp mod modTransition modAnim">
        <pc:chgData name="Leonie Smith" userId="fed1330f33f5650e" providerId="LiveId" clId="{93AB65CB-D790-4B86-8040-3505A9C6566B}" dt="2024-01-02T03:16:36.531" v="8"/>
        <pc:sldMkLst>
          <pc:docMk/>
          <pc:sldMk cId="2346136586" sldId="260"/>
        </pc:sldMkLst>
      </pc:sldChg>
      <pc:sldChg chg="addSp delSp modSp mod modTransition modAnim">
        <pc:chgData name="Leonie Smith" userId="fed1330f33f5650e" providerId="LiveId" clId="{93AB65CB-D790-4B86-8040-3505A9C6566B}" dt="2024-01-02T03:17:37.125" v="17"/>
        <pc:sldMkLst>
          <pc:docMk/>
          <pc:sldMk cId="4037329247" sldId="261"/>
        </pc:sldMkLst>
      </pc:sldChg>
      <pc:sldChg chg="addSp delSp modSp mod modTransition modAnim">
        <pc:chgData name="Leonie Smith" userId="fed1330f33f5650e" providerId="LiveId" clId="{93AB65CB-D790-4B86-8040-3505A9C6566B}" dt="2024-01-02T03:17:55.185" v="20"/>
        <pc:sldMkLst>
          <pc:docMk/>
          <pc:sldMk cId="1909638311" sldId="262"/>
        </pc:sldMkLst>
      </pc:sldChg>
      <pc:sldChg chg="addSp delSp modSp mod modTransition modAnim">
        <pc:chgData name="Leonie Smith" userId="fed1330f33f5650e" providerId="LiveId" clId="{93AB65CB-D790-4B86-8040-3505A9C6566B}" dt="2024-01-02T03:18:17" v="23"/>
        <pc:sldMkLst>
          <pc:docMk/>
          <pc:sldMk cId="641208035" sldId="263"/>
        </pc:sldMkLst>
      </pc:sldChg>
      <pc:sldChg chg="addSp delSp modSp mod modTransition modAnim">
        <pc:chgData name="Leonie Smith" userId="fed1330f33f5650e" providerId="LiveId" clId="{93AB65CB-D790-4B86-8040-3505A9C6566B}" dt="2024-01-02T03:19:19.477" v="29"/>
        <pc:sldMkLst>
          <pc:docMk/>
          <pc:sldMk cId="4044745628" sldId="264"/>
        </pc:sldMkLst>
      </pc:sldChg>
      <pc:sldChg chg="addSp delSp modSp mod modTransition modAnim">
        <pc:chgData name="Leonie Smith" userId="fed1330f33f5650e" providerId="LiveId" clId="{93AB65CB-D790-4B86-8040-3505A9C6566B}" dt="2024-01-02T03:19:44.413" v="32"/>
        <pc:sldMkLst>
          <pc:docMk/>
          <pc:sldMk cId="978260341" sldId="265"/>
        </pc:sldMkLst>
      </pc:sldChg>
      <pc:sldChg chg="addSp delSp modSp mod modTransition modAnim">
        <pc:chgData name="Leonie Smith" userId="fed1330f33f5650e" providerId="LiveId" clId="{93AB65CB-D790-4B86-8040-3505A9C6566B}" dt="2024-01-02T03:20:25.167" v="38"/>
        <pc:sldMkLst>
          <pc:docMk/>
          <pc:sldMk cId="3575870363" sldId="266"/>
        </pc:sldMkLst>
      </pc:sldChg>
      <pc:sldChg chg="addSp delSp modSp mod modTransition modAnim">
        <pc:chgData name="Leonie Smith" userId="fed1330f33f5650e" providerId="LiveId" clId="{93AB65CB-D790-4B86-8040-3505A9C6566B}" dt="2024-01-02T03:20:39.931" v="41"/>
        <pc:sldMkLst>
          <pc:docMk/>
          <pc:sldMk cId="4017137865" sldId="267"/>
        </pc:sldMkLst>
      </pc:sldChg>
      <pc:sldChg chg="addSp delSp modSp mod modTransition modAnim">
        <pc:chgData name="Leonie Smith" userId="fed1330f33f5650e" providerId="LiveId" clId="{93AB65CB-D790-4B86-8040-3505A9C6566B}" dt="2024-01-02T03:21:15.275" v="44"/>
        <pc:sldMkLst>
          <pc:docMk/>
          <pc:sldMk cId="3137811553" sldId="268"/>
        </pc:sldMkLst>
      </pc:sldChg>
      <pc:sldChg chg="addSp delSp modSp mod modTransition modAnim">
        <pc:chgData name="Leonie Smith" userId="fed1330f33f5650e" providerId="LiveId" clId="{93AB65CB-D790-4B86-8040-3505A9C6566B}" dt="2024-01-02T03:21:41.833" v="47"/>
        <pc:sldMkLst>
          <pc:docMk/>
          <pc:sldMk cId="1922139011" sldId="281"/>
        </pc:sldMkLst>
      </pc:sldChg>
      <pc:sldChg chg="addSp delSp modSp mod modTransition modAnim">
        <pc:chgData name="Leonie Smith" userId="fed1330f33f5650e" providerId="LiveId" clId="{93AB65CB-D790-4B86-8040-3505A9C6566B}" dt="2024-01-02T03:22:02.829" v="50"/>
        <pc:sldMkLst>
          <pc:docMk/>
          <pc:sldMk cId="3166251957" sldId="283"/>
        </pc:sldMkLst>
      </pc:sldChg>
      <pc:sldChg chg="addSp delSp modSp mod modTransition modAnim">
        <pc:chgData name="Leonie Smith" userId="fed1330f33f5650e" providerId="LiveId" clId="{93AB65CB-D790-4B86-8040-3505A9C6566B}" dt="2024-01-02T03:16:51.843" v="11"/>
        <pc:sldMkLst>
          <pc:docMk/>
          <pc:sldMk cId="1833626110" sldId="289"/>
        </pc:sldMkLst>
      </pc:sldChg>
    </pc:docChg>
  </pc:docChgLst>
  <pc:docChgLst>
    <pc:chgData name="Alfred Smith" userId="3c60a3631c0db8ad" providerId="LiveId" clId="{BBA12534-A22B-4066-82F7-B7583B67B6A7}"/>
    <pc:docChg chg="undo custSel modSld">
      <pc:chgData name="Alfred Smith" userId="3c60a3631c0db8ad" providerId="LiveId" clId="{BBA12534-A22B-4066-82F7-B7583B67B6A7}" dt="2024-07-22T11:04:26.706" v="31"/>
      <pc:docMkLst>
        <pc:docMk/>
      </pc:docMkLst>
      <pc:sldChg chg="addSp delSp modSp mod">
        <pc:chgData name="Alfred Smith" userId="3c60a3631c0db8ad" providerId="LiveId" clId="{BBA12534-A22B-4066-82F7-B7583B67B6A7}" dt="2024-07-22T09:40:15.670" v="1"/>
        <pc:sldMkLst>
          <pc:docMk/>
          <pc:sldMk cId="1499918570" sldId="257"/>
        </pc:sldMkLst>
      </pc:sldChg>
      <pc:sldChg chg="modSp mod">
        <pc:chgData name="Alfred Smith" userId="3c60a3631c0db8ad" providerId="LiveId" clId="{BBA12534-A22B-4066-82F7-B7583B67B6A7}" dt="2024-07-22T11:00:21.755" v="4" actId="20577"/>
        <pc:sldMkLst>
          <pc:docMk/>
          <pc:sldMk cId="2346136586" sldId="260"/>
        </pc:sldMkLst>
      </pc:sldChg>
      <pc:sldChg chg="modSp mod">
        <pc:chgData name="Alfred Smith" userId="3c60a3631c0db8ad" providerId="LiveId" clId="{BBA12534-A22B-4066-82F7-B7583B67B6A7}" dt="2024-07-22T11:00:58.274" v="9"/>
        <pc:sldMkLst>
          <pc:docMk/>
          <pc:sldMk cId="4037329247" sldId="261"/>
        </pc:sldMkLst>
      </pc:sldChg>
      <pc:sldChg chg="modSp mod">
        <pc:chgData name="Alfred Smith" userId="3c60a3631c0db8ad" providerId="LiveId" clId="{BBA12534-A22B-4066-82F7-B7583B67B6A7}" dt="2024-07-22T11:01:12.794" v="11"/>
        <pc:sldMkLst>
          <pc:docMk/>
          <pc:sldMk cId="1909638311" sldId="262"/>
        </pc:sldMkLst>
      </pc:sldChg>
      <pc:sldChg chg="modSp mod">
        <pc:chgData name="Alfred Smith" userId="3c60a3631c0db8ad" providerId="LiveId" clId="{BBA12534-A22B-4066-82F7-B7583B67B6A7}" dt="2024-07-22T11:01:29.420" v="13"/>
        <pc:sldMkLst>
          <pc:docMk/>
          <pc:sldMk cId="641208035" sldId="263"/>
        </pc:sldMkLst>
      </pc:sldChg>
      <pc:sldChg chg="modSp mod">
        <pc:chgData name="Alfred Smith" userId="3c60a3631c0db8ad" providerId="LiveId" clId="{BBA12534-A22B-4066-82F7-B7583B67B6A7}" dt="2024-07-22T11:01:59.792" v="17"/>
        <pc:sldMkLst>
          <pc:docMk/>
          <pc:sldMk cId="4044745628" sldId="264"/>
        </pc:sldMkLst>
      </pc:sldChg>
      <pc:sldChg chg="modSp mod">
        <pc:chgData name="Alfred Smith" userId="3c60a3631c0db8ad" providerId="LiveId" clId="{BBA12534-A22B-4066-82F7-B7583B67B6A7}" dt="2024-07-22T11:02:23.152" v="19"/>
        <pc:sldMkLst>
          <pc:docMk/>
          <pc:sldMk cId="978260341" sldId="265"/>
        </pc:sldMkLst>
      </pc:sldChg>
      <pc:sldChg chg="modSp mod">
        <pc:chgData name="Alfred Smith" userId="3c60a3631c0db8ad" providerId="LiveId" clId="{BBA12534-A22B-4066-82F7-B7583B67B6A7}" dt="2024-07-22T11:02:36.402" v="21"/>
        <pc:sldMkLst>
          <pc:docMk/>
          <pc:sldMk cId="3575870363" sldId="266"/>
        </pc:sldMkLst>
      </pc:sldChg>
      <pc:sldChg chg="modSp mod">
        <pc:chgData name="Alfred Smith" userId="3c60a3631c0db8ad" providerId="LiveId" clId="{BBA12534-A22B-4066-82F7-B7583B67B6A7}" dt="2024-07-22T11:03:27.580" v="25"/>
        <pc:sldMkLst>
          <pc:docMk/>
          <pc:sldMk cId="4017137865" sldId="267"/>
        </pc:sldMkLst>
      </pc:sldChg>
      <pc:sldChg chg="modSp mod">
        <pc:chgData name="Alfred Smith" userId="3c60a3631c0db8ad" providerId="LiveId" clId="{BBA12534-A22B-4066-82F7-B7583B67B6A7}" dt="2024-07-22T11:03:53.596" v="27"/>
        <pc:sldMkLst>
          <pc:docMk/>
          <pc:sldMk cId="3137811553" sldId="268"/>
        </pc:sldMkLst>
      </pc:sldChg>
      <pc:sldChg chg="addSp modSp">
        <pc:chgData name="Alfred Smith" userId="3c60a3631c0db8ad" providerId="LiveId" clId="{BBA12534-A22B-4066-82F7-B7583B67B6A7}" dt="2024-07-22T09:41:53.035" v="2"/>
        <pc:sldMkLst>
          <pc:docMk/>
          <pc:sldMk cId="4120481681" sldId="270"/>
        </pc:sldMkLst>
      </pc:sldChg>
      <pc:sldChg chg="modSp mod">
        <pc:chgData name="Alfred Smith" userId="3c60a3631c0db8ad" providerId="LiveId" clId="{BBA12534-A22B-4066-82F7-B7583B67B6A7}" dt="2024-07-22T11:04:12.002" v="29"/>
        <pc:sldMkLst>
          <pc:docMk/>
          <pc:sldMk cId="1922139011" sldId="281"/>
        </pc:sldMkLst>
      </pc:sldChg>
      <pc:sldChg chg="modSp mod">
        <pc:chgData name="Alfred Smith" userId="3c60a3631c0db8ad" providerId="LiveId" clId="{BBA12534-A22B-4066-82F7-B7583B67B6A7}" dt="2024-07-22T11:04:26.706" v="31"/>
        <pc:sldMkLst>
          <pc:docMk/>
          <pc:sldMk cId="3166251957" sldId="283"/>
        </pc:sldMkLst>
      </pc:sldChg>
      <pc:sldChg chg="modSp mod">
        <pc:chgData name="Alfred Smith" userId="3c60a3631c0db8ad" providerId="LiveId" clId="{BBA12534-A22B-4066-82F7-B7583B67B6A7}" dt="2024-07-22T11:00:37.726" v="5"/>
        <pc:sldMkLst>
          <pc:docMk/>
          <pc:sldMk cId="1833626110" sldId="289"/>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01-05-2025</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1" i="0" u="none" strike="noStrike" baseline="0">
                <a:latin typeface="TimesNewRomanPS-BoldMT"/>
              </a:rPr>
              <a:t>Checked Kham</a:t>
            </a:r>
          </a:p>
          <a:p>
            <a:pPr algn="l"/>
            <a:r>
              <a:rPr lang="en-US" sz="1200" b="1" i="0" u="none" strike="noStrike" baseline="0" dirty="0">
                <a:latin typeface="TimesNewRomanPS-BoldMT"/>
              </a:rPr>
              <a:t>37 People reject Jesus</a:t>
            </a:r>
          </a:p>
          <a:p>
            <a:pPr algn="l"/>
            <a:r>
              <a:rPr lang="en-US" sz="1200" b="0" i="0" u="none" strike="noStrike" baseline="0" dirty="0">
                <a:latin typeface="TimesNewRomanPSMT"/>
              </a:rPr>
              <a:t>1. Jesus is the Bread of Life- John 6:22-71 (Left Top)</a:t>
            </a:r>
          </a:p>
          <a:p>
            <a:pPr algn="l"/>
            <a:r>
              <a:rPr lang="en-US" sz="1200" b="0" i="0" u="none" strike="noStrike" baseline="0" dirty="0">
                <a:latin typeface="TimesNewRomanPSMT"/>
              </a:rPr>
              <a:t>2. Officers sent to seize Jesus - John 7:1-53 (Right Top)</a:t>
            </a:r>
          </a:p>
          <a:p>
            <a:pPr algn="l"/>
            <a:r>
              <a:rPr lang="en-US" sz="1200" b="0" i="0" u="none" strike="noStrike" baseline="0" dirty="0">
                <a:latin typeface="TimesNewRomanPSMT"/>
              </a:rPr>
              <a:t>3. Woman accused of adultery - John 8:1-12 (Center)</a:t>
            </a:r>
          </a:p>
          <a:p>
            <a:pPr algn="l"/>
            <a:r>
              <a:rPr lang="en-US" sz="1200" b="0" i="0" u="none" strike="noStrike" baseline="0" dirty="0">
                <a:latin typeface="TimesNewRomanPSMT"/>
              </a:rPr>
              <a:t>4. Jesus talks to angry Pharisees - John 8:13-59 (Right near Bottom)</a:t>
            </a:r>
          </a:p>
          <a:p>
            <a:pPr algn="l"/>
            <a:r>
              <a:rPr lang="en-US" sz="1200" b="0" i="0" u="none" strike="noStrike" baseline="0" dirty="0">
                <a:latin typeface="TimesNewRomanPSMT"/>
              </a:rPr>
              <a:t>5. Blind man cured - John 9:1-41 (Right Bottom)</a:t>
            </a:r>
          </a:p>
          <a:p>
            <a:pPr algn="l"/>
            <a:r>
              <a:rPr lang="en-US" sz="1200" b="0" i="0" u="none" strike="noStrike" baseline="0" dirty="0">
                <a:latin typeface="TimesNewRomanPSMT"/>
              </a:rPr>
              <a:t>6. The Good Shepherd - John 10:1-21 (Left Bottom)</a:t>
            </a:r>
          </a:p>
          <a:p>
            <a:pPr algn="l"/>
            <a:r>
              <a:rPr lang="en-US" sz="1200" b="0" i="0" u="none" strike="noStrike" baseline="0" dirty="0">
                <a:latin typeface="TimesNewRomanPSMT"/>
              </a:rPr>
              <a:t>7. Jewish leaders try to stone Jesus - John 10:22-42 (Left Center)</a:t>
            </a:r>
            <a:endParaRPr lang="en-IN" dirty="0"/>
          </a:p>
          <a:p>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01-05-2025</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01-05-2025</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01-05-2025</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01-05-2025</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01-05-2025</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01-05-2025</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01-05-2025</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01-05-2025</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01-05-2025</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01-05-2025</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01-05-2025</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01-05-2025</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dirty="0"/>
              <a:t>37-6</a:t>
            </a:r>
          </a:p>
        </p:txBody>
      </p:sp>
      <p:pic>
        <p:nvPicPr>
          <p:cNvPr id="7" name="Audio 6">
            <a:hlinkClick r:id="" action="ppaction://media"/>
            <a:extLst>
              <a:ext uri="{FF2B5EF4-FFF2-40B4-BE49-F238E27FC236}">
                <a16:creationId xmlns:a16="http://schemas.microsoft.com/office/drawing/2014/main" id="{2C17B4DC-6A57-207A-CD31-5F23AFF2CADE}"/>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
        <p:nvSpPr>
          <p:cNvPr id="6" name="Content Placeholder 2">
            <a:extLst>
              <a:ext uri="{FF2B5EF4-FFF2-40B4-BE49-F238E27FC236}">
                <a16:creationId xmlns:a16="http://schemas.microsoft.com/office/drawing/2014/main" id="{706F07FF-1C59-7C4B-F740-2220D9150CB9}"/>
              </a:ext>
            </a:extLst>
          </p:cNvPr>
          <p:cNvSpPr>
            <a:spLocks noGrp="1"/>
          </p:cNvSpPr>
          <p:nvPr/>
        </p:nvSpPr>
        <p:spPr>
          <a:xfrm>
            <a:off x="838200" y="1253331"/>
            <a:ext cx="10515600" cy="4351338"/>
          </a:xfrm>
          <a:prstGeom prst="rect">
            <a:avLst/>
          </a:prstGeom>
        </p:spPr>
        <p:txBody>
          <a:bodyPr vert="horz" lIns="91440" tIns="45720" rIns="91440" bIns="45720" rtlCol="0">
            <a:normAutofit fontScale="85000" lnSpcReduction="10000"/>
          </a:bodyPr>
          <a:lstStyle>
            <a:defPPr>
              <a:defRPr lang="en-US"/>
            </a:defPPr>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Central Tibetan Bible translation by Central Asia Publishing. Used by permission.</a:t>
            </a:r>
            <a:endParaRPr lang="en-US" sz="1800" dirty="0">
              <a:effectLst/>
              <a:highlight>
                <a:srgbClr val="FFFFFF"/>
              </a:highligh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4261"/>
    </mc:Choice>
    <mc:Fallback xmlns="">
      <p:transition spd="slow" advTm="42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4696415-AAFD-5200-5F66-79DE87645573}"/>
              </a:ext>
            </a:extLst>
          </p:cNvPr>
          <p:cNvPicPr>
            <a:picLocks noChangeAspect="1"/>
          </p:cNvPicPr>
          <p:nvPr/>
        </p:nvPicPr>
        <p:blipFill>
          <a:blip r:embed="rId2"/>
          <a:stretch>
            <a:fillRect/>
          </a:stretch>
        </p:blipFill>
        <p:spPr>
          <a:xfrm>
            <a:off x="0" y="-130904"/>
            <a:ext cx="12192000" cy="6988904"/>
          </a:xfrm>
          <a:prstGeom prst="rect">
            <a:avLst/>
          </a:prstGeom>
        </p:spPr>
      </p:pic>
      <p:sp>
        <p:nvSpPr>
          <p:cNvPr id="2" name="TextBox 1">
            <a:extLst>
              <a:ext uri="{FF2B5EF4-FFF2-40B4-BE49-F238E27FC236}">
                <a16:creationId xmlns:a16="http://schemas.microsoft.com/office/drawing/2014/main" id="{7456C773-6946-52E3-F174-E27297C915D6}"/>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10:2,3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245697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4</a:t>
            </a:r>
            <a:r>
              <a:rPr lang="bo-CN" sz="6600" dirty="0">
                <a:solidFill>
                  <a:srgbClr val="121212"/>
                </a:solidFill>
                <a:latin typeface="Arial" panose="020B0604020202020204" pitchFamily="34" charset="0"/>
              </a:rPr>
              <a:t>དེ་ནས་རང་གི་ལུག་ཚང་མ་བཏོན་ཚར་རྗེས། དེ་ཚོའི་མདུན་དུ་འགྲོ་བ་དང༌། ལུག་ཚོས་ཁོའི་སྐད་ངོ་ཤེས་པས་ཁོའི་རྗེས་སུ་འབྲང༌།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4When he has brought out all his own, he goes on ahead of them, and his sheep follow him because they know his voice.</a:t>
            </a:r>
            <a:endParaRPr lang="en-IN" dirty="0"/>
          </a:p>
        </p:txBody>
      </p:sp>
      <p:pic>
        <p:nvPicPr>
          <p:cNvPr id="7" name="Audio 6">
            <a:hlinkClick r:id="" action="ppaction://media"/>
            <a:extLst>
              <a:ext uri="{FF2B5EF4-FFF2-40B4-BE49-F238E27FC236}">
                <a16:creationId xmlns:a16="http://schemas.microsoft.com/office/drawing/2014/main" id="{8953A51D-F777-05FD-A7E6-41E0E5E6B6C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909638311"/>
      </p:ext>
    </p:extLst>
  </p:cSld>
  <p:clrMapOvr>
    <a:masterClrMapping/>
  </p:clrMapOvr>
  <mc:AlternateContent xmlns:mc="http://schemas.openxmlformats.org/markup-compatibility/2006" xmlns:p14="http://schemas.microsoft.com/office/powerpoint/2010/main">
    <mc:Choice Requires="p14">
      <p:transition spd="slow" p14:dur="2000" advTm="9723"/>
    </mc:Choice>
    <mc:Fallback xmlns="">
      <p:transition spd="slow" advTm="97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A2F491D-4B43-1DBF-1C44-88396944E296}"/>
              </a:ext>
            </a:extLst>
          </p:cNvPr>
          <p:cNvPicPr>
            <a:picLocks noChangeAspect="1"/>
          </p:cNvPicPr>
          <p:nvPr/>
        </p:nvPicPr>
        <p:blipFill>
          <a:blip r:embed="rId2"/>
          <a:stretch>
            <a:fillRect/>
          </a:stretch>
        </p:blipFill>
        <p:spPr>
          <a:xfrm>
            <a:off x="-434331" y="1"/>
            <a:ext cx="12626331" cy="6858000"/>
          </a:xfrm>
          <a:prstGeom prst="rect">
            <a:avLst/>
          </a:prstGeom>
        </p:spPr>
      </p:pic>
      <p:sp>
        <p:nvSpPr>
          <p:cNvPr id="2" name="TextBox 1">
            <a:extLst>
              <a:ext uri="{FF2B5EF4-FFF2-40B4-BE49-F238E27FC236}">
                <a16:creationId xmlns:a16="http://schemas.microsoft.com/office/drawing/2014/main" id="{5044599A-70A8-574B-B86F-95838F6100AC}"/>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871796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5</a:t>
            </a:r>
            <a:r>
              <a:rPr lang="bo-CN" sz="6600" dirty="0">
                <a:solidFill>
                  <a:srgbClr val="121212"/>
                </a:solidFill>
                <a:latin typeface="Arial" panose="020B0604020202020204" pitchFamily="34" charset="0"/>
              </a:rPr>
              <a:t>འོན་ཀྱང་མི་རྒྱུས་མེད་ཀྱི་སྐད་ངོ་མི་ཤེས་པས། ལུག་ཚོས་ཁོའི་རྗེས་སུ་མི་འབྲང་སྟེ་འབྲོས་ཡོང་”ཞེས་གསུངས། </a:t>
            </a:r>
            <a:r>
              <a:rPr lang="bo-CN" sz="6600" dirty="0">
                <a:solidFill>
                  <a:srgbClr val="777A7B"/>
                </a:solidFill>
                <a:latin typeface="Arial" panose="020B0604020202020204" pitchFamily="34" charset="0"/>
              </a:rPr>
              <a:t>6</a:t>
            </a:r>
            <a:r>
              <a:rPr lang="bo-CN" sz="6600" dirty="0">
                <a:solidFill>
                  <a:srgbClr val="121212"/>
                </a:solidFill>
                <a:latin typeface="Arial" panose="020B0604020202020204" pitchFamily="34" charset="0"/>
              </a:rPr>
              <a:t>དཔེ་འདི་ཡེ་ཤུས་གསུངས་ཀྱང༌། ཕཱ་རུ་ཤི་པ་ཚོས་དེའི་དོན་ཧ་མ་གོ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5But they will never follow a stranger; in fact, they will flee from him because they do not recognize his voice.”</a:t>
            </a:r>
          </a:p>
          <a:p>
            <a:r>
              <a:rPr lang="en-US" sz="4000" dirty="0">
                <a:solidFill>
                  <a:srgbClr val="777A7B"/>
                </a:solidFill>
                <a:latin typeface="Arial" panose="020B0604020202020204" pitchFamily="34" charset="0"/>
              </a:rPr>
              <a:t>6Jesus spoke to them using this illustration, but they did not understand what He was telling them.</a:t>
            </a:r>
            <a:endParaRPr lang="en-IN" dirty="0"/>
          </a:p>
        </p:txBody>
      </p:sp>
      <p:pic>
        <p:nvPicPr>
          <p:cNvPr id="7" name="Audio 6">
            <a:hlinkClick r:id="" action="ppaction://media"/>
            <a:extLst>
              <a:ext uri="{FF2B5EF4-FFF2-40B4-BE49-F238E27FC236}">
                <a16:creationId xmlns:a16="http://schemas.microsoft.com/office/drawing/2014/main" id="{192F650E-5058-4FB4-D456-B9637B6F4A6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641208035"/>
      </p:ext>
    </p:extLst>
  </p:cSld>
  <p:clrMapOvr>
    <a:masterClrMapping/>
  </p:clrMapOvr>
  <mc:AlternateContent xmlns:mc="http://schemas.openxmlformats.org/markup-compatibility/2006" xmlns:p14="http://schemas.microsoft.com/office/powerpoint/2010/main">
    <mc:Choice Requires="p14">
      <p:transition spd="slow" p14:dur="2000" advTm="14300"/>
    </mc:Choice>
    <mc:Fallback xmlns="">
      <p:transition spd="slow" advTm="143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72C65C-DCE1-F0F0-359D-23172C84D0E3}"/>
              </a:ext>
            </a:extLst>
          </p:cNvPr>
          <p:cNvPicPr>
            <a:picLocks noChangeAspect="1"/>
          </p:cNvPicPr>
          <p:nvPr/>
        </p:nvPicPr>
        <p:blipFill>
          <a:blip r:embed="rId2"/>
          <a:stretch>
            <a:fillRect/>
          </a:stretch>
        </p:blipFill>
        <p:spPr>
          <a:xfrm>
            <a:off x="0" y="-200527"/>
            <a:ext cx="12192000" cy="7058527"/>
          </a:xfrm>
          <a:prstGeom prst="rect">
            <a:avLst/>
          </a:prstGeom>
        </p:spPr>
      </p:pic>
      <p:sp>
        <p:nvSpPr>
          <p:cNvPr id="2" name="TextBox 1">
            <a:extLst>
              <a:ext uri="{FF2B5EF4-FFF2-40B4-BE49-F238E27FC236}">
                <a16:creationId xmlns:a16="http://schemas.microsoft.com/office/drawing/2014/main" id="{BF1DBF15-7446-5F12-8E9A-7C3FA2B7C515}"/>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10:5,6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684012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7</a:t>
            </a:r>
            <a:r>
              <a:rPr lang="bo-CN" sz="6000" dirty="0">
                <a:solidFill>
                  <a:srgbClr val="121212"/>
                </a:solidFill>
                <a:latin typeface="Arial" panose="020B0604020202020204" pitchFamily="34" charset="0"/>
              </a:rPr>
              <a:t>དེའི་ཕྱིར་ཡེ་ཤུས་ཁོ་ཚོར་ཡང་བསྐྱར་“ངས་ཁྱེད་ཚོར་བདེན་པ་བདེན་པར་ཟེར་རྒྱུར། ལུག་རའི་སྒོ་དེ་ནི་ང་ཡིན། </a:t>
            </a:r>
            <a:r>
              <a:rPr lang="bo-CN" sz="6000" dirty="0">
                <a:solidFill>
                  <a:srgbClr val="777A7B"/>
                </a:solidFill>
                <a:latin typeface="Arial" panose="020B0604020202020204" pitchFamily="34" charset="0"/>
              </a:rPr>
              <a:t>8</a:t>
            </a:r>
            <a:r>
              <a:rPr lang="bo-CN" sz="6000" dirty="0">
                <a:solidFill>
                  <a:srgbClr val="121212"/>
                </a:solidFill>
                <a:latin typeface="Arial" panose="020B0604020202020204" pitchFamily="34" charset="0"/>
              </a:rPr>
              <a:t>ངའི་སྔོན་དུ་ཡོང་བ་ཐམས་ཅད་རྐུན་མ་དང་ཇག་པ་ཡིན་ཏེ། ལུག་རྣམས་དེ་ཚོར་མ་ཉན།</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7So He said to them again, “Truly, truly, I tell you, I am the gate for the sheep. 8All who came before Me  were thieves and robbers, but the sheep did not listen to them.</a:t>
            </a:r>
            <a:endParaRPr lang="en-IN" dirty="0"/>
          </a:p>
        </p:txBody>
      </p:sp>
      <p:pic>
        <p:nvPicPr>
          <p:cNvPr id="12" name="Audio 11">
            <a:hlinkClick r:id="" action="ppaction://media"/>
            <a:extLst>
              <a:ext uri="{FF2B5EF4-FFF2-40B4-BE49-F238E27FC236}">
                <a16:creationId xmlns:a16="http://schemas.microsoft.com/office/drawing/2014/main" id="{1614914B-AD98-B732-AD66-6E6D85FE367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44745628"/>
      </p:ext>
    </p:extLst>
  </p:cSld>
  <p:clrMapOvr>
    <a:masterClrMapping/>
  </p:clrMapOvr>
  <mc:AlternateContent xmlns:mc="http://schemas.openxmlformats.org/markup-compatibility/2006" xmlns:p14="http://schemas.microsoft.com/office/powerpoint/2010/main">
    <mc:Choice Requires="p14">
      <p:transition spd="slow" p14:dur="2000" advTm="16980"/>
    </mc:Choice>
    <mc:Fallback xmlns="">
      <p:transition spd="slow" advTm="169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2675C50-98C8-565A-7E43-CDEFEC009F47}"/>
              </a:ext>
            </a:extLst>
          </p:cNvPr>
          <p:cNvPicPr>
            <a:picLocks noChangeAspect="1"/>
          </p:cNvPicPr>
          <p:nvPr/>
        </p:nvPicPr>
        <p:blipFill>
          <a:blip r:embed="rId2"/>
          <a:stretch>
            <a:fillRect/>
          </a:stretch>
        </p:blipFill>
        <p:spPr>
          <a:xfrm>
            <a:off x="0" y="-54905"/>
            <a:ext cx="12192000" cy="6912905"/>
          </a:xfrm>
          <a:prstGeom prst="rect">
            <a:avLst/>
          </a:prstGeom>
        </p:spPr>
      </p:pic>
      <p:sp>
        <p:nvSpPr>
          <p:cNvPr id="2" name="TextBox 1">
            <a:extLst>
              <a:ext uri="{FF2B5EF4-FFF2-40B4-BE49-F238E27FC236}">
                <a16:creationId xmlns:a16="http://schemas.microsoft.com/office/drawing/2014/main" id="{248ABFC0-67C4-7776-9FD1-CA239247CDAB}"/>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10:7,8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9969691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8000" dirty="0">
                <a:solidFill>
                  <a:srgbClr val="777A7B"/>
                </a:solidFill>
                <a:latin typeface="Arial" panose="020B0604020202020204" pitchFamily="34" charset="0"/>
              </a:rPr>
              <a:t>9</a:t>
            </a:r>
            <a:r>
              <a:rPr lang="bo-CN" sz="8000" dirty="0">
                <a:solidFill>
                  <a:srgbClr val="121212"/>
                </a:solidFill>
                <a:latin typeface="Arial" panose="020B0604020202020204" pitchFamily="34" charset="0"/>
              </a:rPr>
              <a:t>ང་ནི་སྒོ་དེ་ཡིན། སུ་ཡང་ང་བརྒྱུད་ནས་འཛུལ་ན་ཐར་བར་འགྱུར། ཡང་ཕྱི་འགྲོ་ནང་འཛུལ་བྱེད་ཅིང་རྩྭ་ཁ་རྙེད་པར་འགྱུར།</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9I am the gate. If anyone enters through Me, he will be saved. He will come in and go out and find pasture.</a:t>
            </a:r>
            <a:endParaRPr lang="en-IN" dirty="0"/>
          </a:p>
        </p:txBody>
      </p:sp>
      <p:pic>
        <p:nvPicPr>
          <p:cNvPr id="6" name="Audio 5">
            <a:hlinkClick r:id="" action="ppaction://media"/>
            <a:extLst>
              <a:ext uri="{FF2B5EF4-FFF2-40B4-BE49-F238E27FC236}">
                <a16:creationId xmlns:a16="http://schemas.microsoft.com/office/drawing/2014/main" id="{2BEF55E8-B332-16C8-2A5D-494CCA687DF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978260341"/>
      </p:ext>
    </p:extLst>
  </p:cSld>
  <p:clrMapOvr>
    <a:masterClrMapping/>
  </p:clrMapOvr>
  <mc:AlternateContent xmlns:mc="http://schemas.openxmlformats.org/markup-compatibility/2006" xmlns:p14="http://schemas.microsoft.com/office/powerpoint/2010/main">
    <mc:Choice Requires="p14">
      <p:transition spd="slow" p14:dur="2000" advTm="11118"/>
    </mc:Choice>
    <mc:Fallback xmlns="">
      <p:transition spd="slow" advTm="111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C6E6DD5-CA3C-3A61-B447-038676A33773}"/>
              </a:ext>
            </a:extLst>
          </p:cNvPr>
          <p:cNvPicPr>
            <a:picLocks noChangeAspect="1"/>
          </p:cNvPicPr>
          <p:nvPr/>
        </p:nvPicPr>
        <p:blipFill>
          <a:blip r:embed="rId2"/>
          <a:stretch>
            <a:fillRect/>
          </a:stretch>
        </p:blipFill>
        <p:spPr>
          <a:xfrm>
            <a:off x="0" y="-173900"/>
            <a:ext cx="12192000" cy="7031900"/>
          </a:xfrm>
          <a:prstGeom prst="rect">
            <a:avLst/>
          </a:prstGeom>
        </p:spPr>
      </p:pic>
      <p:sp>
        <p:nvSpPr>
          <p:cNvPr id="2" name="TextBox 1">
            <a:extLst>
              <a:ext uri="{FF2B5EF4-FFF2-40B4-BE49-F238E27FC236}">
                <a16:creationId xmlns:a16="http://schemas.microsoft.com/office/drawing/2014/main" id="{8C5E9766-E370-71BB-37B6-3E5B1FC1042F}"/>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10:9</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3903769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10</a:t>
            </a:r>
            <a:r>
              <a:rPr lang="bo-CN" sz="7200" dirty="0">
                <a:solidFill>
                  <a:srgbClr val="121212"/>
                </a:solidFill>
                <a:latin typeface="Arial" panose="020B0604020202020204" pitchFamily="34" charset="0"/>
              </a:rPr>
              <a:t>རྐུན་མས་རྐུ་བ་དང་གསོད་པ་དང་མེད་པར་བྱེད་པ་ཁོ་ནའི་ཕྱིར་ཡོང༌། འོན་ཀྱང་ང་ནི་དེ་ཚོར་དཔག་ཏུ་མེད་པའི་ཚེ་ཕུན་སུམ་ཚོགས་པ་ཐོབ་པའི་ཕྱིར་ཡོང༌།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10The thief comes only to steal and kill and destroy. I have come that they may have life, and have it in all its fullness.</a:t>
            </a:r>
            <a:endParaRPr lang="en-IN" dirty="0"/>
          </a:p>
        </p:txBody>
      </p:sp>
      <p:pic>
        <p:nvPicPr>
          <p:cNvPr id="11" name="Audio 10">
            <a:hlinkClick r:id="" action="ppaction://media"/>
            <a:extLst>
              <a:ext uri="{FF2B5EF4-FFF2-40B4-BE49-F238E27FC236}">
                <a16:creationId xmlns:a16="http://schemas.microsoft.com/office/drawing/2014/main" id="{8D8265E7-14D7-C2AA-7C61-DC1619FD865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575870363"/>
      </p:ext>
    </p:extLst>
  </p:cSld>
  <p:clrMapOvr>
    <a:masterClrMapping/>
  </p:clrMapOvr>
  <mc:AlternateContent xmlns:mc="http://schemas.openxmlformats.org/markup-compatibility/2006" xmlns:p14="http://schemas.microsoft.com/office/powerpoint/2010/main">
    <mc:Choice Requires="p14">
      <p:transition spd="slow" p14:dur="2000" advTm="12455"/>
    </mc:Choice>
    <mc:Fallback xmlns="">
      <p:transition spd="slow" advTm="124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9E51DDC-A443-0636-6D86-610D689B70AF}"/>
              </a:ext>
            </a:extLst>
          </p:cNvPr>
          <p:cNvPicPr>
            <a:picLocks noChangeAspect="1"/>
          </p:cNvPicPr>
          <p:nvPr/>
        </p:nvPicPr>
        <p:blipFill>
          <a:blip r:embed="rId2"/>
          <a:stretch>
            <a:fillRect/>
          </a:stretch>
        </p:blipFill>
        <p:spPr>
          <a:xfrm>
            <a:off x="0" y="-356387"/>
            <a:ext cx="12192000" cy="7214387"/>
          </a:xfrm>
          <a:prstGeom prst="rect">
            <a:avLst/>
          </a:prstGeom>
        </p:spPr>
      </p:pic>
      <p:sp>
        <p:nvSpPr>
          <p:cNvPr id="2" name="TextBox 1">
            <a:extLst>
              <a:ext uri="{FF2B5EF4-FFF2-40B4-BE49-F238E27FC236}">
                <a16:creationId xmlns:a16="http://schemas.microsoft.com/office/drawing/2014/main" id="{5008FB62-E0FE-F930-93FD-37C4C5F3599A}"/>
              </a:ext>
            </a:extLst>
          </p:cNvPr>
          <p:cNvSpPr txBox="1"/>
          <p:nvPr/>
        </p:nvSpPr>
        <p:spPr>
          <a:xfrm>
            <a:off x="195072" y="1178191"/>
            <a:ext cx="5084064" cy="3881490"/>
          </a:xfrm>
          <a:prstGeom prst="rect">
            <a:avLst/>
          </a:prstGeom>
          <a:noFill/>
        </p:spPr>
        <p:txBody>
          <a:bodyPr wrap="square" rtlCol="0">
            <a:noAutofit/>
          </a:bodyPr>
          <a:lstStyle/>
          <a:p>
            <a:pPr algn="ctr"/>
            <a:r>
              <a:rPr lang="bo-CN" dirty="0">
                <a:solidFill>
                  <a:schemeClr val="bg1"/>
                </a:solidFill>
              </a:rPr>
              <a:t> </a:t>
            </a:r>
            <a:r>
              <a:rPr lang="bo-CN" sz="8000" b="1" dirty="0">
                <a:solidFill>
                  <a:schemeClr val="bg1"/>
                </a:solidFill>
                <a:latin typeface="Arial" panose="020B0604020202020204" pitchFamily="34" charset="0"/>
              </a:rPr>
              <a:t>ཡོ་ཧ་ནན </a:t>
            </a:r>
            <a:r>
              <a:rPr lang="bo-CN" sz="8000" b="1" cap="all" dirty="0">
                <a:solidFill>
                  <a:schemeClr val="bg1"/>
                </a:solidFill>
                <a:latin typeface="ArialMT"/>
              </a:rPr>
              <a:t>10</a:t>
            </a:r>
          </a:p>
          <a:p>
            <a:r>
              <a:rPr lang="bo-CN" sz="8000" b="1" dirty="0">
                <a:solidFill>
                  <a:schemeClr val="bg1"/>
                </a:solidFill>
                <a:latin typeface="Arial" panose="020B0604020202020204" pitchFamily="34" charset="0"/>
              </a:rPr>
              <a:t>སྟོན་པ་ཡེ་ཤུ་ནི་</a:t>
            </a:r>
            <a:endParaRPr lang="en-IN" sz="8000" b="1" dirty="0">
              <a:solidFill>
                <a:schemeClr val="bg1"/>
              </a:solidFill>
              <a:latin typeface="Arial" panose="020B0604020202020204" pitchFamily="34" charset="0"/>
            </a:endParaRPr>
          </a:p>
          <a:p>
            <a:r>
              <a:rPr lang="bo-CN" sz="8000" b="1" dirty="0">
                <a:solidFill>
                  <a:schemeClr val="bg1"/>
                </a:solidFill>
                <a:latin typeface="Arial" panose="020B0604020202020204" pitchFamily="34" charset="0"/>
              </a:rPr>
              <a:t>ལུག་རྫི་བཟང་པོ་ཡིན།</a:t>
            </a:r>
          </a:p>
          <a:p>
            <a:endParaRPr lang="en-IN" dirty="0"/>
          </a:p>
        </p:txBody>
      </p:sp>
    </p:spTree>
    <p:extLst>
      <p:ext uri="{BB962C8B-B14F-4D97-AF65-F5344CB8AC3E}">
        <p14:creationId xmlns:p14="http://schemas.microsoft.com/office/powerpoint/2010/main" val="3788111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DE9E3D7-73C8-6EB0-FD65-D7BDEAB9BC32}"/>
              </a:ext>
            </a:extLst>
          </p:cNvPr>
          <p:cNvPicPr>
            <a:picLocks noChangeAspect="1"/>
          </p:cNvPicPr>
          <p:nvPr/>
        </p:nvPicPr>
        <p:blipFill>
          <a:blip r:embed="rId2"/>
          <a:stretch>
            <a:fillRect/>
          </a:stretch>
        </p:blipFill>
        <p:spPr>
          <a:xfrm>
            <a:off x="0" y="-195051"/>
            <a:ext cx="12192000" cy="7053051"/>
          </a:xfrm>
          <a:prstGeom prst="rect">
            <a:avLst/>
          </a:prstGeom>
        </p:spPr>
      </p:pic>
      <p:sp>
        <p:nvSpPr>
          <p:cNvPr id="2" name="TextBox 1">
            <a:extLst>
              <a:ext uri="{FF2B5EF4-FFF2-40B4-BE49-F238E27FC236}">
                <a16:creationId xmlns:a16="http://schemas.microsoft.com/office/drawing/2014/main" id="{4755276C-D780-7B55-C962-D2E32D3F378B}"/>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10:10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2659190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11</a:t>
            </a:r>
            <a:r>
              <a:rPr lang="bo-CN" sz="6600" dirty="0">
                <a:solidFill>
                  <a:srgbClr val="121212"/>
                </a:solidFill>
                <a:latin typeface="Arial" panose="020B0604020202020204" pitchFamily="34" charset="0"/>
              </a:rPr>
              <a:t>ང་ནི་ལུག་རྫི་བཟང་པོ་ཡིན། ལུག་རྫི་བཟང་པོས་ལུག་གི་དོན་དུ་རང་གི་སྲོག་གཏོང་ངོ༌།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11I am the good shepherd. The good shepherd lays down His life for the sheep.</a:t>
            </a:r>
            <a:endParaRPr lang="en-IN" dirty="0"/>
          </a:p>
        </p:txBody>
      </p:sp>
      <p:pic>
        <p:nvPicPr>
          <p:cNvPr id="7" name="Audio 6">
            <a:hlinkClick r:id="" action="ppaction://media"/>
            <a:extLst>
              <a:ext uri="{FF2B5EF4-FFF2-40B4-BE49-F238E27FC236}">
                <a16:creationId xmlns:a16="http://schemas.microsoft.com/office/drawing/2014/main" id="{C4AF0B34-913C-C644-CB68-E30153E9594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17137865"/>
      </p:ext>
    </p:extLst>
  </p:cSld>
  <p:clrMapOvr>
    <a:masterClrMapping/>
  </p:clrMapOvr>
  <mc:AlternateContent xmlns:mc="http://schemas.openxmlformats.org/markup-compatibility/2006" xmlns:p14="http://schemas.microsoft.com/office/powerpoint/2010/main">
    <mc:Choice Requires="p14">
      <p:transition spd="slow" p14:dur="2000" advTm="7000"/>
    </mc:Choice>
    <mc:Fallback xmlns="">
      <p:transition spd="slow" advTm="7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6555620-FDAC-F39A-12CE-047C666D6ACC}"/>
              </a:ext>
            </a:extLst>
          </p:cNvPr>
          <p:cNvPicPr>
            <a:picLocks noChangeAspect="1"/>
          </p:cNvPicPr>
          <p:nvPr/>
        </p:nvPicPr>
        <p:blipFill>
          <a:blip r:embed="rId2"/>
          <a:stretch>
            <a:fillRect/>
          </a:stretch>
        </p:blipFill>
        <p:spPr>
          <a:xfrm>
            <a:off x="-116962" y="0"/>
            <a:ext cx="13282356" cy="6858000"/>
          </a:xfrm>
          <a:prstGeom prst="rect">
            <a:avLst/>
          </a:prstGeom>
        </p:spPr>
      </p:pic>
      <p:sp>
        <p:nvSpPr>
          <p:cNvPr id="2" name="TextBox 1">
            <a:extLst>
              <a:ext uri="{FF2B5EF4-FFF2-40B4-BE49-F238E27FC236}">
                <a16:creationId xmlns:a16="http://schemas.microsoft.com/office/drawing/2014/main" id="{C331336F-96C9-7D06-A0B7-7385C3D5BC02}"/>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10:11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02666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777A7B"/>
                </a:solidFill>
                <a:latin typeface="Arial" panose="020B0604020202020204" pitchFamily="34" charset="0"/>
              </a:rPr>
              <a:t>12</a:t>
            </a:r>
            <a:r>
              <a:rPr lang="bo-CN" sz="5400" dirty="0">
                <a:solidFill>
                  <a:srgbClr val="121212"/>
                </a:solidFill>
                <a:latin typeface="Arial" panose="020B0604020202020204" pitchFamily="34" charset="0"/>
              </a:rPr>
              <a:t>གླ་པ་ནི་ལུག་རྫི་མ་ཡིན། ལུག་གི་བདག་པོ་ཡང་མ་ཡིན་པས། སྤྱང་ཀི་ཡོང་བ་མཐོང་སྐབས་ཁོས་ལུག་རྣམས་དོར་ནས་འབྲོས་པ་དང༌། སྤྱང་ཀིས་ལུག་འཁྱེར་ཞིང་ལུག་ཁྱུ་གཏོར། </a:t>
            </a:r>
            <a:r>
              <a:rPr lang="bo-CN" sz="5400" dirty="0">
                <a:solidFill>
                  <a:srgbClr val="777A7B"/>
                </a:solidFill>
                <a:latin typeface="Arial" panose="020B0604020202020204" pitchFamily="34" charset="0"/>
              </a:rPr>
              <a:t>13</a:t>
            </a:r>
            <a:r>
              <a:rPr lang="bo-CN" sz="5400" dirty="0">
                <a:solidFill>
                  <a:srgbClr val="121212"/>
                </a:solidFill>
                <a:latin typeface="Arial" panose="020B0604020202020204" pitchFamily="34" charset="0"/>
              </a:rPr>
              <a:t>ཁོ་ནི་གླ་པ་ཡིན་པས་ལུག་ཁྱུ་ལ་སེམས་ཁུར་མི་བྱེད་པར་འབྲོས།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dirty="0">
                <a:solidFill>
                  <a:srgbClr val="777A7B"/>
                </a:solidFill>
                <a:latin typeface="Arial" panose="020B0604020202020204" pitchFamily="34" charset="0"/>
              </a:rPr>
              <a:t>12The hired hand is not the shepherd, and the sheep are not his own. When he sees the wolf coming, he abandons the sheep and runs away. Then the wolf pounces on them and scatters the flock. 13The man runs away because he is a hired servant and is unconcerned for the sheep.</a:t>
            </a:r>
            <a:endParaRPr lang="en-IN" dirty="0"/>
          </a:p>
        </p:txBody>
      </p:sp>
      <p:pic>
        <p:nvPicPr>
          <p:cNvPr id="7" name="Audio 6">
            <a:hlinkClick r:id="" action="ppaction://media"/>
            <a:extLst>
              <a:ext uri="{FF2B5EF4-FFF2-40B4-BE49-F238E27FC236}">
                <a16:creationId xmlns:a16="http://schemas.microsoft.com/office/drawing/2014/main" id="{E0E59788-A021-1A12-7A0D-BECFD6268BC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137811553"/>
      </p:ext>
    </p:extLst>
  </p:cSld>
  <p:clrMapOvr>
    <a:masterClrMapping/>
  </p:clrMapOvr>
  <mc:AlternateContent xmlns:mc="http://schemas.openxmlformats.org/markup-compatibility/2006" xmlns:p14="http://schemas.microsoft.com/office/powerpoint/2010/main">
    <mc:Choice Requires="p14">
      <p:transition spd="slow" p14:dur="2000" advTm="16399"/>
    </mc:Choice>
    <mc:Fallback xmlns="">
      <p:transition spd="slow" advTm="163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E261665-0805-963F-D751-89FDDC6DC62B}"/>
              </a:ext>
            </a:extLst>
          </p:cNvPr>
          <p:cNvPicPr>
            <a:picLocks noChangeAspect="1"/>
          </p:cNvPicPr>
          <p:nvPr/>
        </p:nvPicPr>
        <p:blipFill>
          <a:blip r:embed="rId2"/>
          <a:stretch>
            <a:fillRect/>
          </a:stretch>
        </p:blipFill>
        <p:spPr>
          <a:xfrm>
            <a:off x="1" y="-91641"/>
            <a:ext cx="12192000" cy="6949641"/>
          </a:xfrm>
          <a:prstGeom prst="rect">
            <a:avLst/>
          </a:prstGeom>
        </p:spPr>
      </p:pic>
      <p:sp>
        <p:nvSpPr>
          <p:cNvPr id="2" name="TextBox 1">
            <a:extLst>
              <a:ext uri="{FF2B5EF4-FFF2-40B4-BE49-F238E27FC236}">
                <a16:creationId xmlns:a16="http://schemas.microsoft.com/office/drawing/2014/main" id="{20A3ACBF-D625-BA14-25C2-821D3208FB16}"/>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10:12,13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7913001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14</a:t>
            </a:r>
            <a:r>
              <a:rPr lang="bo-CN" sz="6000" dirty="0">
                <a:solidFill>
                  <a:srgbClr val="121212"/>
                </a:solidFill>
                <a:latin typeface="Arial" panose="020B0604020202020204" pitchFamily="34" charset="0"/>
              </a:rPr>
              <a:t>ང་ནི་ལུག་རྫི་བཟང་པོ་ཡིན། ཇི་ལྟར་ངས་རང་གི་ལུག་རྣམས་ངོ་ཤེས་པ་དང༌། ངའི་ལུག་རྣམས་ཀྱིས་ཀྱང་ང་ངོ་ཤེས། </a:t>
            </a:r>
            <a:r>
              <a:rPr lang="bo-CN" sz="6000" dirty="0">
                <a:solidFill>
                  <a:srgbClr val="777A7B"/>
                </a:solidFill>
                <a:latin typeface="Arial" panose="020B0604020202020204" pitchFamily="34" charset="0"/>
              </a:rPr>
              <a:t>15</a:t>
            </a:r>
            <a:r>
              <a:rPr lang="bo-CN" sz="6000" dirty="0">
                <a:solidFill>
                  <a:srgbClr val="121212"/>
                </a:solidFill>
                <a:latin typeface="Arial" panose="020B0604020202020204" pitchFamily="34" charset="0"/>
              </a:rPr>
              <a:t>དེ་ལྟར་ཡབ་ཀྱིས་ང་ངོ་མཁྱེན་པ་དང༌། ངས་ཀྱང་ཡབ་ཀྱི་ཞལ་ངོ་ཤེས། ཡང་ངས་ལུག་གི་དོན་དུ་ང་རང་གི་སྲོག་བློས་གཏོང༌།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14I am the good shepherd. I know My sheep and My sheep know Me, 15just as the Father knows Me and I know the Father. And I lay down My life for the sheep.</a:t>
            </a:r>
            <a:endParaRPr lang="en-IN" dirty="0"/>
          </a:p>
        </p:txBody>
      </p:sp>
      <p:pic>
        <p:nvPicPr>
          <p:cNvPr id="6" name="Audio 5">
            <a:hlinkClick r:id="" action="ppaction://media"/>
            <a:extLst>
              <a:ext uri="{FF2B5EF4-FFF2-40B4-BE49-F238E27FC236}">
                <a16:creationId xmlns:a16="http://schemas.microsoft.com/office/drawing/2014/main" id="{04188529-B155-CB2C-CEC5-8734F1004FD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922139011"/>
      </p:ext>
    </p:extLst>
  </p:cSld>
  <p:clrMapOvr>
    <a:masterClrMapping/>
  </p:clrMapOvr>
  <mc:AlternateContent xmlns:mc="http://schemas.openxmlformats.org/markup-compatibility/2006" xmlns:p14="http://schemas.microsoft.com/office/powerpoint/2010/main">
    <mc:Choice Requires="p14">
      <p:transition spd="slow" p14:dur="2000" advTm="18793"/>
    </mc:Choice>
    <mc:Fallback xmlns="">
      <p:transition spd="slow" advTm="187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655E31C-7599-937B-AFD4-361641394DFE}"/>
              </a:ext>
            </a:extLst>
          </p:cNvPr>
          <p:cNvPicPr>
            <a:picLocks noChangeAspect="1"/>
          </p:cNvPicPr>
          <p:nvPr/>
        </p:nvPicPr>
        <p:blipFill>
          <a:blip r:embed="rId2"/>
          <a:stretch>
            <a:fillRect/>
          </a:stretch>
        </p:blipFill>
        <p:spPr>
          <a:xfrm>
            <a:off x="0" y="1"/>
            <a:ext cx="13009830" cy="6858000"/>
          </a:xfrm>
          <a:prstGeom prst="rect">
            <a:avLst/>
          </a:prstGeom>
        </p:spPr>
      </p:pic>
      <p:sp>
        <p:nvSpPr>
          <p:cNvPr id="2" name="TextBox 1">
            <a:extLst>
              <a:ext uri="{FF2B5EF4-FFF2-40B4-BE49-F238E27FC236}">
                <a16:creationId xmlns:a16="http://schemas.microsoft.com/office/drawing/2014/main" id="{2AAD1373-047E-5559-E973-AC26ECAEC678}"/>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10:14,15</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1265116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49949"/>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16</a:t>
            </a:r>
            <a:r>
              <a:rPr lang="bo-CN" sz="6600" dirty="0">
                <a:solidFill>
                  <a:srgbClr val="121212"/>
                </a:solidFill>
                <a:latin typeface="Arial" panose="020B0604020202020204" pitchFamily="34" charset="0"/>
              </a:rPr>
              <a:t>ལུག་ར་འདི་ལ་མི་གཏོགས་པའི་ལུག་གཞན་པ་ཡང་ཡོད། ངས་དེ་ཚོའང་འཁྲིད་དགོས། དེ་ཚོས་ཀྱང་ངའི་སྐད་ཉན་ཏེ་ལུག་ཁྱུ་གཅིག་ལ་རྫི་བོ་གཅིག་ཡོད་པར་འགྱུར།</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49950"/>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16I have other sheep that are not of this fold. I must bring them in as well, and they will listen to My voice. Then there will be one flock and one shepherd.</a:t>
            </a:r>
            <a:endParaRPr lang="en-IN" dirty="0"/>
          </a:p>
        </p:txBody>
      </p:sp>
      <p:pic>
        <p:nvPicPr>
          <p:cNvPr id="6" name="Audio 5">
            <a:hlinkClick r:id="" action="ppaction://media"/>
            <a:extLst>
              <a:ext uri="{FF2B5EF4-FFF2-40B4-BE49-F238E27FC236}">
                <a16:creationId xmlns:a16="http://schemas.microsoft.com/office/drawing/2014/main" id="{D17A7261-C0D6-F239-6E46-C3DB67EF05E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166251957"/>
      </p:ext>
    </p:extLst>
  </p:cSld>
  <p:clrMapOvr>
    <a:masterClrMapping/>
  </p:clrMapOvr>
  <mc:AlternateContent xmlns:mc="http://schemas.openxmlformats.org/markup-compatibility/2006" xmlns:p14="http://schemas.microsoft.com/office/powerpoint/2010/main">
    <mc:Choice Requires="p14">
      <p:transition spd="slow" p14:dur="2000" advTm="12642"/>
    </mc:Choice>
    <mc:Fallback xmlns="">
      <p:transition spd="slow" advTm="126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9E51DDC-A443-0636-6D86-610D689B70AF}"/>
              </a:ext>
            </a:extLst>
          </p:cNvPr>
          <p:cNvPicPr>
            <a:picLocks noChangeAspect="1"/>
          </p:cNvPicPr>
          <p:nvPr/>
        </p:nvPicPr>
        <p:blipFill>
          <a:blip r:embed="rId2"/>
          <a:stretch>
            <a:fillRect/>
          </a:stretch>
        </p:blipFill>
        <p:spPr>
          <a:xfrm>
            <a:off x="0" y="-356387"/>
            <a:ext cx="12192000" cy="7214387"/>
          </a:xfrm>
          <a:prstGeom prst="rect">
            <a:avLst/>
          </a:prstGeom>
        </p:spPr>
      </p:pic>
      <p:sp>
        <p:nvSpPr>
          <p:cNvPr id="2" name="TextBox 1">
            <a:extLst>
              <a:ext uri="{FF2B5EF4-FFF2-40B4-BE49-F238E27FC236}">
                <a16:creationId xmlns:a16="http://schemas.microsoft.com/office/drawing/2014/main" id="{BA0CAD4D-07E1-D91C-1ADF-953EA7DCE743}"/>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10:16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3310239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pPr algn="ctr"/>
            <a:r>
              <a:rPr lang="bo-CN" dirty="0"/>
              <a:t> ཡོ་ཧ་ནན </a:t>
            </a:r>
            <a:r>
              <a:rPr lang="bo-CN" sz="8000" b="1" cap="all" dirty="0">
                <a:solidFill>
                  <a:srgbClr val="121212"/>
                </a:solidFill>
                <a:latin typeface="ArialMT"/>
              </a:rPr>
              <a:t>10</a:t>
            </a:r>
          </a:p>
          <a:p>
            <a:r>
              <a:rPr lang="bo-CN" sz="8000" b="1" dirty="0">
                <a:solidFill>
                  <a:srgbClr val="121212"/>
                </a:solidFill>
                <a:latin typeface="Arial" panose="020B0604020202020204" pitchFamily="34" charset="0"/>
              </a:rPr>
              <a:t>སྟོན་པ་ཡེ་ཤུ་ནི་ལུག་རྫི་བཟང་པོ་ཡིན།</a:t>
            </a:r>
          </a:p>
          <a:p>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b="0" i="0" u="none" strike="noStrike" baseline="0" dirty="0">
                <a:latin typeface="TimesNewRomanPSMT"/>
              </a:rPr>
              <a:t>The Good Shepherd - John 10:1-21 </a:t>
            </a:r>
            <a:endParaRPr lang="en-IN" sz="4400" dirty="0"/>
          </a:p>
        </p:txBody>
      </p:sp>
      <p:pic>
        <p:nvPicPr>
          <p:cNvPr id="7" name="Audio 6">
            <a:hlinkClick r:id="" action="ppaction://media"/>
            <a:extLst>
              <a:ext uri="{FF2B5EF4-FFF2-40B4-BE49-F238E27FC236}">
                <a16:creationId xmlns:a16="http://schemas.microsoft.com/office/drawing/2014/main" id="{B4140E5F-BA9C-4805-5C6A-03D1EBAC320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54763615"/>
      </p:ext>
    </p:extLst>
  </p:cSld>
  <p:clrMapOvr>
    <a:masterClrMapping/>
  </p:clrMapOvr>
  <mc:AlternateContent xmlns:mc="http://schemas.openxmlformats.org/markup-compatibility/2006" xmlns:p14="http://schemas.microsoft.com/office/powerpoint/2010/main">
    <mc:Choice Requires="p14">
      <p:transition spd="slow" p14:dur="2000" advTm="4368"/>
    </mc:Choice>
    <mc:Fallback xmlns="">
      <p:transition spd="slow" advTm="43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10B9C17-F7B7-99ED-3FBD-9D047E44BF4E}"/>
              </a:ext>
            </a:extLst>
          </p:cNvPr>
          <p:cNvPicPr>
            <a:picLocks noChangeAspect="1"/>
          </p:cNvPicPr>
          <p:nvPr/>
        </p:nvPicPr>
        <p:blipFill>
          <a:blip r:embed="rId2"/>
          <a:stretch>
            <a:fillRect/>
          </a:stretch>
        </p:blipFill>
        <p:spPr>
          <a:xfrm>
            <a:off x="0" y="-356387"/>
            <a:ext cx="12192000" cy="7214387"/>
          </a:xfrm>
          <a:prstGeom prst="rect">
            <a:avLst/>
          </a:prstGeom>
        </p:spPr>
      </p:pic>
      <p:sp>
        <p:nvSpPr>
          <p:cNvPr id="3" name="TextBox 2">
            <a:extLst>
              <a:ext uri="{FF2B5EF4-FFF2-40B4-BE49-F238E27FC236}">
                <a16:creationId xmlns:a16="http://schemas.microsoft.com/office/drawing/2014/main" id="{76A20480-145C-E161-D591-93D75A89FB5B}"/>
              </a:ext>
            </a:extLst>
          </p:cNvPr>
          <p:cNvSpPr txBox="1"/>
          <p:nvPr/>
        </p:nvSpPr>
        <p:spPr>
          <a:xfrm>
            <a:off x="195072" y="1178191"/>
            <a:ext cx="5084064" cy="3881490"/>
          </a:xfrm>
          <a:prstGeom prst="rect">
            <a:avLst/>
          </a:prstGeom>
          <a:noFill/>
        </p:spPr>
        <p:txBody>
          <a:bodyPr wrap="square" rtlCol="0">
            <a:noAutofit/>
          </a:bodyPr>
          <a:lstStyle/>
          <a:p>
            <a:pPr algn="ctr"/>
            <a:r>
              <a:rPr lang="bo-CN" dirty="0">
                <a:solidFill>
                  <a:schemeClr val="bg1"/>
                </a:solidFill>
              </a:rPr>
              <a:t> ཡོ་ཧ་ནན </a:t>
            </a:r>
            <a:r>
              <a:rPr lang="bo-CN" sz="8000" b="1" cap="all" dirty="0">
                <a:solidFill>
                  <a:schemeClr val="bg1"/>
                </a:solidFill>
                <a:latin typeface="ArialMT"/>
              </a:rPr>
              <a:t>10</a:t>
            </a:r>
          </a:p>
          <a:p>
            <a:r>
              <a:rPr lang="bo-CN" sz="8000" b="1" dirty="0">
                <a:solidFill>
                  <a:schemeClr val="bg1"/>
                </a:solidFill>
                <a:latin typeface="Arial" panose="020B0604020202020204" pitchFamily="34" charset="0"/>
              </a:rPr>
              <a:t>སྟོན་པ་ཡེ་ཤུ་ནི་</a:t>
            </a:r>
            <a:endParaRPr lang="en-IN" sz="8000" b="1" dirty="0">
              <a:solidFill>
                <a:schemeClr val="bg1"/>
              </a:solidFill>
              <a:latin typeface="Arial" panose="020B0604020202020204" pitchFamily="34" charset="0"/>
            </a:endParaRPr>
          </a:p>
          <a:p>
            <a:r>
              <a:rPr lang="bo-CN" sz="8000" b="1" dirty="0">
                <a:solidFill>
                  <a:schemeClr val="bg1"/>
                </a:solidFill>
                <a:latin typeface="Arial" panose="020B0604020202020204" pitchFamily="34" charset="0"/>
              </a:rPr>
              <a:t>ལུག་རྫི་བཟང་པོ་ཡིན།</a:t>
            </a:r>
          </a:p>
          <a:p>
            <a:endParaRPr lang="en-IN" dirty="0"/>
          </a:p>
        </p:txBody>
      </p:sp>
      <p:sp>
        <p:nvSpPr>
          <p:cNvPr id="4" name="TextBox 2">
            <a:extLst>
              <a:ext uri="{FF2B5EF4-FFF2-40B4-BE49-F238E27FC236}">
                <a16:creationId xmlns:a16="http://schemas.microsoft.com/office/drawing/2014/main" id="{5E9BA31F-0C93-4275-200C-951F1DA930D9}"/>
              </a:ext>
            </a:extLst>
          </p:cNvPr>
          <p:cNvSpPr txBox="1"/>
          <p:nvPr/>
        </p:nvSpPr>
        <p:spPr>
          <a:xfrm>
            <a:off x="89395" y="6084541"/>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41204816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1</a:t>
            </a:r>
            <a:r>
              <a:rPr lang="bo-CN" sz="6000" dirty="0">
                <a:solidFill>
                  <a:srgbClr val="121212"/>
                </a:solidFill>
                <a:latin typeface="Arial" panose="020B0604020202020204" pitchFamily="34" charset="0"/>
              </a:rPr>
              <a:t>ཡེ་ཤུས་“ངས་ཁྱེད་ཚོ་ལ་བདེན་པ་བདེན་པར་ཟེར་རྒྱུར། སུ་ཡང་ལུག་རའི་སྒོ་ནས་ལུག་རའི་ནང་དུ་མ་འཛུལ་བར། ཕྱོགས་གཞན་ནས་འཛེག་པ་དེ་ནི་རྐུན་མ་དང་ཇག་པ་ཡིན།</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sz="3600" dirty="0"/>
              <a:t>(The Pharisees were arguing with Jesus because he healed a blind man. Jesus continued saying)</a:t>
            </a:r>
            <a:r>
              <a:rPr lang="en-US" sz="3600" dirty="0">
                <a:solidFill>
                  <a:srgbClr val="777A7B"/>
                </a:solidFill>
                <a:latin typeface="Arial" panose="020B0604020202020204" pitchFamily="34" charset="0"/>
              </a:rPr>
              <a:t>1</a:t>
            </a:r>
            <a:r>
              <a:rPr lang="en-US" sz="3600" dirty="0">
                <a:solidFill>
                  <a:srgbClr val="121212"/>
                </a:solidFill>
                <a:latin typeface="Arial" panose="020B0604020202020204" pitchFamily="34" charset="0"/>
              </a:rPr>
              <a:t>“What I’m about to tell you Pharisees is true. </a:t>
            </a:r>
            <a:endParaRPr lang="en-IN" sz="3600" dirty="0"/>
          </a:p>
        </p:txBody>
      </p:sp>
      <p:pic>
        <p:nvPicPr>
          <p:cNvPr id="7" name="Audio 6">
            <a:hlinkClick r:id="" action="ppaction://media"/>
            <a:extLst>
              <a:ext uri="{FF2B5EF4-FFF2-40B4-BE49-F238E27FC236}">
                <a16:creationId xmlns:a16="http://schemas.microsoft.com/office/drawing/2014/main" id="{88E3CFD9-8AAC-543A-379A-EC203DE912F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346136586"/>
      </p:ext>
    </p:extLst>
  </p:cSld>
  <p:clrMapOvr>
    <a:masterClrMapping/>
  </p:clrMapOvr>
  <mc:AlternateContent xmlns:mc="http://schemas.openxmlformats.org/markup-compatibility/2006" xmlns:p14="http://schemas.microsoft.com/office/powerpoint/2010/main">
    <mc:Choice Requires="p14">
      <p:transition spd="slow" p14:dur="2000" advTm="13451"/>
    </mc:Choice>
    <mc:Fallback xmlns="">
      <p:transition spd="slow" advTm="134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B77B56C-5A49-C54E-A915-53762BE956CE}"/>
              </a:ext>
            </a:extLst>
          </p:cNvPr>
          <p:cNvPicPr>
            <a:picLocks noChangeAspect="1"/>
          </p:cNvPicPr>
          <p:nvPr/>
        </p:nvPicPr>
        <p:blipFill>
          <a:blip r:embed="rId2"/>
          <a:stretch>
            <a:fillRect/>
          </a:stretch>
        </p:blipFill>
        <p:spPr>
          <a:xfrm>
            <a:off x="-1" y="1"/>
            <a:ext cx="12244551" cy="6858000"/>
          </a:xfrm>
          <a:prstGeom prst="rect">
            <a:avLst/>
          </a:prstGeom>
        </p:spPr>
      </p:pic>
      <p:sp>
        <p:nvSpPr>
          <p:cNvPr id="2" name="TextBox 1">
            <a:extLst>
              <a:ext uri="{FF2B5EF4-FFF2-40B4-BE49-F238E27FC236}">
                <a16:creationId xmlns:a16="http://schemas.microsoft.com/office/drawing/2014/main" id="{A675A12B-C8DF-D365-F78F-0EE9A7CE5E75}"/>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4370598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1</a:t>
            </a:r>
            <a:r>
              <a:rPr lang="bo-CN" sz="6000" dirty="0">
                <a:solidFill>
                  <a:srgbClr val="121212"/>
                </a:solidFill>
                <a:latin typeface="Arial" panose="020B0604020202020204" pitchFamily="34" charset="0"/>
              </a:rPr>
              <a:t>ཡེ་ཤུས་“ངས་ཁྱེད་ཚོ་ལ་བདེན་པ་བདེན་པར་ཟེར་རྒྱུར། སུ་ཡང་ལུག་རའི་སྒོ་ནས་ལུག་རའི་ནང་དུ་མ་འཛུལ་བར། ཕྱོགས་གཞན་ནས་འཛེག་པ་དེ་ནི་རྐུན་མ་དང་ཇག་པ་ཡིན།</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dirty="0">
                <a:solidFill>
                  <a:srgbClr val="121212"/>
                </a:solidFill>
                <a:latin typeface="Arial" panose="020B0604020202020204" pitchFamily="34" charset="0"/>
              </a:rPr>
              <a:t>1“Truly, truly, I tell you, whoever does not enter the sheepfold by the gate, but climbs in some other way, is a thief and a robber.</a:t>
            </a:r>
            <a:endParaRPr lang="en-IN" sz="3600" dirty="0"/>
          </a:p>
        </p:txBody>
      </p:sp>
      <p:pic>
        <p:nvPicPr>
          <p:cNvPr id="7" name="Audio 6">
            <a:hlinkClick r:id="" action="ppaction://media"/>
            <a:extLst>
              <a:ext uri="{FF2B5EF4-FFF2-40B4-BE49-F238E27FC236}">
                <a16:creationId xmlns:a16="http://schemas.microsoft.com/office/drawing/2014/main" id="{EFD7737B-A6DB-637C-243B-D36CD8F4CF9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833626110"/>
      </p:ext>
    </p:extLst>
  </p:cSld>
  <p:clrMapOvr>
    <a:masterClrMapping/>
  </p:clrMapOvr>
  <mc:AlternateContent xmlns:mc="http://schemas.openxmlformats.org/markup-compatibility/2006" xmlns:p14="http://schemas.microsoft.com/office/powerpoint/2010/main">
    <mc:Choice Requires="p14">
      <p:transition spd="slow" p14:dur="2000" advTm="6894"/>
    </mc:Choice>
    <mc:Fallback xmlns="">
      <p:transition spd="slow" advTm="68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B77B56C-5A49-C54E-A915-53762BE956CE}"/>
              </a:ext>
            </a:extLst>
          </p:cNvPr>
          <p:cNvPicPr>
            <a:picLocks noChangeAspect="1"/>
          </p:cNvPicPr>
          <p:nvPr/>
        </p:nvPicPr>
        <p:blipFill>
          <a:blip r:embed="rId2"/>
          <a:stretch>
            <a:fillRect/>
          </a:stretch>
        </p:blipFill>
        <p:spPr>
          <a:xfrm>
            <a:off x="-1118000" y="-400833"/>
            <a:ext cx="13362551" cy="7484176"/>
          </a:xfrm>
          <a:prstGeom prst="rect">
            <a:avLst/>
          </a:prstGeom>
        </p:spPr>
      </p:pic>
      <p:sp>
        <p:nvSpPr>
          <p:cNvPr id="2" name="TextBox 1">
            <a:extLst>
              <a:ext uri="{FF2B5EF4-FFF2-40B4-BE49-F238E27FC236}">
                <a16:creationId xmlns:a16="http://schemas.microsoft.com/office/drawing/2014/main" id="{9581CF08-1BAB-56BE-A371-81F74B0D9941}"/>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9391106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2</a:t>
            </a:r>
            <a:r>
              <a:rPr lang="bo-CN" sz="6000" dirty="0">
                <a:solidFill>
                  <a:srgbClr val="121212"/>
                </a:solidFill>
                <a:latin typeface="Arial" panose="020B0604020202020204" pitchFamily="34" charset="0"/>
              </a:rPr>
              <a:t>འོན་ཀྱང་སྒོ་ནས་ལུག་རའི་ནང་དུ་འཛུལ་བ་དེ་ནི་ལུག་རྫི་ཡིན། </a:t>
            </a:r>
            <a:r>
              <a:rPr lang="bo-CN" sz="6000" dirty="0">
                <a:solidFill>
                  <a:srgbClr val="777A7B"/>
                </a:solidFill>
                <a:latin typeface="Arial" panose="020B0604020202020204" pitchFamily="34" charset="0"/>
              </a:rPr>
              <a:t>3</a:t>
            </a:r>
            <a:r>
              <a:rPr lang="bo-CN" sz="6000" dirty="0">
                <a:solidFill>
                  <a:srgbClr val="121212"/>
                </a:solidFill>
                <a:latin typeface="Arial" panose="020B0604020202020204" pitchFamily="34" charset="0"/>
              </a:rPr>
              <a:t>སྒོ་སྲུང་མཁན་གྱིས་ལུག་རྫི་ལ་སྒོ་ཕྱེ། ལུག་ཚོས་ལུག་རྫིའི་སྐད་ལ་ཉན། ལུག་རྫིས་རང་གི་ལུག་ཚོའི་མིང་ནས་འབོད་དེ་ཕྱི་རོལ་ཏུ་འཁྲིད།</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2But the one who enters by the gate is the shepherd of the sheep. 3The gatekeeper opens the gate for him, and the sheep listen for his voice. He calls his own sheep by name and leads them out.</a:t>
            </a:r>
            <a:endParaRPr lang="en-IN" sz="4000" dirty="0"/>
          </a:p>
        </p:txBody>
      </p:sp>
      <p:pic>
        <p:nvPicPr>
          <p:cNvPr id="11" name="Audio 10">
            <a:hlinkClick r:id="" action="ppaction://media"/>
            <a:extLst>
              <a:ext uri="{FF2B5EF4-FFF2-40B4-BE49-F238E27FC236}">
                <a16:creationId xmlns:a16="http://schemas.microsoft.com/office/drawing/2014/main" id="{B3C0BCC1-5D89-00BF-BDC0-BE5CCDA164B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37329247"/>
      </p:ext>
    </p:extLst>
  </p:cSld>
  <p:clrMapOvr>
    <a:masterClrMapping/>
  </p:clrMapOvr>
  <mc:AlternateContent xmlns:mc="http://schemas.openxmlformats.org/markup-compatibility/2006" xmlns:p14="http://schemas.microsoft.com/office/powerpoint/2010/main">
    <mc:Choice Requires="p14">
      <p:transition spd="slow" p14:dur="2000" advTm="14988"/>
    </mc:Choice>
    <mc:Fallback xmlns="">
      <p:transition spd="slow" advTm="149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300</TotalTime>
  <Words>1313</Words>
  <Application>Microsoft Office PowerPoint</Application>
  <PresentationFormat>Widescreen</PresentationFormat>
  <Paragraphs>66</Paragraphs>
  <Slides>28</Slides>
  <Notes>1</Notes>
  <HiddenSlides>0</HiddenSlides>
  <MMClips>14</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28</vt:i4>
      </vt:variant>
    </vt:vector>
  </HeadingPairs>
  <TitlesOfParts>
    <vt:vector size="40" baseType="lpstr">
      <vt:lpstr>Aptos</vt:lpstr>
      <vt:lpstr>Arial</vt:lpstr>
      <vt:lpstr>ArialMT</vt:lpstr>
      <vt:lpstr>Calibri</vt:lpstr>
      <vt:lpstr>Calibri Light</vt:lpstr>
      <vt:lpstr>Microsoft Himalaya</vt:lpstr>
      <vt:lpstr>PT Serif</vt:lpstr>
      <vt:lpstr>Symbol</vt:lpstr>
      <vt:lpstr>Times New Roman</vt:lpstr>
      <vt:lpstr>TimesNewRomanPS-BoldMT</vt:lpstr>
      <vt:lpstr>TimesNewRomanPSMT</vt:lpstr>
      <vt:lpstr>Office Theme</vt:lpstr>
      <vt:lpstr>37-6</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3</cp:revision>
  <dcterms:created xsi:type="dcterms:W3CDTF">2022-09-30T06:26:14Z</dcterms:created>
  <dcterms:modified xsi:type="dcterms:W3CDTF">2025-05-01T12:31:19Z</dcterms:modified>
</cp:coreProperties>
</file>